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6535" autoAdjust="0"/>
  </p:normalViewPr>
  <p:slideViewPr>
    <p:cSldViewPr snapToGrid="0">
      <p:cViewPr>
        <p:scale>
          <a:sx n="77" d="100"/>
          <a:sy n="77" d="100"/>
        </p:scale>
        <p:origin x="208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8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3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6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6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4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4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A88E8-1090-41AA-8C65-360D42F5847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0037" y="573543"/>
            <a:ext cx="10270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 smtClean="0"/>
              <a:t>Card Holder</a:t>
            </a:r>
            <a:endParaRPr lang="en-US" sz="135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665377" y="561299"/>
            <a:ext cx="8711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 smtClean="0"/>
              <a:t>Processor</a:t>
            </a:r>
            <a:endParaRPr lang="en-US" sz="135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567641" y="585791"/>
            <a:ext cx="5232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/>
              <a:t>MAC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6886" y="1028586"/>
            <a:ext cx="131638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Card holder</a:t>
            </a:r>
          </a:p>
          <a:p>
            <a:pPr algn="ctr"/>
            <a:r>
              <a:rPr lang="en-US" sz="1013" dirty="0" smtClean="0"/>
              <a:t>inserts card into </a:t>
            </a:r>
            <a:r>
              <a:rPr lang="en-US" sz="1013" dirty="0" smtClean="0"/>
              <a:t>ATM</a:t>
            </a:r>
            <a:endParaRPr lang="en-US" sz="1013" dirty="0"/>
          </a:p>
        </p:txBody>
      </p:sp>
      <p:sp>
        <p:nvSpPr>
          <p:cNvPr id="12" name="TextBox 11"/>
          <p:cNvSpPr txBox="1"/>
          <p:nvPr/>
        </p:nvSpPr>
        <p:spPr>
          <a:xfrm>
            <a:off x="1787330" y="1437473"/>
            <a:ext cx="120577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smtClean="0"/>
              <a:t>ATM starts session,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70379" y="2555302"/>
            <a:ext cx="86113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Request </a:t>
            </a:r>
            <a:r>
              <a:rPr lang="en-US" sz="1013" dirty="0" smtClean="0"/>
              <a:t>OTP</a:t>
            </a:r>
            <a:endParaRPr lang="en-US" sz="1013" dirty="0"/>
          </a:p>
        </p:txBody>
      </p:sp>
      <p:cxnSp>
        <p:nvCxnSpPr>
          <p:cNvPr id="3" name="Straight Arrow Connector 2"/>
          <p:cNvCxnSpPr>
            <a:stCxn id="11" idx="2"/>
            <a:endCxn id="12" idx="0"/>
          </p:cNvCxnSpPr>
          <p:nvPr/>
        </p:nvCxnSpPr>
        <p:spPr>
          <a:xfrm>
            <a:off x="1095079" y="1432671"/>
            <a:ext cx="1295141" cy="480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0" idx="2"/>
            <a:endCxn id="14" idx="0"/>
          </p:cNvCxnSpPr>
          <p:nvPr/>
        </p:nvCxnSpPr>
        <p:spPr>
          <a:xfrm>
            <a:off x="4100945" y="2240551"/>
            <a:ext cx="1" cy="31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60" idx="0"/>
          </p:cNvCxnSpPr>
          <p:nvPr/>
        </p:nvCxnSpPr>
        <p:spPr>
          <a:xfrm flipV="1">
            <a:off x="4100946" y="2798141"/>
            <a:ext cx="1898563" cy="5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22294" y="2549148"/>
            <a:ext cx="133585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 smtClean="0"/>
              <a:t>ATM displays</a:t>
            </a:r>
          </a:p>
          <a:p>
            <a:pPr algn="ctr"/>
            <a:r>
              <a:rPr lang="en-US" sz="1013" dirty="0" smtClean="0"/>
              <a:t>enter OTP screen</a:t>
            </a:r>
            <a:endParaRPr lang="en-US" sz="1013" dirty="0"/>
          </a:p>
        </p:txBody>
      </p:sp>
      <p:cxnSp>
        <p:nvCxnSpPr>
          <p:cNvPr id="39" name="Elbow Connector 38"/>
          <p:cNvCxnSpPr>
            <a:stCxn id="60" idx="2"/>
            <a:endCxn id="45" idx="6"/>
          </p:cNvCxnSpPr>
          <p:nvPr/>
        </p:nvCxnSpPr>
        <p:spPr>
          <a:xfrm rot="5400000">
            <a:off x="3337318" y="1138719"/>
            <a:ext cx="442809" cy="488157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29481" y="3768967"/>
            <a:ext cx="1531188" cy="404085"/>
            <a:chOff x="906509" y="2909604"/>
            <a:chExt cx="1531188" cy="404085"/>
          </a:xfrm>
        </p:grpSpPr>
        <p:sp>
          <p:nvSpPr>
            <p:cNvPr id="31" name="TextBox 30"/>
            <p:cNvSpPr txBox="1"/>
            <p:nvPr/>
          </p:nvSpPr>
          <p:spPr>
            <a:xfrm>
              <a:off x="906509" y="2909604"/>
              <a:ext cx="1531188" cy="4040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13" dirty="0" smtClean="0"/>
                <a:t>OTP text message</a:t>
              </a:r>
            </a:p>
            <a:p>
              <a:pPr algn="ctr"/>
              <a:r>
                <a:rPr lang="en-US" sz="1013" dirty="0" smtClean="0"/>
                <a:t>delivered to user’s phone</a:t>
              </a:r>
              <a:endParaRPr lang="en-US" sz="1013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649244" y="2918688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64750" y="4318702"/>
            <a:ext cx="146065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Card holder </a:t>
            </a:r>
            <a:r>
              <a:rPr lang="en-US" sz="1013" dirty="0" smtClean="0"/>
              <a:t>enters </a:t>
            </a:r>
            <a:r>
              <a:rPr lang="en-US" sz="1013" dirty="0" smtClean="0"/>
              <a:t>OTP</a:t>
            </a:r>
          </a:p>
          <a:p>
            <a:pPr algn="ctr"/>
            <a:r>
              <a:rPr lang="en-US" sz="1013" dirty="0" smtClean="0"/>
              <a:t>into </a:t>
            </a:r>
            <a:r>
              <a:rPr lang="en-US" sz="1013" dirty="0" smtClean="0"/>
              <a:t>ATM and submits </a:t>
            </a:r>
            <a:endParaRPr lang="en-US" sz="1013" dirty="0"/>
          </a:p>
        </p:txBody>
      </p:sp>
      <p:cxnSp>
        <p:nvCxnSpPr>
          <p:cNvPr id="59" name="Straight Arrow Connector 58"/>
          <p:cNvCxnSpPr>
            <a:stCxn id="75" idx="2"/>
            <a:endCxn id="93" idx="0"/>
          </p:cNvCxnSpPr>
          <p:nvPr/>
        </p:nvCxnSpPr>
        <p:spPr>
          <a:xfrm flipH="1" flipV="1">
            <a:off x="2390220" y="6066540"/>
            <a:ext cx="1710725" cy="498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095075" y="4173052"/>
            <a:ext cx="0" cy="14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93059" y="5145761"/>
            <a:ext cx="141577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Request OTP validation</a:t>
            </a:r>
          </a:p>
        </p:txBody>
      </p:sp>
      <p:cxnSp>
        <p:nvCxnSpPr>
          <p:cNvPr id="64" name="Straight Arrow Connector 63"/>
          <p:cNvCxnSpPr>
            <a:stCxn id="99" idx="2"/>
            <a:endCxn id="62" idx="0"/>
          </p:cNvCxnSpPr>
          <p:nvPr/>
        </p:nvCxnSpPr>
        <p:spPr>
          <a:xfrm flipV="1">
            <a:off x="2390220" y="5145761"/>
            <a:ext cx="1710725" cy="541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372999" y="5410065"/>
            <a:ext cx="13179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Validate Client &amp; OTP</a:t>
            </a:r>
          </a:p>
        </p:txBody>
      </p:sp>
      <p:cxnSp>
        <p:nvCxnSpPr>
          <p:cNvPr id="70" name="Straight Arrow Connector 69"/>
          <p:cNvCxnSpPr>
            <a:stCxn id="62" idx="2"/>
            <a:endCxn id="68" idx="0"/>
          </p:cNvCxnSpPr>
          <p:nvPr/>
        </p:nvCxnSpPr>
        <p:spPr>
          <a:xfrm>
            <a:off x="4100945" y="5393970"/>
            <a:ext cx="1931049" cy="16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96077" y="5667442"/>
            <a:ext cx="160973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Card holder authenticated,</a:t>
            </a:r>
          </a:p>
          <a:p>
            <a:pPr algn="ctr"/>
            <a:r>
              <a:rPr lang="en-US" sz="1013" dirty="0" smtClean="0"/>
              <a:t>continue</a:t>
            </a:r>
            <a:endParaRPr lang="en-US" sz="1013" dirty="0" smtClean="0"/>
          </a:p>
        </p:txBody>
      </p:sp>
      <p:cxnSp>
        <p:nvCxnSpPr>
          <p:cNvPr id="77" name="Straight Arrow Connector 76"/>
          <p:cNvCxnSpPr>
            <a:stCxn id="68" idx="2"/>
            <a:endCxn id="75" idx="0"/>
          </p:cNvCxnSpPr>
          <p:nvPr/>
        </p:nvCxnSpPr>
        <p:spPr>
          <a:xfrm flipH="1">
            <a:off x="4100945" y="5658274"/>
            <a:ext cx="1931049" cy="9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285248" y="2633188"/>
            <a:ext cx="1874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Session(Client Id, optional text, Phone #)</a:t>
            </a:r>
            <a:endParaRPr 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4306842" y="3610484"/>
            <a:ext cx="172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SMS(Client name, optional </a:t>
            </a:r>
            <a:r>
              <a:rPr lang="en-US" sz="800" dirty="0" smtClean="0"/>
              <a:t>text</a:t>
            </a:r>
            <a:r>
              <a:rPr lang="en-US" sz="800" dirty="0" smtClean="0"/>
              <a:t>, OTP)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3063294" y="4994318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Send(</a:t>
            </a:r>
            <a:r>
              <a:rPr lang="en-US" sz="800" dirty="0" smtClean="0"/>
              <a:t>OTP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4819932" y="5223396"/>
            <a:ext cx="11192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Session(Client Id, OTP)</a:t>
            </a:r>
            <a:endParaRPr 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4549400" y="5508382"/>
            <a:ext cx="1085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Session(Valid/Invalid)</a:t>
            </a:r>
            <a:endParaRPr lang="en-US" sz="800" dirty="0"/>
          </a:p>
        </p:txBody>
      </p:sp>
      <p:cxnSp>
        <p:nvCxnSpPr>
          <p:cNvPr id="85" name="Straight Arrow Connector 84"/>
          <p:cNvCxnSpPr>
            <a:stCxn id="60" idx="2"/>
            <a:endCxn id="84" idx="0"/>
          </p:cNvCxnSpPr>
          <p:nvPr/>
        </p:nvCxnSpPr>
        <p:spPr>
          <a:xfrm flipH="1">
            <a:off x="4100946" y="3358102"/>
            <a:ext cx="1898563" cy="8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174998" y="3193914"/>
            <a:ext cx="1380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Session(Response: OTP sent)</a:t>
            </a:r>
            <a:endParaRPr 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462454" y="147774"/>
            <a:ext cx="3695884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b="1" dirty="0" smtClean="0"/>
              <a:t>ATM Card Holder Authentication</a:t>
            </a:r>
            <a:endParaRPr lang="en-US" sz="2025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138740" y="561559"/>
            <a:ext cx="5029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 smtClean="0"/>
              <a:t>ATM</a:t>
            </a:r>
            <a:endParaRPr lang="en-US" sz="1350" u="sng" dirty="0"/>
          </a:p>
        </p:txBody>
      </p:sp>
      <p:cxnSp>
        <p:nvCxnSpPr>
          <p:cNvPr id="47" name="Straight Arrow Connector 46"/>
          <p:cNvCxnSpPr>
            <a:stCxn id="12" idx="2"/>
            <a:endCxn id="50" idx="0"/>
          </p:cNvCxnSpPr>
          <p:nvPr/>
        </p:nvCxnSpPr>
        <p:spPr>
          <a:xfrm flipV="1">
            <a:off x="2390220" y="1680590"/>
            <a:ext cx="1710725" cy="509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90842" y="1680590"/>
            <a:ext cx="1220206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 smtClean="0"/>
              <a:t>Card is validated,</a:t>
            </a:r>
          </a:p>
          <a:p>
            <a:pPr algn="ctr"/>
            <a:r>
              <a:rPr lang="en-US" sz="1013" dirty="0" smtClean="0"/>
              <a:t>Card holder using OTP Authentication</a:t>
            </a:r>
            <a:endParaRPr lang="en-US" sz="1013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5254754" y="2798141"/>
            <a:ext cx="1489510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 smtClean="0"/>
              <a:t>Generate OTP,</a:t>
            </a:r>
          </a:p>
          <a:p>
            <a:pPr algn="ctr"/>
            <a:r>
              <a:rPr lang="en-US" sz="1013" dirty="0" smtClean="0"/>
              <a:t>Assemble text message,</a:t>
            </a:r>
          </a:p>
          <a:p>
            <a:pPr algn="ctr"/>
            <a:r>
              <a:rPr lang="en-US" sz="1013" dirty="0" smtClean="0"/>
              <a:t>send test </a:t>
            </a:r>
            <a:r>
              <a:rPr lang="en-US" sz="1013" dirty="0"/>
              <a:t>message</a:t>
            </a:r>
          </a:p>
        </p:txBody>
      </p:sp>
      <p:sp>
        <p:nvSpPr>
          <p:cNvPr id="63" name="Rounded Rectangular Callout 62"/>
          <p:cNvSpPr/>
          <p:nvPr/>
        </p:nvSpPr>
        <p:spPr>
          <a:xfrm>
            <a:off x="4768218" y="1891373"/>
            <a:ext cx="1209561" cy="484438"/>
          </a:xfrm>
          <a:prstGeom prst="wedgeRoundRectCallout">
            <a:avLst>
              <a:gd name="adj1" fmla="val 33391"/>
              <a:gd name="adj2" fmla="val 1066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Processor </a:t>
            </a:r>
            <a:r>
              <a:rPr lang="en-US" sz="900" dirty="0" smtClean="0">
                <a:solidFill>
                  <a:schemeClr val="tx1"/>
                </a:solidFill>
              </a:rPr>
              <a:t>maintains user’s phone number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50" idx="2"/>
            <a:endCxn id="30" idx="0"/>
          </p:cNvCxnSpPr>
          <p:nvPr/>
        </p:nvCxnSpPr>
        <p:spPr>
          <a:xfrm rot="5400000">
            <a:off x="3091285" y="1539487"/>
            <a:ext cx="308597" cy="1710725"/>
          </a:xfrm>
          <a:prstGeom prst="bentConnector3">
            <a:avLst>
              <a:gd name="adj1" fmla="val -276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670379" y="3366470"/>
            <a:ext cx="86113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 smtClean="0"/>
              <a:t>Wait for OTP</a:t>
            </a:r>
            <a:endParaRPr lang="en-US" sz="1013" dirty="0"/>
          </a:p>
        </p:txBody>
      </p:sp>
      <p:sp>
        <p:nvSpPr>
          <p:cNvPr id="93" name="TextBox 92"/>
          <p:cNvSpPr txBox="1"/>
          <p:nvPr/>
        </p:nvSpPr>
        <p:spPr>
          <a:xfrm>
            <a:off x="1722294" y="6066540"/>
            <a:ext cx="133585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 smtClean="0"/>
              <a:t>ATM displays</a:t>
            </a:r>
          </a:p>
          <a:p>
            <a:pPr algn="ctr"/>
            <a:r>
              <a:rPr lang="en-US" sz="1013" dirty="0" smtClean="0"/>
              <a:t>next screen</a:t>
            </a:r>
            <a:endParaRPr lang="en-US" sz="1013" dirty="0"/>
          </a:p>
        </p:txBody>
      </p:sp>
      <p:sp>
        <p:nvSpPr>
          <p:cNvPr id="99" name="TextBox 98"/>
          <p:cNvSpPr txBox="1"/>
          <p:nvPr/>
        </p:nvSpPr>
        <p:spPr>
          <a:xfrm>
            <a:off x="1722294" y="4747095"/>
            <a:ext cx="133585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 smtClean="0"/>
              <a:t>ATM displays</a:t>
            </a:r>
          </a:p>
          <a:p>
            <a:pPr algn="ctr"/>
            <a:r>
              <a:rPr lang="en-US" sz="1013" dirty="0" smtClean="0"/>
              <a:t>enter OTP screen</a:t>
            </a:r>
            <a:endParaRPr lang="en-US" sz="1013" dirty="0"/>
          </a:p>
        </p:txBody>
      </p:sp>
      <p:cxnSp>
        <p:nvCxnSpPr>
          <p:cNvPr id="102" name="Elbow Connector 101"/>
          <p:cNvCxnSpPr>
            <a:stCxn id="57" idx="3"/>
            <a:endCxn id="99" idx="0"/>
          </p:cNvCxnSpPr>
          <p:nvPr/>
        </p:nvCxnSpPr>
        <p:spPr>
          <a:xfrm>
            <a:off x="1825406" y="4520745"/>
            <a:ext cx="564814" cy="22635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7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119</Words>
  <Application>Microsoft Office PowerPoint</Application>
  <PresentationFormat>Letter Paper (8.5x11 in)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Davis</dc:creator>
  <cp:lastModifiedBy>Terry Davis</cp:lastModifiedBy>
  <cp:revision>21</cp:revision>
  <dcterms:created xsi:type="dcterms:W3CDTF">2013-10-08T21:26:42Z</dcterms:created>
  <dcterms:modified xsi:type="dcterms:W3CDTF">2013-10-11T22:43:50Z</dcterms:modified>
</cp:coreProperties>
</file>