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 autoAdjust="0"/>
    <p:restoredTop sz="86535" autoAdjust="0"/>
  </p:normalViewPr>
  <p:slideViewPr>
    <p:cSldViewPr snapToGrid="0">
      <p:cViewPr>
        <p:scale>
          <a:sx n="125" d="100"/>
          <a:sy n="125" d="100"/>
        </p:scale>
        <p:origin x="1032" y="-17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FBA2C-88F0-49BD-B9A6-FA26B2A282D2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92EE8-6C90-42A2-B9E3-0A1E9BEE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39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92EE8-6C90-42A2-B9E3-0A1E9BEED4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8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88E8-1090-41AA-8C65-360D42F58475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A00F-7740-4314-AEEE-ABC6B08A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80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88E8-1090-41AA-8C65-360D42F58475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A00F-7740-4314-AEEE-ABC6B08A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88E8-1090-41AA-8C65-360D42F58475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A00F-7740-4314-AEEE-ABC6B08A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3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88E8-1090-41AA-8C65-360D42F58475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A00F-7740-4314-AEEE-ABC6B08A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3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88E8-1090-41AA-8C65-360D42F58475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A00F-7740-4314-AEEE-ABC6B08A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6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88E8-1090-41AA-8C65-360D42F58475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A00F-7740-4314-AEEE-ABC6B08A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2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88E8-1090-41AA-8C65-360D42F58475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A00F-7740-4314-AEEE-ABC6B08A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6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88E8-1090-41AA-8C65-360D42F58475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A00F-7740-4314-AEEE-ABC6B08A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1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88E8-1090-41AA-8C65-360D42F58475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A00F-7740-4314-AEEE-ABC6B08A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46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88E8-1090-41AA-8C65-360D42F58475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A00F-7740-4314-AEEE-ABC6B08A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88E8-1090-41AA-8C65-360D42F58475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A00F-7740-4314-AEEE-ABC6B08A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4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A88E8-1090-41AA-8C65-360D42F58475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0A00F-7740-4314-AEEE-ABC6B08A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4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7718" y="573543"/>
            <a:ext cx="102707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u="sng" dirty="0" smtClean="0"/>
              <a:t>Card Holder</a:t>
            </a:r>
            <a:endParaRPr lang="en-US" sz="135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3766671" y="561299"/>
            <a:ext cx="8711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u="sng" dirty="0" smtClean="0"/>
              <a:t>Processor</a:t>
            </a:r>
            <a:endParaRPr lang="en-US" sz="1350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5599832" y="585791"/>
            <a:ext cx="5232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u="sng" dirty="0"/>
              <a:t>MAC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771" y="1536378"/>
            <a:ext cx="1200970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 smtClean="0"/>
              <a:t>Cardholder </a:t>
            </a:r>
            <a:r>
              <a:rPr lang="en-US" sz="1013" dirty="0" smtClean="0"/>
              <a:t>Selects </a:t>
            </a:r>
          </a:p>
          <a:p>
            <a:pPr algn="ctr"/>
            <a:r>
              <a:rPr lang="en-US" sz="1013" dirty="0" smtClean="0"/>
              <a:t>verification Option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73708" y="3105238"/>
            <a:ext cx="1420582" cy="371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 smtClean="0"/>
              <a:t>POS Displays Enter OTP</a:t>
            </a:r>
            <a:endParaRPr lang="en-US" sz="1013" dirty="0"/>
          </a:p>
          <a:p>
            <a:pPr algn="ctr"/>
            <a:r>
              <a:rPr lang="en-US" sz="800" dirty="0" smtClean="0"/>
              <a:t>(Do not encrypt)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662" y="3436088"/>
            <a:ext cx="1531188" cy="40408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13" dirty="0" smtClean="0"/>
              <a:t>OTP text message</a:t>
            </a:r>
          </a:p>
          <a:p>
            <a:pPr algn="ctr"/>
            <a:r>
              <a:rPr lang="en-US" sz="1013" dirty="0" smtClean="0"/>
              <a:t>delivered to user’s phone</a:t>
            </a:r>
            <a:endParaRPr lang="en-US" sz="1013" dirty="0"/>
          </a:p>
        </p:txBody>
      </p:sp>
      <p:sp>
        <p:nvSpPr>
          <p:cNvPr id="45" name="Oval 44"/>
          <p:cNvSpPr/>
          <p:nvPr/>
        </p:nvSpPr>
        <p:spPr>
          <a:xfrm>
            <a:off x="1072216" y="3785671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07797" y="3853882"/>
            <a:ext cx="1386918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 smtClean="0"/>
              <a:t>Cardholder </a:t>
            </a:r>
            <a:r>
              <a:rPr lang="en-US" sz="1013" dirty="0" smtClean="0"/>
              <a:t>enters OTP</a:t>
            </a:r>
          </a:p>
          <a:p>
            <a:pPr algn="ctr"/>
            <a:r>
              <a:rPr lang="en-US" sz="1013" dirty="0" smtClean="0"/>
              <a:t>into </a:t>
            </a:r>
            <a:r>
              <a:rPr lang="en-US" sz="1013" dirty="0" smtClean="0"/>
              <a:t>POS and </a:t>
            </a:r>
            <a:r>
              <a:rPr lang="en-US" sz="1013" dirty="0" smtClean="0"/>
              <a:t>submits </a:t>
            </a:r>
            <a:endParaRPr lang="en-US" sz="1013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101256" y="3808530"/>
            <a:ext cx="0" cy="14839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494353" y="4372044"/>
            <a:ext cx="141577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 smtClean="0"/>
              <a:t>Request OTP validation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202447" y="4598635"/>
            <a:ext cx="13179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 smtClean="0"/>
              <a:t>Validate Client &amp; OTP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577709" y="4808864"/>
            <a:ext cx="1249060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 smtClean="0"/>
              <a:t>OTP Valid,</a:t>
            </a:r>
          </a:p>
          <a:p>
            <a:pPr algn="ctr"/>
            <a:r>
              <a:rPr lang="en-US" sz="1013" dirty="0" smtClean="0"/>
              <a:t>Completes payment</a:t>
            </a:r>
            <a:endParaRPr lang="en-US" sz="1013" dirty="0" smtClean="0"/>
          </a:p>
        </p:txBody>
      </p:sp>
      <p:sp>
        <p:nvSpPr>
          <p:cNvPr id="91" name="TextBox 90"/>
          <p:cNvSpPr txBox="1"/>
          <p:nvPr/>
        </p:nvSpPr>
        <p:spPr>
          <a:xfrm>
            <a:off x="2086739" y="154877"/>
            <a:ext cx="2418675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5" b="1" dirty="0" smtClean="0"/>
              <a:t>POS OTP Verification</a:t>
            </a:r>
            <a:endParaRPr lang="en-US" sz="2025" b="1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2548999" y="561559"/>
            <a:ext cx="4700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u="sng" dirty="0" smtClean="0"/>
              <a:t>POS</a:t>
            </a:r>
            <a:endParaRPr lang="en-US" sz="1350" u="sng" dirty="0"/>
          </a:p>
        </p:txBody>
      </p:sp>
      <p:sp>
        <p:nvSpPr>
          <p:cNvPr id="50" name="TextBox 49"/>
          <p:cNvSpPr txBox="1"/>
          <p:nvPr/>
        </p:nvSpPr>
        <p:spPr>
          <a:xfrm>
            <a:off x="3592136" y="2152535"/>
            <a:ext cx="1220206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dirty="0" smtClean="0"/>
              <a:t>Validate payment</a:t>
            </a:r>
            <a:endParaRPr lang="en-US" sz="1013" dirty="0" smtClean="0"/>
          </a:p>
        </p:txBody>
      </p:sp>
      <p:sp>
        <p:nvSpPr>
          <p:cNvPr id="84" name="TextBox 83"/>
          <p:cNvSpPr txBox="1"/>
          <p:nvPr/>
        </p:nvSpPr>
        <p:spPr>
          <a:xfrm>
            <a:off x="3771673" y="2924288"/>
            <a:ext cx="86113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dirty="0" smtClean="0"/>
              <a:t>Wait for OTP</a:t>
            </a:r>
            <a:endParaRPr lang="en-US" sz="1013" dirty="0"/>
          </a:p>
        </p:txBody>
      </p:sp>
      <p:sp>
        <p:nvSpPr>
          <p:cNvPr id="46" name="TextBox 45"/>
          <p:cNvSpPr txBox="1"/>
          <p:nvPr/>
        </p:nvSpPr>
        <p:spPr>
          <a:xfrm>
            <a:off x="1624868" y="1187035"/>
            <a:ext cx="2318263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smtClean="0"/>
              <a:t>POS Displays Transaction and </a:t>
            </a:r>
          </a:p>
          <a:p>
            <a:r>
              <a:rPr lang="en-US" sz="1013" dirty="0" smtClean="0"/>
              <a:t>Verify Options OTP or PIN (If debit card)</a:t>
            </a:r>
            <a:endParaRPr lang="en-US" sz="1013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2064892" y="1850591"/>
            <a:ext cx="1438214" cy="386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 smtClean="0"/>
              <a:t>POS requests payment</a:t>
            </a:r>
            <a:endParaRPr lang="en-US" sz="1013" dirty="0" smtClean="0"/>
          </a:p>
          <a:p>
            <a:pPr algn="ctr"/>
            <a:r>
              <a:rPr lang="en-US" sz="900" dirty="0" smtClean="0"/>
              <a:t>(using OTP Verification</a:t>
            </a:r>
            <a:r>
              <a:rPr lang="en-US" sz="900" dirty="0" smtClean="0"/>
              <a:t>)</a:t>
            </a:r>
            <a:endParaRPr lang="en-US" sz="900" dirty="0" smtClean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2648837" y="2205799"/>
            <a:ext cx="1442994" cy="43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95536" y="842793"/>
            <a:ext cx="81144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 smtClean="0"/>
              <a:t>Cardholder</a:t>
            </a:r>
            <a:endParaRPr lang="en-US" sz="1013" dirty="0" smtClean="0"/>
          </a:p>
          <a:p>
            <a:pPr algn="ctr"/>
            <a:r>
              <a:rPr lang="en-US" sz="1013" dirty="0" smtClean="0"/>
              <a:t>Swipes card</a:t>
            </a:r>
            <a:endParaRPr lang="en-US" sz="1013" dirty="0"/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1286640" y="1206967"/>
            <a:ext cx="1291617" cy="564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1279020" y="1885147"/>
            <a:ext cx="1291617" cy="564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1272537" y="1544015"/>
            <a:ext cx="1175523" cy="368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1038277" y="4224552"/>
            <a:ext cx="1291617" cy="564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1287777" y="2435555"/>
            <a:ext cx="1175523" cy="368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257559" y="2339294"/>
            <a:ext cx="9219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Invalid payment</a:t>
            </a:r>
            <a:endParaRPr lang="en-US" sz="800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1926232" y="2497162"/>
            <a:ext cx="17155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smtClean="0"/>
              <a:t>POS Displays Payment Reject</a:t>
            </a:r>
            <a:endParaRPr lang="en-US" sz="1013" dirty="0" smtClean="0"/>
          </a:p>
        </p:txBody>
      </p:sp>
      <p:sp>
        <p:nvSpPr>
          <p:cNvPr id="88" name="TextBox 87"/>
          <p:cNvSpPr txBox="1"/>
          <p:nvPr/>
        </p:nvSpPr>
        <p:spPr>
          <a:xfrm>
            <a:off x="4397202" y="2274806"/>
            <a:ext cx="8823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Valid payment</a:t>
            </a:r>
            <a:endParaRPr lang="en-US" sz="800" dirty="0" smtClean="0"/>
          </a:p>
        </p:txBody>
      </p:sp>
      <p:sp>
        <p:nvSpPr>
          <p:cNvPr id="94" name="TextBox 93"/>
          <p:cNvSpPr txBox="1"/>
          <p:nvPr/>
        </p:nvSpPr>
        <p:spPr>
          <a:xfrm>
            <a:off x="5116687" y="2398623"/>
            <a:ext cx="1489510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dirty="0" smtClean="0"/>
              <a:t>Generate OTP,</a:t>
            </a:r>
          </a:p>
          <a:p>
            <a:pPr algn="ctr"/>
            <a:r>
              <a:rPr lang="en-US" sz="1013" dirty="0" smtClean="0"/>
              <a:t>Assemble text message,</a:t>
            </a:r>
          </a:p>
          <a:p>
            <a:pPr algn="ctr"/>
            <a:r>
              <a:rPr lang="en-US" sz="1013" dirty="0" smtClean="0"/>
              <a:t>send test </a:t>
            </a:r>
            <a:r>
              <a:rPr lang="en-US" sz="1013" dirty="0"/>
              <a:t>message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 flipH="1">
            <a:off x="1312445" y="2717648"/>
            <a:ext cx="1175523" cy="368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4263213" y="2432692"/>
            <a:ext cx="1566038" cy="1004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248771" y="2405317"/>
            <a:ext cx="1255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Client Id, User Id,</a:t>
            </a:r>
          </a:p>
          <a:p>
            <a:pPr algn="ctr"/>
            <a:r>
              <a:rPr lang="en-US" sz="800" dirty="0" smtClean="0"/>
              <a:t> </a:t>
            </a:r>
            <a:r>
              <a:rPr lang="en-US" sz="800" dirty="0" err="1" smtClean="0"/>
              <a:t>Trx</a:t>
            </a:r>
            <a:r>
              <a:rPr lang="en-US" sz="800" dirty="0" smtClean="0"/>
              <a:t>. Details</a:t>
            </a:r>
            <a:endParaRPr lang="en-US" sz="800" dirty="0" smtClean="0"/>
          </a:p>
        </p:txBody>
      </p:sp>
      <p:cxnSp>
        <p:nvCxnSpPr>
          <p:cNvPr id="106" name="Straight Arrow Connector 105"/>
          <p:cNvCxnSpPr/>
          <p:nvPr/>
        </p:nvCxnSpPr>
        <p:spPr>
          <a:xfrm flipH="1">
            <a:off x="3970919" y="2935668"/>
            <a:ext cx="1734913" cy="675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4188336" y="2771167"/>
            <a:ext cx="1091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OTP Sent, OTP seq. #</a:t>
            </a:r>
            <a:endParaRPr lang="en-US" sz="800" dirty="0" smtClean="0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5779129" y="2933700"/>
            <a:ext cx="0" cy="545678"/>
          </a:xfrm>
          <a:prstGeom prst="line">
            <a:avLst/>
          </a:prstGeom>
          <a:ln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>
            <a:off x="1395114" y="3479378"/>
            <a:ext cx="4384015" cy="0"/>
          </a:xfrm>
          <a:prstGeom prst="straightConnector1">
            <a:avLst/>
          </a:prstGeom>
          <a:ln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295725" y="4182605"/>
            <a:ext cx="97654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smtClean="0"/>
              <a:t>POS sends OTP</a:t>
            </a:r>
            <a:endParaRPr lang="en-US" sz="1013" dirty="0" smtClean="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3018999" y="4393905"/>
            <a:ext cx="1053281" cy="164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4536513" y="4585009"/>
            <a:ext cx="1552408" cy="101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>
            <a:off x="4216504" y="4830303"/>
            <a:ext cx="1734913" cy="675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>
            <a:off x="2875535" y="5152421"/>
            <a:ext cx="1414373" cy="915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129814" y="5147547"/>
            <a:ext cx="130837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smtClean="0"/>
              <a:t>POS ends transaction</a:t>
            </a:r>
            <a:endParaRPr lang="en-US" sz="1013" dirty="0" smtClean="0"/>
          </a:p>
        </p:txBody>
      </p:sp>
      <p:cxnSp>
        <p:nvCxnSpPr>
          <p:cNvPr id="134" name="Straight Arrow Connector 133"/>
          <p:cNvCxnSpPr/>
          <p:nvPr/>
        </p:nvCxnSpPr>
        <p:spPr>
          <a:xfrm flipH="1">
            <a:off x="1325877" y="5384495"/>
            <a:ext cx="1175523" cy="368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867859" y="5334796"/>
            <a:ext cx="46679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 smtClean="0"/>
              <a:t>Done</a:t>
            </a:r>
            <a:endParaRPr lang="en-US" sz="1013" dirty="0"/>
          </a:p>
        </p:txBody>
      </p:sp>
      <p:sp>
        <p:nvSpPr>
          <p:cNvPr id="137" name="TextBox 136"/>
          <p:cNvSpPr txBox="1"/>
          <p:nvPr/>
        </p:nvSpPr>
        <p:spPr>
          <a:xfrm>
            <a:off x="4838375" y="4394536"/>
            <a:ext cx="8823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OTP seq. #, OTP</a:t>
            </a:r>
            <a:endParaRPr lang="en-US" sz="800" dirty="0" smtClean="0"/>
          </a:p>
        </p:txBody>
      </p:sp>
      <p:sp>
        <p:nvSpPr>
          <p:cNvPr id="138" name="TextBox 137"/>
          <p:cNvSpPr txBox="1"/>
          <p:nvPr/>
        </p:nvSpPr>
        <p:spPr>
          <a:xfrm>
            <a:off x="4809469" y="3311141"/>
            <a:ext cx="1091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OTP Text Message</a:t>
            </a:r>
            <a:endParaRPr lang="en-US" sz="800" dirty="0" smtClean="0"/>
          </a:p>
        </p:txBody>
      </p:sp>
      <p:sp>
        <p:nvSpPr>
          <p:cNvPr id="139" name="TextBox 138"/>
          <p:cNvSpPr txBox="1"/>
          <p:nvPr/>
        </p:nvSpPr>
        <p:spPr>
          <a:xfrm>
            <a:off x="3143826" y="4244853"/>
            <a:ext cx="41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OTP</a:t>
            </a:r>
            <a:endParaRPr lang="en-US" sz="800" dirty="0" smtClean="0"/>
          </a:p>
        </p:txBody>
      </p:sp>
      <p:cxnSp>
        <p:nvCxnSpPr>
          <p:cNvPr id="140" name="Straight Arrow Connector 139"/>
          <p:cNvCxnSpPr/>
          <p:nvPr/>
        </p:nvCxnSpPr>
        <p:spPr>
          <a:xfrm flipV="1">
            <a:off x="2807356" y="3148904"/>
            <a:ext cx="1294052" cy="2197"/>
          </a:xfrm>
          <a:prstGeom prst="straightConnector1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2875535" y="5010906"/>
            <a:ext cx="7343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OTP Verified</a:t>
            </a:r>
            <a:endParaRPr lang="en-US" sz="800" dirty="0" smtClean="0"/>
          </a:p>
        </p:txBody>
      </p:sp>
      <p:sp>
        <p:nvSpPr>
          <p:cNvPr id="145" name="TextBox 144"/>
          <p:cNvSpPr txBox="1"/>
          <p:nvPr/>
        </p:nvSpPr>
        <p:spPr>
          <a:xfrm>
            <a:off x="4602713" y="4690869"/>
            <a:ext cx="7343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OTP Verified</a:t>
            </a:r>
            <a:endParaRPr lang="en-US" sz="800" dirty="0" smtClean="0"/>
          </a:p>
        </p:txBody>
      </p:sp>
      <p:cxnSp>
        <p:nvCxnSpPr>
          <p:cNvPr id="147" name="Straight Arrow Connector 146"/>
          <p:cNvCxnSpPr/>
          <p:nvPr/>
        </p:nvCxnSpPr>
        <p:spPr>
          <a:xfrm flipH="1">
            <a:off x="2772853" y="2528110"/>
            <a:ext cx="1175523" cy="368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77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</TotalTime>
  <Words>133</Words>
  <Application>Microsoft Office PowerPoint</Application>
  <PresentationFormat>Letter Paper (8.5x11 in)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Terry Davis</dc:creator>
  <cp:lastModifiedBy>Terry Davis</cp:lastModifiedBy>
  <cp:revision>33</cp:revision>
  <dcterms:created xsi:type="dcterms:W3CDTF">2013-10-08T21:26:42Z</dcterms:created>
  <dcterms:modified xsi:type="dcterms:W3CDTF">2013-11-27T19:11:59Z</dcterms:modified>
</cp:coreProperties>
</file>