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6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8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6361-8A2F-4975-BE9D-C36CCCD19A71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3301-2E74-4555-8BCF-48269AC86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>
            <a:off x="2328087" y="3418151"/>
            <a:ext cx="38214" cy="1331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74" y="2511081"/>
            <a:ext cx="654114" cy="89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04" y="3764741"/>
            <a:ext cx="346180" cy="47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91" y="4408396"/>
            <a:ext cx="380806" cy="718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95" y="2489798"/>
            <a:ext cx="654114" cy="8995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8603" y="2242714"/>
            <a:ext cx="1386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Client’s Web server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4794688" y="2939564"/>
            <a:ext cx="3084607" cy="212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577" y="4308998"/>
            <a:ext cx="659270" cy="90843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04178" y="2933821"/>
            <a:ext cx="1336396" cy="286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1" idx="0"/>
          </p:cNvCxnSpPr>
          <p:nvPr/>
        </p:nvCxnSpPr>
        <p:spPr>
          <a:xfrm>
            <a:off x="8206352" y="3389329"/>
            <a:ext cx="11860" cy="9196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  <a:endCxn id="6" idx="3"/>
          </p:cNvCxnSpPr>
          <p:nvPr/>
        </p:nvCxnSpPr>
        <p:spPr>
          <a:xfrm flipH="1">
            <a:off x="2537597" y="4763217"/>
            <a:ext cx="5350980" cy="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94" y="4289364"/>
            <a:ext cx="259854" cy="5789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20119" y="4597787"/>
            <a:ext cx="28745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Text message containing OTP, transaction details, Ad Link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075800" y="278926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OTP Request (transaction details)</a:t>
            </a:r>
          </a:p>
          <a:p>
            <a:r>
              <a:rPr lang="en-US" sz="900" dirty="0" smtClean="0"/>
              <a:t>Verify OTP Request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614714" y="2334867"/>
            <a:ext cx="699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210" y="2601240"/>
            <a:ext cx="913968" cy="8817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33375" y="2255494"/>
            <a:ext cx="1210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 OTP Server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547901" y="5141961"/>
            <a:ext cx="144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Broadcast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206352" y="3523146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Send SMS Message, Phone Number</a:t>
            </a:r>
          </a:p>
          <a:p>
            <a:r>
              <a:rPr lang="en-US" sz="900" dirty="0" smtClean="0"/>
              <a:t>Text message containing OTP, transaction details, Ad Link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3867947" y="612531"/>
            <a:ext cx="3822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System “High-level” 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3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042987"/>
            <a:ext cx="740092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8208" y="187256"/>
            <a:ext cx="6093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User Authentication</a:t>
            </a:r>
          </a:p>
          <a:p>
            <a:pPr algn="ctr"/>
            <a:r>
              <a:rPr lang="en-US" sz="2800" dirty="0" smtClean="0"/>
              <a:t>Example Login Page for Online Merchant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676405" y="3574473"/>
            <a:ext cx="3048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Description: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Enter login (email for this example)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Button click to start the login process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028208" y="4025735"/>
            <a:ext cx="2731325" cy="320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23263" y="3823120"/>
            <a:ext cx="736269" cy="119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6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042987"/>
            <a:ext cx="740092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8116" y="222882"/>
            <a:ext cx="60337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User Authentication</a:t>
            </a:r>
          </a:p>
          <a:p>
            <a:pPr algn="ctr"/>
            <a:r>
              <a:rPr lang="en-US" sz="2800" dirty="0" smtClean="0"/>
              <a:t>Example Enter One-Time Password Page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48302" y="3742670"/>
            <a:ext cx="38691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Description: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Display Ad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Resend OTP if needed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OTP entry text box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Button click to authenticate user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79472" y="4702629"/>
            <a:ext cx="2968830" cy="641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975761" y="3930731"/>
            <a:ext cx="1472541" cy="1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275118" y="4520803"/>
            <a:ext cx="2173184" cy="458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975762" y="4327446"/>
            <a:ext cx="1472540" cy="19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624167"/>
            <a:ext cx="3490480" cy="6201172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1436914" y="1472538"/>
            <a:ext cx="2088081" cy="265224"/>
          </a:xfrm>
          <a:prstGeom prst="wedgeRectCallout">
            <a:avLst>
              <a:gd name="adj1" fmla="val 119517"/>
              <a:gd name="adj2" fmla="val -636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8538" y="1293214"/>
            <a:ext cx="584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Client Name, Merchant or Financial Institution</a:t>
            </a:r>
            <a:r>
              <a:rPr lang="en-US" sz="1400" dirty="0"/>
              <a:t>, </a:t>
            </a:r>
            <a:r>
              <a:rPr lang="en-US" sz="1400" dirty="0" smtClean="0"/>
              <a:t>fixed from client configuration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1434933" y="1757546"/>
            <a:ext cx="2090062" cy="199900"/>
          </a:xfrm>
          <a:prstGeom prst="wedgeRectCallout">
            <a:avLst>
              <a:gd name="adj1" fmla="val 116228"/>
              <a:gd name="adj2" fmla="val -8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08538" y="1624938"/>
            <a:ext cx="490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Label, fixed from client configuration, One-time password that is </a:t>
            </a:r>
          </a:p>
          <a:p>
            <a:r>
              <a:rPr lang="en-US" sz="1400" dirty="0" smtClean="0"/>
              <a:t>dynamically generated at time of authentication request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1434934" y="1993070"/>
            <a:ext cx="2090062" cy="346365"/>
          </a:xfrm>
          <a:prstGeom prst="wedgeRectCallout">
            <a:avLst>
              <a:gd name="adj1" fmla="val 116586"/>
              <a:gd name="adj2" fmla="val 330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8538" y="2134470"/>
            <a:ext cx="4727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Description, fixed based on message type, Client configuration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008538" y="2454220"/>
            <a:ext cx="2226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 link, Predefined by client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1427022" y="2361191"/>
            <a:ext cx="2072241" cy="467104"/>
          </a:xfrm>
          <a:prstGeom prst="wedgeRectCallout">
            <a:avLst>
              <a:gd name="adj1" fmla="val 119972"/>
              <a:gd name="adj2" fmla="val 71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30141" y="1002083"/>
            <a:ext cx="299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User Authentication Message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280453" y="-53759"/>
            <a:ext cx="4456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User Authentication</a:t>
            </a:r>
          </a:p>
          <a:p>
            <a:pPr algn="ctr"/>
            <a:r>
              <a:rPr lang="en-US" sz="2800" dirty="0" smtClean="0"/>
              <a:t>Example Text Messages Enter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130141" y="3401587"/>
            <a:ext cx="655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No opt out reply because the </a:t>
            </a:r>
            <a:r>
              <a:rPr lang="en-US" dirty="0" smtClean="0"/>
              <a:t>user </a:t>
            </a:r>
            <a:r>
              <a:rPr lang="en-US" dirty="0" smtClean="0"/>
              <a:t>has to sign up</a:t>
            </a:r>
          </a:p>
          <a:p>
            <a:r>
              <a:rPr lang="en-US" dirty="0" smtClean="0"/>
              <a:t>for the service at the Merchant’s or Financial institution’s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042987"/>
            <a:ext cx="740092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7854" y="187255"/>
            <a:ext cx="63011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Transaction Verification and Authorization</a:t>
            </a:r>
          </a:p>
          <a:p>
            <a:r>
              <a:rPr lang="en-US" sz="2800" dirty="0" smtClean="0"/>
              <a:t>Example </a:t>
            </a:r>
            <a:r>
              <a:rPr lang="en-US" sz="2800" dirty="0"/>
              <a:t>O</a:t>
            </a:r>
            <a:r>
              <a:rPr lang="en-US" sz="2800" dirty="0" smtClean="0"/>
              <a:t>nline Merchant Checkout Page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7885216" y="3906982"/>
            <a:ext cx="1353787" cy="130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042987"/>
            <a:ext cx="7400925" cy="477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3741" y="187256"/>
            <a:ext cx="63011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Transaction Verification and Authorization</a:t>
            </a:r>
          </a:p>
          <a:p>
            <a:pPr algn="ctr"/>
            <a:r>
              <a:rPr lang="en-US" sz="2800" dirty="0" smtClean="0"/>
              <a:t>Example Transaction Verification Page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17673" y="3648672"/>
            <a:ext cx="3869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Description: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Display Ad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Transaction details (Client defined)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Resend OTP if needed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 OTP entry text box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    Button click to Authorize transaction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57602" y="4918809"/>
            <a:ext cx="2790699" cy="781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975762" y="3930731"/>
            <a:ext cx="1472539" cy="92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975762" y="4550433"/>
            <a:ext cx="1472539" cy="287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57602" y="4310745"/>
            <a:ext cx="2790699" cy="108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239491" y="4672245"/>
            <a:ext cx="2208810" cy="60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7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552917"/>
            <a:ext cx="3490480" cy="6201172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1454730" y="3230087"/>
            <a:ext cx="2072241" cy="237506"/>
          </a:xfrm>
          <a:prstGeom prst="wedgeRectCallout">
            <a:avLst>
              <a:gd name="adj1" fmla="val 121224"/>
              <a:gd name="adj2" fmla="val -8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1458682" y="3487874"/>
            <a:ext cx="2066313" cy="204625"/>
          </a:xfrm>
          <a:prstGeom prst="wedgeRectCallout">
            <a:avLst>
              <a:gd name="adj1" fmla="val 121185"/>
              <a:gd name="adj2" fmla="val 322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08538" y="3143781"/>
            <a:ext cx="3652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Client Name - Merchant or Financial Institution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08538" y="3451755"/>
            <a:ext cx="5087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Label -  from client configuration, One-time password - Dynamically</a:t>
            </a:r>
          </a:p>
          <a:p>
            <a:r>
              <a:rPr lang="en-US" sz="1400" dirty="0" smtClean="0"/>
              <a:t> generated at time of transaction verification request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8538" y="4008997"/>
            <a:ext cx="5346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Brief Transaction details - Supplied by Merchant or Financial Institution</a:t>
            </a:r>
            <a:endParaRPr lang="en-US" sz="1400" dirty="0"/>
          </a:p>
          <a:p>
            <a:r>
              <a:rPr lang="en-US" sz="1400" dirty="0"/>
              <a:t>w</a:t>
            </a:r>
            <a:r>
              <a:rPr lang="en-US" sz="1400" dirty="0" smtClean="0"/>
              <a:t>ith the request for one-time password.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0413" y="5006822"/>
            <a:ext cx="227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 link - Predefined by client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1454983" y="3725381"/>
            <a:ext cx="2072241" cy="1095999"/>
          </a:xfrm>
          <a:prstGeom prst="wedgeRectCallout">
            <a:avLst>
              <a:gd name="adj1" fmla="val 122370"/>
              <a:gd name="adj2" fmla="val -115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ular Callout 28"/>
          <p:cNvSpPr/>
          <p:nvPr/>
        </p:nvSpPr>
        <p:spPr>
          <a:xfrm>
            <a:off x="1452754" y="4957936"/>
            <a:ext cx="2072241" cy="467104"/>
          </a:xfrm>
          <a:prstGeom prst="wedgeRectCallout">
            <a:avLst>
              <a:gd name="adj1" fmla="val 121224"/>
              <a:gd name="adj2" fmla="val -32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37018" y="2790699"/>
            <a:ext cx="32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Transaction Verification Message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333609" y="0"/>
            <a:ext cx="63011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Transaction Verification and Authorization</a:t>
            </a:r>
          </a:p>
          <a:p>
            <a:r>
              <a:rPr lang="en-US" sz="2800" dirty="0" smtClean="0"/>
              <a:t>Example Text Message Enter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0413" y="5389911"/>
            <a:ext cx="6556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No opt out reply because the </a:t>
            </a:r>
            <a:r>
              <a:rPr lang="en-US" dirty="0" smtClean="0"/>
              <a:t>user </a:t>
            </a:r>
            <a:r>
              <a:rPr lang="en-US" dirty="0" smtClean="0"/>
              <a:t>has to sign up</a:t>
            </a:r>
          </a:p>
          <a:p>
            <a:r>
              <a:rPr lang="en-US" dirty="0" smtClean="0"/>
              <a:t>for the service at the Merchant’s or Financial institution’s web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5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Davis</dc:creator>
  <cp:lastModifiedBy>Terry Davis</cp:lastModifiedBy>
  <cp:revision>15</cp:revision>
  <dcterms:created xsi:type="dcterms:W3CDTF">2014-09-30T18:39:53Z</dcterms:created>
  <dcterms:modified xsi:type="dcterms:W3CDTF">2014-09-30T21:59:50Z</dcterms:modified>
</cp:coreProperties>
</file>