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3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0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4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0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1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0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3489-F19B-4246-A1F2-901E18EB0B5F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2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13489-F19B-4246-A1F2-901E18EB0B5F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C7C0-92FF-438C-83A9-C53EFFA9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H="1">
            <a:off x="2328087" y="3418151"/>
            <a:ext cx="38214" cy="13318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789" y="2477309"/>
            <a:ext cx="654114" cy="13626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104" y="3764741"/>
            <a:ext cx="346180" cy="478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791" y="4408396"/>
            <a:ext cx="380806" cy="718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463" y="2443715"/>
            <a:ext cx="654114" cy="1199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84208" y="2023531"/>
            <a:ext cx="1376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Client’s </a:t>
            </a:r>
            <a:r>
              <a:rPr lang="en-US" sz="1200" dirty="0" smtClean="0"/>
              <a:t>(Merchant)</a:t>
            </a:r>
            <a:endParaRPr lang="en-US" sz="1200" dirty="0" smtClean="0"/>
          </a:p>
          <a:p>
            <a:pPr algn="ctr"/>
            <a:r>
              <a:rPr lang="en-US" sz="1200" dirty="0" smtClean="0"/>
              <a:t>Web server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01480" y="2712506"/>
            <a:ext cx="1991411" cy="494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642288" y="2748763"/>
            <a:ext cx="1342152" cy="484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2463" y="4313529"/>
            <a:ext cx="659270" cy="908438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20" idx="3"/>
            <a:endCxn id="3" idx="1"/>
          </p:cNvCxnSpPr>
          <p:nvPr/>
        </p:nvCxnSpPr>
        <p:spPr>
          <a:xfrm>
            <a:off x="3365380" y="3156790"/>
            <a:ext cx="496409" cy="182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10" idx="0"/>
          </p:cNvCxnSpPr>
          <p:nvPr/>
        </p:nvCxnSpPr>
        <p:spPr>
          <a:xfrm>
            <a:off x="9059520" y="3642811"/>
            <a:ext cx="2578" cy="67071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  <a:endCxn id="5" idx="3"/>
          </p:cNvCxnSpPr>
          <p:nvPr/>
        </p:nvCxnSpPr>
        <p:spPr>
          <a:xfrm flipH="1">
            <a:off x="2537597" y="4767748"/>
            <a:ext cx="61948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94" y="4289364"/>
            <a:ext cx="259854" cy="5789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49171" y="4452260"/>
            <a:ext cx="1582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Text message containing OTP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6847226" y="2539957"/>
            <a:ext cx="14029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Request OTP (CID, UserId)</a:t>
            </a:r>
            <a:endParaRPr lang="en-US" sz="9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907093" y="3071299"/>
            <a:ext cx="13580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Verify </a:t>
            </a:r>
            <a:r>
              <a:rPr lang="en-US" sz="900" dirty="0" smtClean="0"/>
              <a:t>OTP(CID, RIS, OTP)</a:t>
            </a:r>
            <a:endParaRPr lang="en-US" sz="9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965" y="2511081"/>
            <a:ext cx="654114" cy="12536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856818" y="2286809"/>
            <a:ext cx="864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TNS Server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2548585" y="2516279"/>
            <a:ext cx="816795" cy="12810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14714" y="2525367"/>
            <a:ext cx="699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Browser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365380" y="5244642"/>
            <a:ext cx="391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TNS Server manages the transaction 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TNS implements web service calls to MAC OTP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TNS Server would proxy OTP UI pages to End User.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736547" y="1095798"/>
            <a:ext cx="5963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TNS manages payment processing as part of payment process</a:t>
            </a:r>
          </a:p>
          <a:p>
            <a:pPr algn="ctr"/>
            <a:r>
              <a:rPr lang="en-US" dirty="0" smtClean="0"/>
              <a:t>Recommended solution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0210" y="2791740"/>
            <a:ext cx="913968" cy="88171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733375" y="2255494"/>
            <a:ext cx="1210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MAC OTP Server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772081" y="2820331"/>
            <a:ext cx="12638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Display Enter </a:t>
            </a:r>
            <a:r>
              <a:rPr lang="en-US" sz="900" dirty="0" smtClean="0"/>
              <a:t>OTP Page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6949108" y="2255850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99062" y="2560208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Payment Request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598942" y="2431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98942" y="2764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98942" y="304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85267" y="3125995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OTP entered by user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4598942" y="3328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620427" y="3064072"/>
            <a:ext cx="1426024" cy="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670545" y="3366885"/>
            <a:ext cx="1301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683927" y="3622872"/>
            <a:ext cx="1426024" cy="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37162" y="3436508"/>
            <a:ext cx="1047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Payment Results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6681742" y="2444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81742" y="2701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81742" y="29847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81742" y="3264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53567" y="2791686"/>
            <a:ext cx="12698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Response(RIS, Ad Info)</a:t>
            </a:r>
            <a:endParaRPr 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6831914" y="3363193"/>
            <a:ext cx="20874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Response(Valid, Invalid + retry options)</a:t>
            </a:r>
            <a:endParaRPr lang="en-US" sz="900" dirty="0"/>
          </a:p>
        </p:txBody>
      </p:sp>
      <p:cxnSp>
        <p:nvCxnSpPr>
          <p:cNvPr id="93" name="Straight Arrow Connector 92"/>
          <p:cNvCxnSpPr/>
          <p:nvPr/>
        </p:nvCxnSpPr>
        <p:spPr>
          <a:xfrm flipH="1" flipV="1">
            <a:off x="6719596" y="2997044"/>
            <a:ext cx="2051498" cy="1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58465" y="3258491"/>
            <a:ext cx="1991411" cy="494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6732296" y="3579818"/>
            <a:ext cx="2051498" cy="1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99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101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Davis</dc:creator>
  <cp:lastModifiedBy>Terry Davis</cp:lastModifiedBy>
  <cp:revision>15</cp:revision>
  <dcterms:created xsi:type="dcterms:W3CDTF">2014-04-17T18:00:24Z</dcterms:created>
  <dcterms:modified xsi:type="dcterms:W3CDTF">2014-10-24T23:49:49Z</dcterms:modified>
</cp:coreProperties>
</file>