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3489-F19B-4246-A1F2-901E18EB0B5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5" y="2511081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078" y="2122578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Client’s </a:t>
            </a:r>
          </a:p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08778" y="2960846"/>
            <a:ext cx="1365320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57032" y="2960846"/>
            <a:ext cx="1128231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77" y="42614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608658" y="2959221"/>
            <a:ext cx="531916" cy="32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8218212" y="3410612"/>
            <a:ext cx="0" cy="8508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15717"/>
            <a:ext cx="53509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49171" y="44522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1401" y="264029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</a:t>
            </a:r>
            <a:r>
              <a:rPr lang="en-US" sz="900" dirty="0" smtClean="0"/>
              <a:t>Request</a:t>
            </a:r>
          </a:p>
          <a:p>
            <a:r>
              <a:rPr lang="en-US" sz="900" dirty="0" smtClean="0"/>
              <a:t>(contains RID &amp; Ad)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1401" y="2933821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97" y="2511081"/>
            <a:ext cx="654114" cy="8995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56818" y="2286809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548585" y="2325779"/>
            <a:ext cx="1052684" cy="12810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65380" y="5244642"/>
            <a:ext cx="391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manages the transaction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implements web service calls to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proxy OTP UI pages to End User.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3406" y="1249306"/>
            <a:ext cx="6908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 A, </a:t>
            </a:r>
            <a:r>
              <a:rPr lang="en-US" dirty="0" smtClean="0"/>
              <a:t>TNS manages payment processing as part of payment process</a:t>
            </a:r>
          </a:p>
          <a:p>
            <a:pPr algn="ctr"/>
            <a:r>
              <a:rPr lang="en-US" dirty="0" smtClean="0"/>
              <a:t>Recommended solution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3608658" y="3249535"/>
            <a:ext cx="2276605" cy="340291"/>
          </a:xfrm>
          <a:prstGeom prst="bentConnector3">
            <a:avLst>
              <a:gd name="adj1" fmla="val 6617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4616" y="3391619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Enter OTP Page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3299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5006"/>
            <a:ext cx="654114" cy="89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5" y="2511609"/>
            <a:ext cx="654114" cy="899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9078" y="2122578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Client’s </a:t>
            </a:r>
          </a:p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08778" y="2962817"/>
            <a:ext cx="1365320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57032" y="2962817"/>
            <a:ext cx="1128231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77" y="4261498"/>
            <a:ext cx="659270" cy="90843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608658" y="2960055"/>
            <a:ext cx="531916" cy="5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8218212" y="3411140"/>
            <a:ext cx="0" cy="8503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  <a:endCxn id="7" idx="3"/>
          </p:cNvCxnSpPr>
          <p:nvPr/>
        </p:nvCxnSpPr>
        <p:spPr>
          <a:xfrm flipH="1">
            <a:off x="2537597" y="4715717"/>
            <a:ext cx="53509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49171" y="44522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635611" y="276776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643012" y="293331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97" y="2519855"/>
            <a:ext cx="654114" cy="8995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56818" y="2286809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548585" y="2325778"/>
            <a:ext cx="1052684" cy="1603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608697" y="3333326"/>
            <a:ext cx="959423" cy="490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25075" y="3337506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MACClientAPI.JS</a:t>
            </a:r>
            <a:endParaRPr lang="en-US" sz="11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3608658" y="3249535"/>
            <a:ext cx="2276605" cy="340291"/>
          </a:xfrm>
          <a:prstGeom prst="bentConnector3">
            <a:avLst>
              <a:gd name="adj1" fmla="val 6617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01997" y="3777266"/>
            <a:ext cx="20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JS  configured to communicate directly with the TNS Server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7811" y="339006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25212" y="355561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577737" y="1243810"/>
            <a:ext cx="432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B, TNS server gateways OTP requests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744929" y="5223004"/>
            <a:ext cx="5152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JS configured to communicate directly with the TNS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manage the transaction process including the Send OTP and Verify OTP requests.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make web service calls to the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Client’s web application modified to use MAC JS.</a:t>
            </a:r>
          </a:p>
        </p:txBody>
      </p:sp>
    </p:spTree>
    <p:extLst>
      <p:ext uri="{BB962C8B-B14F-4D97-AF65-F5344CB8AC3E}">
        <p14:creationId xmlns:p14="http://schemas.microsoft.com/office/powerpoint/2010/main" val="362317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689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4" y="2400706"/>
            <a:ext cx="654114" cy="89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8155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3067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11" y="2429720"/>
            <a:ext cx="654114" cy="89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1478" y="1995728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Client’s </a:t>
            </a:r>
          </a:p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8" idx="3"/>
          </p:cNvCxnSpPr>
          <p:nvPr/>
        </p:nvCxnSpPr>
        <p:spPr>
          <a:xfrm flipV="1">
            <a:off x="6768413" y="2846914"/>
            <a:ext cx="1288129" cy="163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18" idx="1"/>
          </p:cNvCxnSpPr>
          <p:nvPr/>
        </p:nvCxnSpPr>
        <p:spPr>
          <a:xfrm>
            <a:off x="4947088" y="2850472"/>
            <a:ext cx="1167211" cy="127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977" y="4159898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3" idx="1"/>
          </p:cNvCxnSpPr>
          <p:nvPr/>
        </p:nvCxnSpPr>
        <p:spPr>
          <a:xfrm flipV="1">
            <a:off x="3761058" y="2850472"/>
            <a:ext cx="531916" cy="5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8356121" y="3280419"/>
            <a:ext cx="14491" cy="8794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614117"/>
            <a:ext cx="5503380" cy="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94" y="41877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01571" y="43506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873494" y="2660572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Start transaction (Id)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0459" y="284691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Verified/Not verified(Id)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99" y="2413465"/>
            <a:ext cx="654114" cy="8995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19289" y="2121274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700985" y="2376578"/>
            <a:ext cx="1052684" cy="1603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67114" y="23856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761097" y="3384126"/>
            <a:ext cx="959423" cy="490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77475" y="3388306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MACClientAPI.JS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677475" y="5193023"/>
            <a:ext cx="494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JS </a:t>
            </a:r>
            <a:r>
              <a:rPr lang="en-US" sz="1200" dirty="0" smtClean="0"/>
              <a:t>would be configured to communicate directly to the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interface between TNS Server and MAC Server, needs transaction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Client’s web application modified to use MAC JS including enter OTP </a:t>
            </a:r>
            <a:r>
              <a:rPr lang="en-US" sz="1200" dirty="0" smtClean="0"/>
              <a:t>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0211" y="344086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7612" y="360641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054805" y="1221136"/>
            <a:ext cx="339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C, </a:t>
            </a:r>
            <a:r>
              <a:rPr lang="en-US" dirty="0" smtClean="0"/>
              <a:t>New </a:t>
            </a:r>
            <a:r>
              <a:rPr lang="en-US" dirty="0" smtClean="0"/>
              <a:t>TNS/MAC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52040"/>
            <a:ext cx="913968" cy="881719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22" idx="3"/>
          </p:cNvCxnSpPr>
          <p:nvPr/>
        </p:nvCxnSpPr>
        <p:spPr>
          <a:xfrm flipV="1">
            <a:off x="3720520" y="3178175"/>
            <a:ext cx="4382526" cy="451224"/>
          </a:xfrm>
          <a:prstGeom prst="bentConnector3">
            <a:avLst>
              <a:gd name="adj1" fmla="val 7753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36645" y="2168236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851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234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11</cp:revision>
  <dcterms:created xsi:type="dcterms:W3CDTF">2014-04-17T18:00:24Z</dcterms:created>
  <dcterms:modified xsi:type="dcterms:W3CDTF">2014-10-16T21:32:48Z</dcterms:modified>
</cp:coreProperties>
</file>