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BBDE-9358-4847-A1B7-C69EB96E904A}" type="datetimeFigureOut">
              <a:rPr lang="pl-PL" smtClean="0"/>
              <a:t>2018-01-13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4562B-EFF1-4B27-B9DE-BFF8FBF6A83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60999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BBDE-9358-4847-A1B7-C69EB96E904A}" type="datetimeFigureOut">
              <a:rPr lang="pl-PL" smtClean="0"/>
              <a:t>2018-01-13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4562B-EFF1-4B27-B9DE-BFF8FBF6A83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02005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BBDE-9358-4847-A1B7-C69EB96E904A}" type="datetimeFigureOut">
              <a:rPr lang="pl-PL" smtClean="0"/>
              <a:t>2018-01-13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4562B-EFF1-4B27-B9DE-BFF8FBF6A83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55406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BBDE-9358-4847-A1B7-C69EB96E904A}" type="datetimeFigureOut">
              <a:rPr lang="pl-PL" smtClean="0"/>
              <a:t>2018-01-13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4562B-EFF1-4B27-B9DE-BFF8FBF6A83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4078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BBDE-9358-4847-A1B7-C69EB96E904A}" type="datetimeFigureOut">
              <a:rPr lang="pl-PL" smtClean="0"/>
              <a:t>2018-01-13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4562B-EFF1-4B27-B9DE-BFF8FBF6A83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73269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BBDE-9358-4847-A1B7-C69EB96E904A}" type="datetimeFigureOut">
              <a:rPr lang="pl-PL" smtClean="0"/>
              <a:t>2018-01-13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4562B-EFF1-4B27-B9DE-BFF8FBF6A83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49411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BBDE-9358-4847-A1B7-C69EB96E904A}" type="datetimeFigureOut">
              <a:rPr lang="pl-PL" smtClean="0"/>
              <a:t>2018-01-13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4562B-EFF1-4B27-B9DE-BFF8FBF6A83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43183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BBDE-9358-4847-A1B7-C69EB96E904A}" type="datetimeFigureOut">
              <a:rPr lang="pl-PL" smtClean="0"/>
              <a:t>2018-01-13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4562B-EFF1-4B27-B9DE-BFF8FBF6A83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8763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BBDE-9358-4847-A1B7-C69EB96E904A}" type="datetimeFigureOut">
              <a:rPr lang="pl-PL" smtClean="0"/>
              <a:t>2018-01-13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4562B-EFF1-4B27-B9DE-BFF8FBF6A83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5614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BBDE-9358-4847-A1B7-C69EB96E904A}" type="datetimeFigureOut">
              <a:rPr lang="pl-PL" smtClean="0"/>
              <a:t>2018-01-13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4562B-EFF1-4B27-B9DE-BFF8FBF6A83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71349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BBDE-9358-4847-A1B7-C69EB96E904A}" type="datetimeFigureOut">
              <a:rPr lang="pl-PL" smtClean="0"/>
              <a:t>2018-01-13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4562B-EFF1-4B27-B9DE-BFF8FBF6A83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7115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5BBDE-9358-4847-A1B7-C69EB96E904A}" type="datetimeFigureOut">
              <a:rPr lang="pl-PL" smtClean="0"/>
              <a:t>2018-01-13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4562B-EFF1-4B27-B9DE-BFF8FBF6A83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0362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 </a:t>
            </a:r>
            <a:endParaRPr lang="pl-P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51" y="1816415"/>
            <a:ext cx="1152089" cy="18634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479" y="3025677"/>
            <a:ext cx="1363896" cy="176308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341958" y="643981"/>
            <a:ext cx="1775410" cy="9945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DPr</a:t>
            </a:r>
            <a:r>
              <a:rPr lang="pl-PL" dirty="0" smtClean="0">
                <a:solidFill>
                  <a:schemeClr val="tx1"/>
                </a:solidFill>
              </a:rPr>
              <a:t>Przetwornica DC/DC</a:t>
            </a:r>
            <a:endParaRPr lang="pl-PL" dirty="0"/>
          </a:p>
        </p:txBody>
      </p:sp>
      <p:sp>
        <p:nvSpPr>
          <p:cNvPr id="9" name="TextBox 8"/>
          <p:cNvSpPr txBox="1"/>
          <p:nvPr/>
        </p:nvSpPr>
        <p:spPr>
          <a:xfrm>
            <a:off x="15751" y="1638490"/>
            <a:ext cx="1210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12-16,6V</a:t>
            </a:r>
            <a:endParaRPr lang="pl-PL" dirty="0"/>
          </a:p>
        </p:txBody>
      </p:sp>
      <p:sp>
        <p:nvSpPr>
          <p:cNvPr id="10" name="Rectangle 9"/>
          <p:cNvSpPr/>
          <p:nvPr/>
        </p:nvSpPr>
        <p:spPr>
          <a:xfrm>
            <a:off x="8183304" y="882662"/>
            <a:ext cx="3335406" cy="56682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TextBox 10"/>
          <p:cNvSpPr txBox="1"/>
          <p:nvPr/>
        </p:nvSpPr>
        <p:spPr>
          <a:xfrm>
            <a:off x="8370577" y="944195"/>
            <a:ext cx="2919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Płyta ewaluacyjna  </a:t>
            </a:r>
            <a:br>
              <a:rPr lang="pl-PL" dirty="0" smtClean="0"/>
            </a:br>
            <a:r>
              <a:rPr lang="pl-PL" dirty="0" smtClean="0"/>
              <a:t>STM32F3 Discovery</a:t>
            </a:r>
            <a:endParaRPr lang="pl-PL" dirty="0"/>
          </a:p>
        </p:txBody>
      </p:sp>
      <p:sp>
        <p:nvSpPr>
          <p:cNvPr id="12" name="Rectangle 11"/>
          <p:cNvSpPr/>
          <p:nvPr/>
        </p:nvSpPr>
        <p:spPr>
          <a:xfrm>
            <a:off x="8830952" y="3487630"/>
            <a:ext cx="1910687" cy="9087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>
                <a:solidFill>
                  <a:schemeClr val="tx1"/>
                </a:solidFill>
              </a:rPr>
              <a:t>Mikrokontroler</a:t>
            </a:r>
            <a:r>
              <a:rPr lang="pl-PL" dirty="0">
                <a:solidFill>
                  <a:schemeClr val="tx1"/>
                </a:solidFill>
              </a:rPr>
              <a:t> </a:t>
            </a:r>
            <a:endParaRPr lang="pl-PL" dirty="0" smtClean="0">
              <a:solidFill>
                <a:schemeClr val="tx1"/>
              </a:solidFill>
            </a:endParaRPr>
          </a:p>
          <a:p>
            <a:pPr algn="ctr"/>
            <a:r>
              <a:rPr lang="pl-PL" dirty="0" smtClean="0">
                <a:solidFill>
                  <a:schemeClr val="tx1"/>
                </a:solidFill>
              </a:rPr>
              <a:t>STM32F303VCT6</a:t>
            </a:r>
            <a:r>
              <a:rPr lang="pl-PL" dirty="0"/>
              <a:t> STM32F303VCT6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137704" y="2024797"/>
            <a:ext cx="1384863" cy="805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>
                <a:solidFill>
                  <a:schemeClr val="tx1"/>
                </a:solidFill>
              </a:rPr>
              <a:t>Żyroskop </a:t>
            </a:r>
            <a:r>
              <a:rPr lang="pl-PL" dirty="0">
                <a:solidFill>
                  <a:schemeClr val="tx1"/>
                </a:solidFill>
              </a:rPr>
              <a:t>L3GD20 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830952" y="5053892"/>
            <a:ext cx="1910687" cy="9087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>
                <a:solidFill>
                  <a:schemeClr val="tx1"/>
                </a:solidFill>
              </a:rPr>
              <a:t>Akcelerometr LSM303DLHC</a:t>
            </a:r>
            <a:endParaRPr lang="pl-PL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9583726" y="2956541"/>
            <a:ext cx="0" cy="375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9743205" y="2956541"/>
            <a:ext cx="0" cy="400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830134" y="2956542"/>
            <a:ext cx="1459562" cy="37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 </a:t>
            </a:r>
            <a:r>
              <a:rPr lang="pl-PL" sz="1400" dirty="0" smtClean="0"/>
              <a:t>magistrala SPI</a:t>
            </a:r>
            <a:endParaRPr lang="pl-PL" sz="1400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9501030" y="4507223"/>
            <a:ext cx="0" cy="375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9660509" y="4507223"/>
            <a:ext cx="0" cy="400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747438" y="4507225"/>
            <a:ext cx="143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 </a:t>
            </a:r>
            <a:r>
              <a:rPr lang="pl-PL" sz="1400" dirty="0" smtClean="0"/>
              <a:t>magistrala I2C</a:t>
            </a:r>
            <a:endParaRPr lang="pl-PL" sz="14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229" y="4903170"/>
            <a:ext cx="1356794" cy="1753905"/>
          </a:xfrm>
          <a:prstGeom prst="rect">
            <a:avLst/>
          </a:prstGeom>
        </p:spPr>
      </p:pic>
      <p:sp>
        <p:nvSpPr>
          <p:cNvPr id="24" name="Title 23"/>
          <p:cNvSpPr>
            <a:spLocks noGrp="1"/>
          </p:cNvSpPr>
          <p:nvPr>
            <p:ph type="ctrTitle"/>
          </p:nvPr>
        </p:nvSpPr>
        <p:spPr>
          <a:xfrm>
            <a:off x="7642746" y="4309902"/>
            <a:ext cx="1000938" cy="334769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 </a:t>
            </a:r>
            <a:endParaRPr lang="pl-PL" dirty="0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1054289" y="1064525"/>
            <a:ext cx="0" cy="7586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054289" y="1064524"/>
            <a:ext cx="32876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117368" y="1064524"/>
            <a:ext cx="206593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294474" y="695193"/>
            <a:ext cx="1210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5V</a:t>
            </a:r>
            <a:endParaRPr lang="pl-PL" dirty="0"/>
          </a:p>
        </p:txBody>
      </p:sp>
      <p:sp>
        <p:nvSpPr>
          <p:cNvPr id="32" name="Rectangle 31"/>
          <p:cNvSpPr/>
          <p:nvPr/>
        </p:nvSpPr>
        <p:spPr>
          <a:xfrm>
            <a:off x="4247544" y="3025678"/>
            <a:ext cx="2378377" cy="3535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4485273" y="3424113"/>
            <a:ext cx="2026674" cy="653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Płyta sterownika silników</a:t>
            </a:r>
            <a:endParaRPr lang="pl-PL" dirty="0"/>
          </a:p>
        </p:txBody>
      </p:sp>
      <p:sp>
        <p:nvSpPr>
          <p:cNvPr id="36" name="Rectangle 35"/>
          <p:cNvSpPr/>
          <p:nvPr/>
        </p:nvSpPr>
        <p:spPr>
          <a:xfrm>
            <a:off x="4730395" y="4269493"/>
            <a:ext cx="1384863" cy="805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>
                <a:solidFill>
                  <a:schemeClr val="tx1"/>
                </a:solidFill>
              </a:rPr>
              <a:t>Moduł</a:t>
            </a:r>
            <a:br>
              <a:rPr lang="pl-PL" dirty="0" smtClean="0">
                <a:solidFill>
                  <a:schemeClr val="tx1"/>
                </a:solidFill>
              </a:rPr>
            </a:br>
            <a:r>
              <a:rPr lang="pl-PL" dirty="0" smtClean="0">
                <a:solidFill>
                  <a:schemeClr val="tx1"/>
                </a:solidFill>
              </a:rPr>
              <a:t>A4988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730395" y="5350860"/>
            <a:ext cx="1384863" cy="805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>
                <a:solidFill>
                  <a:schemeClr val="tx1"/>
                </a:solidFill>
              </a:rPr>
              <a:t>Moduł</a:t>
            </a:r>
            <a:br>
              <a:rPr lang="pl-PL" dirty="0" smtClean="0">
                <a:solidFill>
                  <a:schemeClr val="tx1"/>
                </a:solidFill>
              </a:rPr>
            </a:br>
            <a:r>
              <a:rPr lang="pl-PL" dirty="0" smtClean="0">
                <a:solidFill>
                  <a:schemeClr val="tx1"/>
                </a:solidFill>
              </a:rPr>
              <a:t>A4988</a:t>
            </a:r>
            <a:endParaRPr lang="pl-PL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6930881" y="5359067"/>
            <a:ext cx="9928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123245" y="5214753"/>
            <a:ext cx="14197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 </a:t>
            </a:r>
            <a:r>
              <a:rPr lang="pl-PL" sz="1400" dirty="0" smtClean="0"/>
              <a:t>4 wyjścia binarne</a:t>
            </a:r>
            <a:br>
              <a:rPr lang="pl-PL" sz="1400" dirty="0" smtClean="0"/>
            </a:br>
            <a:r>
              <a:rPr lang="pl-PL" sz="1400" dirty="0" smtClean="0"/>
              <a:t>12-16,6 V</a:t>
            </a:r>
            <a:endParaRPr lang="pl-PL" sz="1100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3534770" y="1064524"/>
            <a:ext cx="27296" cy="21890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562066" y="3244724"/>
            <a:ext cx="685478" cy="153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3051978" y="4269493"/>
            <a:ext cx="9928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3048023" y="6156157"/>
            <a:ext cx="9928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091801" y="4571830"/>
            <a:ext cx="14197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 </a:t>
            </a:r>
            <a:r>
              <a:rPr lang="pl-PL" sz="1400" dirty="0" smtClean="0"/>
              <a:t>5-bitowa magistrala cyfrowa</a:t>
            </a:r>
            <a:endParaRPr lang="pl-PL" sz="1100" dirty="0"/>
          </a:p>
        </p:txBody>
      </p:sp>
      <p:sp>
        <p:nvSpPr>
          <p:cNvPr id="59" name="TextBox 58"/>
          <p:cNvSpPr txBox="1"/>
          <p:nvPr/>
        </p:nvSpPr>
        <p:spPr>
          <a:xfrm>
            <a:off x="3161912" y="3472646"/>
            <a:ext cx="14197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 </a:t>
            </a:r>
            <a:r>
              <a:rPr lang="pl-PL" sz="1400" dirty="0" smtClean="0"/>
              <a:t>4 wyjścia binarne</a:t>
            </a:r>
            <a:br>
              <a:rPr lang="pl-PL" sz="1400" dirty="0" smtClean="0"/>
            </a:br>
            <a:r>
              <a:rPr lang="pl-PL" sz="1400" dirty="0" smtClean="0"/>
              <a:t>12-16,6 V</a:t>
            </a:r>
            <a:endParaRPr lang="pl-PL" sz="1100" dirty="0"/>
          </a:p>
        </p:txBody>
      </p:sp>
    </p:spTree>
    <p:extLst>
      <p:ext uri="{BB962C8B-B14F-4D97-AF65-F5344CB8AC3E}">
        <p14:creationId xmlns:p14="http://schemas.microsoft.com/office/powerpoint/2010/main" val="773570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36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Michal Gora</dc:creator>
  <cp:lastModifiedBy>Michal Gora</cp:lastModifiedBy>
  <cp:revision>4</cp:revision>
  <dcterms:created xsi:type="dcterms:W3CDTF">2018-01-13T18:28:32Z</dcterms:created>
  <dcterms:modified xsi:type="dcterms:W3CDTF">2018-01-13T19:00:58Z</dcterms:modified>
</cp:coreProperties>
</file>