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90" r:id="rId2"/>
  </p:sldMasterIdLst>
  <p:notesMasterIdLst>
    <p:notesMasterId r:id="rId13"/>
  </p:notesMasterIdLst>
  <p:sldIdLst>
    <p:sldId id="257" r:id="rId3"/>
    <p:sldId id="258" r:id="rId4"/>
    <p:sldId id="260" r:id="rId5"/>
    <p:sldId id="261" r:id="rId6"/>
    <p:sldId id="272" r:id="rId7"/>
    <p:sldId id="273" r:id="rId8"/>
    <p:sldId id="274" r:id="rId9"/>
    <p:sldId id="275" r:id="rId10"/>
    <p:sldId id="27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43"/>
  </p:normalViewPr>
  <p:slideViewPr>
    <p:cSldViewPr snapToGrid="0" snapToObjects="1" showGuide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C18F2-A854-E142-8663-43CA0FDB282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1B13E-E819-3443-A749-19E065A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1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537A-DB49-43A0-8B72-B0F9B985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F6D5D-B1A7-4C93-9223-00A5BD78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11A41-F1F9-49B2-94C0-DE450A9D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C297-A9A3-4F90-8981-CCE5CDE5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0D150-5997-4376-A515-91585ADE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C378E-D317-4A93-A86B-6E1BBE44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E40C7-5125-4154-8DD0-211D4497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4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988D-B3D7-42D5-93D3-5878065F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653C-AF11-497A-9186-7A072FB8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E8B2A-3882-451C-B179-3F37EEC4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6C287-6ACC-442D-89B4-1F253A7D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6A67-E34E-4B88-9C45-62E07535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960-09F9-41C1-A6FB-801D2193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8F4C-AFB5-40CB-9D55-1C1FD928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1945F-8B80-4F5C-9FDF-2FF447D6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FADE9-7596-40E4-97FC-998B4E0F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7C3-3E23-4E40-B9FA-A65CDD2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9F972-7BB8-46C0-9F16-20642162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3311-6540-4CF6-A529-62E1AE75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C948-A00B-4C2D-AA17-89F0EBC2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38B2-293D-4202-AC1F-5B15C37B8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11DB-0F43-4526-A39A-AB98C9CF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D26D-AB8E-44EB-8FBA-EE1142BC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18CD-984D-4C65-82BA-63F08711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11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12155-AA0F-4E1A-89A0-FECFB1533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9224-42B2-4630-A34D-90060816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208C-92B8-4325-891E-909B770F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188D-89FD-4E30-950D-F1726AF5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61A7-2BF2-4590-B822-CC4E365E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7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052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 noChangeAspect="1"/>
          </p:cNvSpPr>
          <p:nvPr>
            <p:ph type="pic" sz="quarter" idx="11"/>
          </p:nvPr>
        </p:nvSpPr>
        <p:spPr>
          <a:xfrm>
            <a:off x="3679346" y="2272754"/>
            <a:ext cx="1783081" cy="17830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2"/>
          </p:nvPr>
        </p:nvSpPr>
        <p:spPr>
          <a:xfrm>
            <a:off x="6690832" y="2272754"/>
            <a:ext cx="1783081" cy="17830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  <p:sp>
        <p:nvSpPr>
          <p:cNvPr id="4" name="Picture Placeholder 4"/>
          <p:cNvSpPr>
            <a:spLocks noGrp="1" noChangeAspect="1"/>
          </p:cNvSpPr>
          <p:nvPr>
            <p:ph type="pic" sz="quarter" idx="10"/>
          </p:nvPr>
        </p:nvSpPr>
        <p:spPr>
          <a:xfrm>
            <a:off x="667857" y="2272754"/>
            <a:ext cx="1783081" cy="17830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933450"/>
            <a:ext cx="4241800" cy="59245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1BE0-5A9A-458F-8E77-4105DCA9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5000-13EC-41C5-8177-AD82FFC4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BE7B-448C-434B-8246-E03C4E20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48F2-F189-40D5-AADE-DE2D4B87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F14B-908F-4AD0-B602-182FB55E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7378-9925-4F43-8CA6-82E6C16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DCC9-DEEE-442C-889C-4141604A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C6CA-6171-4655-B307-C7613D9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C75-201D-41DF-BDC1-A8788789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A079-B93E-4300-AFB5-0A6A68A4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0815-FE6D-496B-BBED-6E3AC4AE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ECB9-581F-47F6-9CB5-560BE945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2973-134C-4DAB-AC01-E9BD2806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B176-9CC1-48EF-85A1-A48312F1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DA19-0F2E-484F-BF7C-EB26B586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9558-E7B1-4A6A-ADA4-5B2324B1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8E83-C1DD-4684-B73A-1262BFC51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44315-75E8-46AE-BD5C-D6CC02B7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FFDEB-DA1C-4F59-8436-2801CF10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673EE-7AA5-4173-869B-B2A9D3B1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24447-9549-4A2E-960B-B9062996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54D-761F-4198-91DB-D5D140D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1C56-A107-45B9-87BA-B94AAC3D2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0166F-1AFA-4EA8-ADE6-9D17954A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A279-BB59-46E5-9E20-980F2E5E8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798D9-ED2D-4C3C-9410-47AF3FDDA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3F73C-E805-485E-9590-9C42C7C7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D5FF7-46EA-4A9A-9DAD-E8E10E94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3BACA-7A9B-4F23-9934-DCF1EC08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4F0A-C72F-CD47-ACA1-4F04B55E63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A380-1865-0543-B332-1F567898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7" r:id="rId3"/>
    <p:sldLayoutId id="2147483686" r:id="rId4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E111-58E3-47CC-8A22-0107B5B2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C3461-C44F-44BB-A0C8-ABC537F2A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E844-86CC-4C37-AAC3-982285EDD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0746-46C4-4A37-9778-5A4B32F9A8B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988B-CD30-44C2-8231-A9B07DED6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C729-08A5-4C77-8A56-36247821A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90BD-856E-4533-8A86-F5594F97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8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hyfoo/mini/tree/master/MiniProye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3FED3AD-8919-4FBD-9AA8-8A7E8AB0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01728"/>
            <a:ext cx="6858000" cy="1241822"/>
          </a:xfrm>
        </p:spPr>
        <p:txBody>
          <a:bodyPr>
            <a:normAutofit/>
          </a:bodyPr>
          <a:lstStyle/>
          <a:p>
            <a:r>
              <a:rPr lang="en-US" sz="405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MY</a:t>
            </a:r>
            <a:r>
              <a:rPr lang="en-US" sz="4050" b="1" spc="38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</a:t>
            </a:r>
            <a:r>
              <a:rPr lang="en-US" sz="4050" b="1" spc="38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050" b="1" spc="38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phonebook</a:t>
            </a:r>
            <a:endParaRPr lang="en-US" sz="405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B9EDEE6-FC8B-4CA5-9E94-A512020E6D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69" y="2193413"/>
            <a:ext cx="1899047" cy="189785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7760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86164" y="853523"/>
            <a:ext cx="3872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450" dirty="0" err="1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Dokumentasi</a:t>
            </a:r>
            <a:r>
              <a:rPr lang="en-US" sz="3200" spc="45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Program</a:t>
            </a:r>
            <a:endParaRPr lang="en-US" sz="4800" spc="45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1081" y="6188209"/>
            <a:ext cx="5642919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821E3A-A869-4292-9026-266393E50F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6134" r="26134"/>
          <a:stretch>
            <a:fillRect/>
          </a:stretch>
        </p:blipFill>
        <p:spPr>
          <a:xfrm>
            <a:off x="0" y="1039693"/>
            <a:ext cx="3539664" cy="49438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53F55D-A201-4F99-8A43-2C8C0C5EFF7F}"/>
              </a:ext>
            </a:extLst>
          </p:cNvPr>
          <p:cNvSpPr txBox="1"/>
          <p:nvPr/>
        </p:nvSpPr>
        <p:spPr>
          <a:xfrm>
            <a:off x="3505108" y="2613969"/>
            <a:ext cx="580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https://github.com/whyfoo/mini/tree/master/MiniProyek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4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13303" y="473732"/>
            <a:ext cx="29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450" dirty="0">
                <a:ea typeface="Montserrat" charset="0"/>
                <a:cs typeface="Times New Roman" panose="02020603050405020304" pitchFamily="18" charset="0"/>
              </a:rPr>
              <a:t>OUR TEAM</a:t>
            </a:r>
            <a:endParaRPr lang="en-US" sz="4800" b="1" spc="450" dirty="0"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21762" y="3810580"/>
            <a:ext cx="182880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1806148694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18013" y="3836613"/>
            <a:ext cx="1828800" cy="29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1806200021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" y="6190735"/>
            <a:ext cx="9144000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49479" y="3384899"/>
            <a:ext cx="152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>
                <a:ea typeface="Montserrat" charset="0"/>
                <a:cs typeface="Times New Roman" panose="02020603050405020304" pitchFamily="18" charset="0"/>
              </a:rPr>
              <a:t>Haidar Hanif</a:t>
            </a:r>
            <a:endParaRPr lang="en-US" sz="2400" b="1" spc="300" dirty="0"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91448" y="3429000"/>
            <a:ext cx="152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>
                <a:ea typeface="Montserrat" charset="0"/>
                <a:cs typeface="Times New Roman" panose="02020603050405020304" pitchFamily="18" charset="0"/>
              </a:rPr>
              <a:t>Dimas Wira Nugraha</a:t>
            </a:r>
            <a:endParaRPr lang="en-US" sz="2400" b="1" spc="300" dirty="0"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D18936-0F62-451D-B442-2D68218353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63731" y="1460588"/>
            <a:ext cx="1783081" cy="1783080"/>
          </a:xfrm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FB720-CCC8-445B-8F09-884934AD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76" y="1554701"/>
            <a:ext cx="1780186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2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0" y="322843"/>
            <a:ext cx="3905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450" dirty="0" err="1">
                <a:latin typeface="Times New Roman" panose="02020603050405020304" pitchFamily="18" charset="0"/>
                <a:ea typeface="Montserrat" charset="0"/>
                <a:cs typeface="Times New Roman" panose="02020603050405020304" pitchFamily="18" charset="0"/>
              </a:rPr>
              <a:t>Apa</a:t>
            </a:r>
            <a:r>
              <a:rPr lang="en-US" sz="3200" b="1" spc="450" dirty="0">
                <a:latin typeface="Times New Roman" panose="02020603050405020304" pitchFamily="18" charset="0"/>
                <a:ea typeface="Montserrat" charset="0"/>
                <a:cs typeface="Times New Roman" panose="02020603050405020304" pitchFamily="18" charset="0"/>
              </a:rPr>
              <a:t> </a:t>
            </a:r>
            <a:r>
              <a:rPr lang="en-US" sz="3200" b="1" spc="450" dirty="0" err="1">
                <a:latin typeface="Times New Roman" panose="02020603050405020304" pitchFamily="18" charset="0"/>
                <a:ea typeface="Montserrat" charset="0"/>
                <a:cs typeface="Times New Roman" panose="02020603050405020304" pitchFamily="18" charset="0"/>
              </a:rPr>
              <a:t>itu</a:t>
            </a:r>
            <a:r>
              <a:rPr lang="en-US" sz="3200" b="1" spc="450" dirty="0">
                <a:latin typeface="Times New Roman" panose="02020603050405020304" pitchFamily="18" charset="0"/>
                <a:ea typeface="Montserrat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Montserrat" charset="0"/>
                <a:cs typeface="Times New Roman" panose="02020603050405020304" pitchFamily="18" charset="0"/>
              </a:rPr>
              <a:t>MY</a:t>
            </a:r>
            <a:r>
              <a:rPr lang="en-US" sz="32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Montserrat" charset="0"/>
                <a:cs typeface="Times New Roman" panose="02020603050405020304" pitchFamily="18" charset="0"/>
              </a:rPr>
              <a:t>con</a:t>
            </a:r>
            <a:r>
              <a:rPr lang="en-US" sz="3200" b="1" spc="450" dirty="0">
                <a:solidFill>
                  <a:schemeClr val="accent1"/>
                </a:solidFill>
                <a:ea typeface="Montserrat" charset="0"/>
                <a:cs typeface="Times New Roman" panose="02020603050405020304" pitchFamily="18" charset="0"/>
              </a:rPr>
              <a:t> </a:t>
            </a:r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Montserrat" charset="0"/>
                <a:cs typeface="Times New Roman" panose="02020603050405020304" pitchFamily="18" charset="0"/>
              </a:rPr>
              <a:t>phonebook</a:t>
            </a:r>
            <a:r>
              <a:rPr lang="en-US" sz="3200" b="1" spc="450" dirty="0">
                <a:solidFill>
                  <a:schemeClr val="accent1"/>
                </a:solidFill>
                <a:ea typeface="Montserrat" charset="0"/>
                <a:cs typeface="Times New Roman" panose="02020603050405020304" pitchFamily="18" charset="0"/>
              </a:rPr>
              <a:t> </a:t>
            </a:r>
            <a:r>
              <a:rPr lang="en-US" sz="3200" b="1" spc="450" dirty="0">
                <a:solidFill>
                  <a:schemeClr val="accent1"/>
                </a:solidFill>
                <a:latin typeface="Times New Roman" panose="02020603050405020304" pitchFamily="18" charset="0"/>
                <a:ea typeface="Montserrat" charset="0"/>
                <a:cs typeface="Times New Roman" panose="02020603050405020304" pitchFamily="18" charset="0"/>
              </a:rPr>
              <a:t>?</a:t>
            </a:r>
            <a:endParaRPr lang="en-US" sz="4800" b="1" spc="450" dirty="0">
              <a:solidFill>
                <a:schemeClr val="accent1"/>
              </a:solidFill>
              <a:latin typeface="Times New Roman" panose="02020603050405020304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8507" y="1651072"/>
            <a:ext cx="4125540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ea typeface="Montserrat" charset="0"/>
                <a:cs typeface="Montserrat" charset="0"/>
              </a:rPr>
              <a:t>Merupakan</a:t>
            </a:r>
            <a:r>
              <a:rPr lang="en-US" sz="1600" dirty="0">
                <a:ea typeface="Montserrat" charset="0"/>
                <a:cs typeface="Montserrat" charset="0"/>
              </a:rPr>
              <a:t> program </a:t>
            </a:r>
            <a:r>
              <a:rPr lang="en-US" sz="1600" dirty="0" err="1">
                <a:ea typeface="Montserrat" charset="0"/>
                <a:cs typeface="Montserrat" charset="0"/>
              </a:rPr>
              <a:t>atau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aplikasi</a:t>
            </a:r>
            <a:r>
              <a:rPr lang="en-US" sz="1600" dirty="0">
                <a:ea typeface="Montserrat" charset="0"/>
                <a:cs typeface="Montserrat" charset="0"/>
              </a:rPr>
              <a:t> yang </a:t>
            </a:r>
            <a:r>
              <a:rPr lang="en-US" sz="1600" dirty="0" err="1">
                <a:ea typeface="Montserrat" charset="0"/>
                <a:cs typeface="Montserrat" charset="0"/>
              </a:rPr>
              <a:t>memudahkan</a:t>
            </a:r>
            <a:r>
              <a:rPr lang="en-US" sz="1600" dirty="0">
                <a:ea typeface="Montserrat" charset="0"/>
                <a:cs typeface="Montserrat" charset="0"/>
              </a:rPr>
              <a:t> Anda </a:t>
            </a:r>
            <a:r>
              <a:rPr lang="en-US" sz="1600" dirty="0" err="1">
                <a:ea typeface="Montserrat" charset="0"/>
                <a:cs typeface="Montserrat" charset="0"/>
              </a:rPr>
              <a:t>dalam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mengatur</a:t>
            </a:r>
            <a:r>
              <a:rPr lang="en-US" sz="1600" dirty="0">
                <a:ea typeface="Montserrat" charset="0"/>
                <a:cs typeface="Montserrat" charset="0"/>
              </a:rPr>
              <a:t> dan </a:t>
            </a:r>
            <a:r>
              <a:rPr lang="en-US" sz="1600" dirty="0" err="1">
                <a:ea typeface="Montserrat" charset="0"/>
                <a:cs typeface="Montserrat" charset="0"/>
              </a:rPr>
              <a:t>melakukan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manajemen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terhadap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kontak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anda</a:t>
            </a:r>
            <a:r>
              <a:rPr lang="en-US" sz="1600" dirty="0">
                <a:ea typeface="Montserrat" charset="0"/>
                <a:cs typeface="Montserrat" charset="0"/>
              </a:rPr>
              <a:t>.  Program </a:t>
            </a:r>
            <a:r>
              <a:rPr lang="en-US" sz="1600" dirty="0" err="1">
                <a:ea typeface="Montserrat" charset="0"/>
                <a:cs typeface="Montserrat" charset="0"/>
              </a:rPr>
              <a:t>ini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memungkinkan</a:t>
            </a:r>
            <a:r>
              <a:rPr lang="en-US" sz="1600" dirty="0">
                <a:ea typeface="Montserrat" charset="0"/>
                <a:cs typeface="Montserrat" charset="0"/>
              </a:rPr>
              <a:t> Anda </a:t>
            </a:r>
            <a:r>
              <a:rPr lang="en-US" sz="1600" dirty="0" err="1">
                <a:ea typeface="Montserrat" charset="0"/>
                <a:cs typeface="Montserrat" charset="0"/>
              </a:rPr>
              <a:t>untuk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mengelola</a:t>
            </a:r>
            <a:r>
              <a:rPr lang="en-US" sz="1600" dirty="0">
                <a:ea typeface="Montserrat" charset="0"/>
                <a:cs typeface="Montserrat" charset="0"/>
              </a:rPr>
              <a:t> daftar </a:t>
            </a:r>
            <a:r>
              <a:rPr lang="en-US" sz="1600" dirty="0" err="1">
                <a:ea typeface="Montserrat" charset="0"/>
                <a:cs typeface="Montserrat" charset="0"/>
              </a:rPr>
              <a:t>kontak</a:t>
            </a:r>
            <a:r>
              <a:rPr lang="en-US" sz="1600" dirty="0">
                <a:ea typeface="Montserrat" charset="0"/>
                <a:cs typeface="Montserrat" charset="0"/>
              </a:rPr>
              <a:t> Anda </a:t>
            </a:r>
            <a:r>
              <a:rPr lang="en-US" sz="1600" dirty="0" err="1">
                <a:ea typeface="Montserrat" charset="0"/>
                <a:cs typeface="Montserrat" charset="0"/>
              </a:rPr>
              <a:t>secara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efektif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sehingga</a:t>
            </a:r>
            <a:r>
              <a:rPr lang="en-US" sz="1600" dirty="0">
                <a:ea typeface="Montserrat" charset="0"/>
                <a:cs typeface="Montserrat" charset="0"/>
              </a:rPr>
              <a:t> Anda </a:t>
            </a:r>
            <a:r>
              <a:rPr lang="en-US" sz="1600" dirty="0" err="1">
                <a:ea typeface="Montserrat" charset="0"/>
                <a:cs typeface="Montserrat" charset="0"/>
              </a:rPr>
              <a:t>dapat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dengan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mudah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menemukan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kontak</a:t>
            </a:r>
            <a:r>
              <a:rPr lang="en-US" sz="1600" dirty="0">
                <a:ea typeface="Montserrat" charset="0"/>
                <a:cs typeface="Montserrat" charset="0"/>
              </a:rPr>
              <a:t> mana yang </a:t>
            </a:r>
            <a:r>
              <a:rPr lang="en-US" sz="1600" dirty="0" err="1">
                <a:ea typeface="Montserrat" charset="0"/>
                <a:cs typeface="Montserrat" charset="0"/>
              </a:rPr>
              <a:t>ingin</a:t>
            </a:r>
            <a:r>
              <a:rPr lang="en-US" sz="1600" dirty="0">
                <a:ea typeface="Montserrat" charset="0"/>
                <a:cs typeface="Montserrat" charset="0"/>
              </a:rPr>
              <a:t> Anda </a:t>
            </a:r>
            <a:r>
              <a:rPr lang="en-US" sz="1600" dirty="0" err="1">
                <a:ea typeface="Montserrat" charset="0"/>
                <a:cs typeface="Montserrat" charset="0"/>
              </a:rPr>
              <a:t>gunakan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bahkan</a:t>
            </a:r>
            <a:r>
              <a:rPr lang="en-US" sz="1600" dirty="0">
                <a:ea typeface="Montserrat" charset="0"/>
                <a:cs typeface="Montserrat" charset="0"/>
              </a:rPr>
              <a:t> </a:t>
            </a:r>
            <a:r>
              <a:rPr lang="en-US" sz="1600" dirty="0" err="1">
                <a:ea typeface="Montserrat" charset="0"/>
                <a:cs typeface="Montserrat" charset="0"/>
              </a:rPr>
              <a:t>jika</a:t>
            </a:r>
            <a:r>
              <a:rPr lang="en-US" sz="1600" dirty="0">
                <a:ea typeface="Montserrat" charset="0"/>
                <a:cs typeface="Montserrat" charset="0"/>
              </a:rPr>
              <a:t> Anda </a:t>
            </a:r>
            <a:r>
              <a:rPr lang="en-US" sz="1600" dirty="0" err="1">
                <a:ea typeface="Montserrat" charset="0"/>
                <a:cs typeface="Montserrat" charset="0"/>
              </a:rPr>
              <a:t>memiliki</a:t>
            </a:r>
            <a:r>
              <a:rPr lang="en-US" sz="1600" dirty="0">
                <a:ea typeface="Montserrat" charset="0"/>
                <a:cs typeface="Montserrat" charset="0"/>
              </a:rPr>
              <a:t> daftar yang </a:t>
            </a:r>
            <a:r>
              <a:rPr lang="en-US" sz="1600" dirty="0" err="1">
                <a:ea typeface="Montserrat" charset="0"/>
                <a:cs typeface="Montserrat" charset="0"/>
              </a:rPr>
              <a:t>besar</a:t>
            </a:r>
            <a:r>
              <a:rPr lang="en-US" sz="1600" dirty="0">
                <a:ea typeface="Montserrat" charset="0"/>
                <a:cs typeface="Montserrat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5250" y="6201524"/>
            <a:ext cx="5310467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Placeholder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A00F9A-9FD3-488E-8347-CE66197190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32" b="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6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46356" y="142228"/>
            <a:ext cx="507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450" dirty="0" err="1">
                <a:ea typeface="Montserrat" charset="0"/>
                <a:cs typeface="Montserrat" charset="0"/>
              </a:rPr>
              <a:t>Fitur</a:t>
            </a:r>
            <a:r>
              <a:rPr lang="en-US" sz="3200" b="1" spc="450" dirty="0">
                <a:ea typeface="Montserrat" charset="0"/>
                <a:cs typeface="Montserrat" charset="0"/>
              </a:rPr>
              <a:t> Utama</a:t>
            </a:r>
            <a:endParaRPr lang="en-US" sz="4800" b="1" spc="450" dirty="0"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1313" y="1052975"/>
            <a:ext cx="594360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08916" y="3131089"/>
            <a:ext cx="1828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>
                <a:ea typeface="Montserrat" charset="0"/>
                <a:cs typeface="Montserrat" charset="0"/>
              </a:rPr>
              <a:t>Menambahkan</a:t>
            </a:r>
            <a:r>
              <a:rPr lang="en-US" sz="1200" b="1" dirty="0">
                <a:ea typeface="Montserrat" charset="0"/>
                <a:cs typeface="Montserrat" charset="0"/>
              </a:rPr>
              <a:t> </a:t>
            </a:r>
            <a:r>
              <a:rPr lang="en-US" sz="1200" b="1" dirty="0" err="1">
                <a:ea typeface="Montserrat" charset="0"/>
                <a:cs typeface="Montserrat" charset="0"/>
              </a:rPr>
              <a:t>Kontak</a:t>
            </a:r>
            <a:endParaRPr lang="en-US" sz="1200" b="1" dirty="0">
              <a:ea typeface="Montserrat" charset="0"/>
              <a:cs typeface="Montserra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112" y="6190735"/>
            <a:ext cx="9144000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42427" y="3128587"/>
            <a:ext cx="1828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>
                <a:ea typeface="Montserrat" charset="0"/>
                <a:cs typeface="Montserrat" charset="0"/>
              </a:rPr>
              <a:t>Menghapus</a:t>
            </a:r>
            <a:r>
              <a:rPr lang="en-US" sz="1200" b="1" dirty="0">
                <a:ea typeface="Montserrat" charset="0"/>
                <a:cs typeface="Montserrat" charset="0"/>
              </a:rPr>
              <a:t> </a:t>
            </a:r>
            <a:r>
              <a:rPr lang="en-US" sz="1200" b="1" dirty="0" err="1">
                <a:ea typeface="Montserrat" charset="0"/>
                <a:cs typeface="Montserrat" charset="0"/>
              </a:rPr>
              <a:t>kontak</a:t>
            </a:r>
            <a:endParaRPr lang="en-US" sz="1200" b="1" dirty="0">
              <a:ea typeface="Montserrat" charset="0"/>
              <a:cs typeface="Montserra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6420" y="3128586"/>
            <a:ext cx="1828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>
                <a:ea typeface="Montserrat" charset="0"/>
                <a:cs typeface="Montserrat" charset="0"/>
              </a:rPr>
              <a:t>Mencari</a:t>
            </a:r>
            <a:r>
              <a:rPr lang="en-US" sz="1200" b="1" dirty="0">
                <a:ea typeface="Montserrat" charset="0"/>
                <a:cs typeface="Montserrat" charset="0"/>
              </a:rPr>
              <a:t> </a:t>
            </a:r>
            <a:r>
              <a:rPr lang="en-US" sz="1200" b="1" dirty="0" err="1">
                <a:ea typeface="Montserrat" charset="0"/>
                <a:cs typeface="Montserrat" charset="0"/>
              </a:rPr>
              <a:t>kontak</a:t>
            </a:r>
            <a:endParaRPr lang="en-US" sz="1200" b="1" dirty="0">
              <a:ea typeface="Montserrat" charset="0"/>
              <a:cs typeface="Montserrat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B7ADE56-DBD5-40B7-8A8A-0D7BA8F5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6" y="1471916"/>
            <a:ext cx="1829540" cy="1829540"/>
          </a:xfrm>
          <a:prstGeom prst="rect">
            <a:avLst/>
          </a:prstGeom>
        </p:spPr>
      </p:pic>
      <p:pic>
        <p:nvPicPr>
          <p:cNvPr id="14" name="Picture 1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E9F3B6F-BD2E-44D9-97D0-88C39D6A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953" y="1336598"/>
            <a:ext cx="1828801" cy="182880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DB5E566D-728F-472D-A40C-8D5527E56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921" y="1516797"/>
            <a:ext cx="1621069" cy="16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46356" y="142228"/>
            <a:ext cx="507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450" dirty="0" err="1">
                <a:ea typeface="Montserrat" charset="0"/>
                <a:cs typeface="Montserrat" charset="0"/>
              </a:rPr>
              <a:t>Fitur</a:t>
            </a:r>
            <a:r>
              <a:rPr lang="en-US" sz="3200" b="1" spc="450" dirty="0">
                <a:ea typeface="Montserrat" charset="0"/>
                <a:cs typeface="Montserrat" charset="0"/>
              </a:rPr>
              <a:t> </a:t>
            </a:r>
            <a:r>
              <a:rPr lang="en-US" sz="3200" b="1" spc="450" dirty="0" err="1">
                <a:ea typeface="Montserrat" charset="0"/>
                <a:cs typeface="Montserrat" charset="0"/>
              </a:rPr>
              <a:t>Tambahan</a:t>
            </a:r>
            <a:endParaRPr lang="en-US" sz="4800" b="1" spc="450" dirty="0"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1313" y="1052975"/>
            <a:ext cx="594360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81240" y="3139403"/>
            <a:ext cx="1828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ea typeface="Montserrat" charset="0"/>
                <a:cs typeface="Montserrat" charset="0"/>
              </a:rPr>
              <a:t> </a:t>
            </a:r>
            <a:r>
              <a:rPr lang="en-US" sz="1200" b="1" dirty="0" err="1">
                <a:ea typeface="Montserrat" charset="0"/>
                <a:cs typeface="Montserrat" charset="0"/>
              </a:rPr>
              <a:t>Kontak</a:t>
            </a:r>
            <a:r>
              <a:rPr lang="en-US" sz="1200" b="1" dirty="0">
                <a:ea typeface="Montserrat" charset="0"/>
                <a:cs typeface="Montserrat" charset="0"/>
              </a:rPr>
              <a:t> </a:t>
            </a:r>
            <a:r>
              <a:rPr lang="en-US" sz="1200" b="1" dirty="0" err="1">
                <a:ea typeface="Montserrat" charset="0"/>
                <a:cs typeface="Montserrat" charset="0"/>
              </a:rPr>
              <a:t>Favorit</a:t>
            </a:r>
            <a:endParaRPr lang="en-US" sz="1200" b="1" dirty="0">
              <a:ea typeface="Montserrat" charset="0"/>
              <a:cs typeface="Montserra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112" y="6219016"/>
            <a:ext cx="9144000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40525" y="3173270"/>
            <a:ext cx="1828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>
                <a:ea typeface="Montserrat" charset="0"/>
                <a:cs typeface="Montserrat" charset="0"/>
              </a:rPr>
              <a:t>Grup</a:t>
            </a:r>
            <a:r>
              <a:rPr lang="en-US" sz="1200" b="1" dirty="0">
                <a:ea typeface="Montserrat" charset="0"/>
                <a:cs typeface="Montserrat" charset="0"/>
              </a:rPr>
              <a:t> </a:t>
            </a:r>
            <a:r>
              <a:rPr lang="en-US" sz="1200" b="1" dirty="0" err="1">
                <a:ea typeface="Montserrat" charset="0"/>
                <a:cs typeface="Montserrat" charset="0"/>
              </a:rPr>
              <a:t>Kontak</a:t>
            </a:r>
            <a:endParaRPr lang="en-US" sz="1200" b="1" dirty="0">
              <a:ea typeface="Montserrat" charset="0"/>
              <a:cs typeface="Montserrat" charset="0"/>
            </a:endParaRPr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673F1C1-6433-453E-A67A-6F675D7B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46" y="1625378"/>
            <a:ext cx="1611789" cy="16117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D50EB8-25DB-4706-B3FD-5D83A5D98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1662" y="1731848"/>
            <a:ext cx="1611789" cy="16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2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46356" y="142228"/>
            <a:ext cx="507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450" dirty="0" err="1">
                <a:ea typeface="Montserrat" charset="0"/>
                <a:cs typeface="Montserrat" charset="0"/>
              </a:rPr>
              <a:t>Tampilan</a:t>
            </a:r>
            <a:r>
              <a:rPr lang="en-US" sz="3200" b="1" spc="450" dirty="0">
                <a:ea typeface="Montserrat" charset="0"/>
                <a:cs typeface="Montserrat" charset="0"/>
              </a:rPr>
              <a:t> Main Menu</a:t>
            </a:r>
            <a:endParaRPr lang="en-US" sz="4800" b="1" spc="450" dirty="0"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1313" y="1052975"/>
            <a:ext cx="594360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112" y="6219016"/>
            <a:ext cx="9144000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BFE296-9430-46EA-865E-4121971A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6" y="1043733"/>
            <a:ext cx="8169348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46356" y="142228"/>
            <a:ext cx="507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450" dirty="0">
                <a:ea typeface="Montserrat" charset="0"/>
                <a:cs typeface="Montserrat" charset="0"/>
              </a:rPr>
              <a:t>Menu Daftar </a:t>
            </a:r>
            <a:r>
              <a:rPr lang="en-US" sz="3200" b="1" spc="450" dirty="0" err="1">
                <a:ea typeface="Montserrat" charset="0"/>
                <a:cs typeface="Montserrat" charset="0"/>
              </a:rPr>
              <a:t>Kontak</a:t>
            </a:r>
            <a:endParaRPr lang="en-US" sz="4800" b="1" spc="450" dirty="0"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1313" y="1052975"/>
            <a:ext cx="594360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112" y="6219016"/>
            <a:ext cx="9144000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4443E-E03B-492F-88C9-A117E12D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5" y="1036112"/>
            <a:ext cx="8176969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0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46356" y="142228"/>
            <a:ext cx="507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450" dirty="0">
                <a:ea typeface="Montserrat" charset="0"/>
                <a:cs typeface="Montserrat" charset="0"/>
              </a:rPr>
              <a:t>Menu </a:t>
            </a:r>
            <a:r>
              <a:rPr lang="en-US" sz="3200" b="1" spc="450" dirty="0" err="1">
                <a:ea typeface="Montserrat" charset="0"/>
                <a:cs typeface="Montserrat" charset="0"/>
              </a:rPr>
              <a:t>Tambah</a:t>
            </a:r>
            <a:r>
              <a:rPr lang="en-US" sz="3200" b="1" spc="450" dirty="0">
                <a:ea typeface="Montserrat" charset="0"/>
                <a:cs typeface="Montserrat" charset="0"/>
              </a:rPr>
              <a:t> </a:t>
            </a:r>
            <a:r>
              <a:rPr lang="en-US" sz="3200" b="1" spc="450" dirty="0" err="1">
                <a:ea typeface="Montserrat" charset="0"/>
                <a:cs typeface="Montserrat" charset="0"/>
              </a:rPr>
              <a:t>Kontak</a:t>
            </a:r>
            <a:endParaRPr lang="en-US" sz="4800" b="1" spc="450" dirty="0"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1313" y="1052975"/>
            <a:ext cx="594360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112" y="6219016"/>
            <a:ext cx="9144000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FB77E-6D30-411C-9A63-B0B79F88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1020871"/>
            <a:ext cx="823793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5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46356" y="142228"/>
            <a:ext cx="507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450" dirty="0" err="1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Referensi</a:t>
            </a:r>
            <a:r>
              <a:rPr lang="en-US" sz="3200" spc="45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Program</a:t>
            </a:r>
            <a:endParaRPr lang="en-US" sz="4800" spc="45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1313" y="1052975"/>
            <a:ext cx="594360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08916" y="2978689"/>
            <a:ext cx="1828800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Franklin Gothic Book" panose="020B0503020102020204" pitchFamily="34" charset="0"/>
                <a:ea typeface="Montserrat" charset="0"/>
                <a:cs typeface="Montserrat" charset="0"/>
              </a:rPr>
              <a:t>Forums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6190735"/>
            <a:ext cx="9144000" cy="6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68711" y="2984294"/>
            <a:ext cx="1828800" cy="889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Franklin Gothic Book" panose="020B0503020102020204" pitchFamily="34" charset="0"/>
                <a:ea typeface="Montserrat" charset="0"/>
                <a:cs typeface="Montserrat" charset="0"/>
              </a:rPr>
              <a:t>Modul </a:t>
            </a:r>
            <a:r>
              <a:rPr lang="en-US" sz="1200" dirty="0" err="1">
                <a:latin typeface="Franklin Gothic Book" panose="020B0503020102020204" pitchFamily="34" charset="0"/>
                <a:ea typeface="Montserrat" charset="0"/>
                <a:cs typeface="Montserrat" charset="0"/>
              </a:rPr>
              <a:t>Praktikum</a:t>
            </a:r>
            <a:r>
              <a:rPr lang="en-US" sz="1200" dirty="0">
                <a:latin typeface="Franklin Gothic Book" panose="020B0503020102020204" pitchFamily="34" charset="0"/>
                <a:ea typeface="Montserrat" charset="0"/>
                <a:cs typeface="Montserrat" charset="0"/>
              </a:rPr>
              <a:t> </a:t>
            </a:r>
            <a:r>
              <a:rPr lang="en-US" sz="1200" dirty="0" err="1">
                <a:latin typeface="Franklin Gothic Book" panose="020B0503020102020204" pitchFamily="34" charset="0"/>
                <a:ea typeface="Montserrat" charset="0"/>
                <a:cs typeface="Montserrat" charset="0"/>
              </a:rPr>
              <a:t>Pengantar</a:t>
            </a:r>
            <a:r>
              <a:rPr lang="en-US" sz="1200" dirty="0">
                <a:latin typeface="Franklin Gothic Book" panose="020B0503020102020204" pitchFamily="34" charset="0"/>
                <a:ea typeface="Montserrat" charset="0"/>
                <a:cs typeface="Montserrat" charset="0"/>
              </a:rPr>
              <a:t> Teknik </a:t>
            </a:r>
            <a:r>
              <a:rPr lang="en-US" sz="1200" dirty="0" err="1">
                <a:latin typeface="Franklin Gothic Book" panose="020B0503020102020204" pitchFamily="34" charset="0"/>
                <a:ea typeface="Montserrat" charset="0"/>
                <a:cs typeface="Montserrat" charset="0"/>
              </a:rPr>
              <a:t>Komputer</a:t>
            </a:r>
            <a:endParaRPr lang="en-US" sz="1200" dirty="0">
              <a:latin typeface="Franklin Gothic Book" panose="020B05030201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9F01F-540A-4C1F-A372-EA81E184D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7" y="1948085"/>
            <a:ext cx="2510337" cy="61241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DC2E276-BF54-4CAB-B85F-F388F68D8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40" y="1911744"/>
            <a:ext cx="785343" cy="785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4B8371-F43C-425C-B2D2-2FB9B36FA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53" y="1893171"/>
            <a:ext cx="1821867" cy="956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9BC92F-9E06-4B1B-B1E2-2D88AFDE2A74}"/>
              </a:ext>
            </a:extLst>
          </p:cNvPr>
          <p:cNvSpPr txBox="1"/>
          <p:nvPr/>
        </p:nvSpPr>
        <p:spPr>
          <a:xfrm>
            <a:off x="6554686" y="310476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Online Courses</a:t>
            </a:r>
          </a:p>
        </p:txBody>
      </p:sp>
    </p:spTree>
    <p:extLst>
      <p:ext uri="{BB962C8B-B14F-4D97-AF65-F5344CB8AC3E}">
        <p14:creationId xmlns:p14="http://schemas.microsoft.com/office/powerpoint/2010/main" val="10142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3A48"/>
      </a:accent1>
      <a:accent2>
        <a:srgbClr val="1E426B"/>
      </a:accent2>
      <a:accent3>
        <a:srgbClr val="4484BF"/>
      </a:accent3>
      <a:accent4>
        <a:srgbClr val="5B9AD3"/>
      </a:accent4>
      <a:accent5>
        <a:srgbClr val="8BBADE"/>
      </a:accent5>
      <a:accent6>
        <a:srgbClr val="D7D6D8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123</Words>
  <Application>Microsoft Office PowerPoint</Application>
  <PresentationFormat>On-screen Show (4:3)</PresentationFormat>
  <Paragraphs>33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Montserrat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Dimas Nugraha</cp:lastModifiedBy>
  <cp:revision>86</cp:revision>
  <dcterms:created xsi:type="dcterms:W3CDTF">2017-07-05T22:11:43Z</dcterms:created>
  <dcterms:modified xsi:type="dcterms:W3CDTF">2019-10-09T04:56:05Z</dcterms:modified>
</cp:coreProperties>
</file>