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591778-C238-4DFA-A4BC-D4565C719BCE}">
          <p14:sldIdLst>
            <p14:sldId id="256"/>
            <p14:sldId id="257"/>
            <p14:sldId id="258"/>
            <p14:sldId id="259"/>
          </p14:sldIdLst>
        </p14:section>
        <p14:section name="Untitled Section" id="{BA5B350B-904A-4AB0-94CF-F1E774E75603}">
          <p14:sldIdLst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>
        <p:scale>
          <a:sx n="100" d="100"/>
          <a:sy n="100" d="100"/>
        </p:scale>
        <p:origin x="-954" y="-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3364D-7D26-45A4-A9CE-84F112DBB6EE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45FC2-1FE4-4A74-82A2-433614E1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75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45FC2-1FE4-4A74-82A2-433614E184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91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6EBE44-EF20-6446-BFFB-0F64AC761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8ADD2FA-FCB5-E84F-A426-65255F8A9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5E7B5A-7D64-7244-A9B4-8694CEAA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E9C3-0B46-F646-BB1B-EBEEBFC1C45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7880F9-C7EF-A744-B160-B2C5AF4F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EE02B6-6EFC-1D41-8973-8D559B60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D7EC-8D9B-0044-B517-D2C91CF6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0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1A2481-4DC8-5F46-8BB5-456D73D16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3BBEB13-0D2B-994B-A400-6E62FFE2E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AAD6277-16EF-E04F-96EF-B5C0A4A19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E9C3-0B46-F646-BB1B-EBEEBFC1C45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9096DA-9D3F-3B47-BB44-8BB0FE2E5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955DB1-7E8D-D342-9ADA-BC55602E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D7EC-8D9B-0044-B517-D2C91CF6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2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37340FA-309B-5D4E-8A40-E8C4FE7B6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A10FCB0-E9C9-7049-A9AA-CCF2D9CAB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A4ED3C-3D1C-CB44-85E0-099CC2D4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E9C3-0B46-F646-BB1B-EBEEBFC1C45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92F3F4-F4C5-4646-8C44-0CF4D410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B9559F-C95E-D842-896B-A963EB06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D7EC-8D9B-0044-B517-D2C91CF6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5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4D0700-953A-134D-860E-14CF7619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4F200D-1F14-3F4E-BC3A-3F907A316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C3D25D-B004-DD40-B932-73456AAE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E9C3-0B46-F646-BB1B-EBEEBFC1C45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912BF3-BD17-6844-911F-43D85797A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FF9700-05B1-A549-BA82-0C3013FDE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D7EC-8D9B-0044-B517-D2C91CF6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9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6AC0DC-0CD9-F742-8CF4-8063DBE0F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36981E-9AC9-2243-8762-35D55E3D0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B31541-1B2B-A849-B0B5-E5D9C3F0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E9C3-0B46-F646-BB1B-EBEEBFC1C45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9C4FF0-0A77-6640-B668-C98D53967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7AC101-7278-8741-BF71-ECBE1F96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D7EC-8D9B-0044-B517-D2C91CF6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3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FBA5FA-4961-1441-8FC8-56E8985A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C7903C-E309-E647-A8E8-516A4EB3D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44F0E52-116B-7241-BF93-D7A9443F0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BD5FE3B-B0E5-9549-B48E-E389BB857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E9C3-0B46-F646-BB1B-EBEEBFC1C45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09B6DC-BA2B-CE45-8167-A9788043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06CB3DA-A511-A247-8987-55B2AF90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D7EC-8D9B-0044-B517-D2C91CF6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0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37DE5E-EC5C-EC4C-BC96-1584D2DFF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56C7320-DB2D-1A43-84BD-BCF15DDD8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56A1993-1C22-A546-A308-F42104C6B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1F72251-4A1B-EE49-B91A-072FB25CD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964D575-E7DB-7D4D-8107-DA6D44879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93EC635-204F-2940-86EE-1840444A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E9C3-0B46-F646-BB1B-EBEEBFC1C45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41CA687-E5AE-8E47-9FD7-DB4E119E8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85F40A8-9532-1A44-86D8-4633B40A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D7EC-8D9B-0044-B517-D2C91CF6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5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2B006D-253E-3E4B-BAB1-ADA9BC2F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1B376B7-26EC-6F4B-BA90-2757AB6D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E9C3-0B46-F646-BB1B-EBEEBFC1C45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8AC3709-FA2F-B449-8952-CA4C3805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F19BCF-878E-1746-B8C1-FF13536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D7EC-8D9B-0044-B517-D2C91CF6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E8B572B-8BAC-524E-907B-19B37D966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E9C3-0B46-F646-BB1B-EBEEBFC1C45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5AA301-32D7-1448-AC78-04661F88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B174AB8-EAD1-6F46-B000-8968F6DA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D7EC-8D9B-0044-B517-D2C91CF6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0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6BFB5E-C8DD-F847-9DB6-A31F433A2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5A3534-09A0-BC44-ACE3-93F06E15F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1D03D99-14FD-954F-B007-49B6F005B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0791D9E-835B-5040-B5A1-DB602C0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E9C3-0B46-F646-BB1B-EBEEBFC1C45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8241E5D-5E94-D045-8C77-88D62FD4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7A3A4BF-7446-2841-B192-8644BBF55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D7EC-8D9B-0044-B517-D2C91CF6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9DF013-DB3E-7C4C-869A-494924D7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756BA1D-7872-C544-B967-AF374DC3B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5D993D3-5B7C-E241-B58B-B668AA14A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B35411B-7D26-9F4D-9872-07B947D3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E9C3-0B46-F646-BB1B-EBEEBFC1C45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418062C-AFE3-0D45-803C-66AB24E6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0BBDCB-642B-7D4C-8ECF-0049E594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D7EC-8D9B-0044-B517-D2C91CF6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5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E5DEF70-F07B-1F41-A12E-B1E8E6B7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562FFAA-68A8-704C-9FF4-4C2CD02F3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3976DD-CB06-4A42-8EBA-32397E507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3E9C3-0B46-F646-BB1B-EBEEBFC1C45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4D485D-4279-8C4C-9573-E2FA00EF2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475F91-7900-F74B-AE30-838F53840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2D7EC-8D9B-0044-B517-D2C91CF6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04A1CB-3D84-CA42-8F10-5B039B6845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Deploy Guideline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8A9E93F-D563-4A4D-A565-E139396313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Acemuc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2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899627-4AC5-2440-86AC-E17B3CB9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EF275A-8DE7-4944-955F-5F64587B3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  <a:p>
            <a:r>
              <a:rPr lang="en-US" dirty="0"/>
              <a:t>File Permission</a:t>
            </a:r>
          </a:p>
          <a:p>
            <a:r>
              <a:rPr lang="en-US" dirty="0"/>
              <a:t>Configuration Connection String</a:t>
            </a:r>
          </a:p>
        </p:txBody>
      </p:sp>
    </p:spTree>
    <p:extLst>
      <p:ext uri="{BB962C8B-B14F-4D97-AF65-F5344CB8AC3E}">
        <p14:creationId xmlns:p14="http://schemas.microsoft.com/office/powerpoint/2010/main" val="203091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5207B7-D3B4-DF40-A373-3C643BCA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292336-B51D-074F-9457-82F80DA12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Attack database (</a:t>
            </a:r>
            <a:r>
              <a:rPr lang="en-US" dirty="0" err="1" smtClean="0"/>
              <a:t>sitefinity.mdf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Tạo</a:t>
            </a:r>
            <a:r>
              <a:rPr lang="en-US" dirty="0" smtClean="0"/>
              <a:t> user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database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5844988"/>
            <a:ext cx="1062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Version </a:t>
            </a:r>
            <a:r>
              <a:rPr lang="en-US" dirty="0" err="1" smtClean="0"/>
              <a:t>sql</a:t>
            </a:r>
            <a:r>
              <a:rPr lang="en-US" dirty="0" smtClean="0"/>
              <a:t> server 706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51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162C1B-39F2-344A-A548-F9270319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0E930B-333C-1F4B-9E5B-620570550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Permission full control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file </a:t>
            </a:r>
            <a:r>
              <a:rPr lang="en-US" dirty="0" err="1" smtClean="0"/>
              <a:t>trong</a:t>
            </a:r>
            <a:r>
              <a:rPr lang="en-US" dirty="0"/>
              <a:t> </a:t>
            </a:r>
            <a:r>
              <a:rPr lang="en-US" dirty="0" err="1" smtClean="0"/>
              <a:t>App_Data</a:t>
            </a:r>
            <a:r>
              <a:rPr lang="en-US" dirty="0" smtClean="0"/>
              <a:t>\</a:t>
            </a:r>
            <a:r>
              <a:rPr lang="en-US" dirty="0" err="1" smtClean="0"/>
              <a:t>Sitefinity</a:t>
            </a:r>
            <a:r>
              <a:rPr lang="en-US" dirty="0" smtClean="0"/>
              <a:t>\Configuration</a:t>
            </a:r>
          </a:p>
          <a:p>
            <a:endParaRPr lang="en-US" dirty="0"/>
          </a:p>
        </p:txBody>
      </p:sp>
      <p:pic>
        <p:nvPicPr>
          <p:cNvPr id="2050" name="Picture 2" descr="C:\Users\Quan Dang\Desktop\Untitled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1343025"/>
            <a:ext cx="360045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64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BC8DE-DBE1-E84A-BDAF-AD912AA9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Connection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82FF12-E787-9B4B-A2DB-DB0785358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Edit file </a:t>
            </a:r>
            <a:r>
              <a:rPr lang="en-US" dirty="0" err="1" smtClean="0"/>
              <a:t>App_Data</a:t>
            </a:r>
            <a:r>
              <a:rPr lang="en-US" dirty="0" smtClean="0"/>
              <a:t>\</a:t>
            </a:r>
            <a:r>
              <a:rPr lang="en-US" dirty="0" err="1" smtClean="0"/>
              <a:t>Sitefinity</a:t>
            </a:r>
            <a:r>
              <a:rPr lang="en-US" dirty="0"/>
              <a:t>\Configuration\ </a:t>
            </a:r>
            <a:r>
              <a:rPr lang="en-US" dirty="0" err="1" smtClean="0"/>
              <a:t>DataConfig.config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1027" name="Picture 3" descr="C:\Users\Quan Dang\Desktop\Untitled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11" y="2493028"/>
            <a:ext cx="11260818" cy="218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4781550"/>
            <a:ext cx="948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1: server name</a:t>
            </a:r>
          </a:p>
          <a:p>
            <a:r>
              <a:rPr lang="en-US" dirty="0" smtClean="0"/>
              <a:t>2: user name</a:t>
            </a:r>
          </a:p>
          <a:p>
            <a:r>
              <a:rPr lang="en-US" dirty="0" smtClean="0"/>
              <a:t>3: password</a:t>
            </a:r>
          </a:p>
          <a:p>
            <a:r>
              <a:rPr lang="en-US" dirty="0" smtClean="0"/>
              <a:t>4: database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96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A7E51A-9CD1-8147-B627-DA7C8E73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F85A4C4-C939-474C-9B59-7AF4855CA5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01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67</Words>
  <Application>Microsoft Office PowerPoint</Application>
  <PresentationFormat>Custom</PresentationFormat>
  <Paragraphs>20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Deploy Guideline</vt:lpstr>
      <vt:lpstr>Task</vt:lpstr>
      <vt:lpstr>Database</vt:lpstr>
      <vt:lpstr>File Permission </vt:lpstr>
      <vt:lpstr>Configuration Connection String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Guideline</dc:title>
  <dc:creator>Microsoft Office User</dc:creator>
  <cp:lastModifiedBy>Quan Dang</cp:lastModifiedBy>
  <cp:revision>8</cp:revision>
  <dcterms:created xsi:type="dcterms:W3CDTF">2018-08-07T02:49:12Z</dcterms:created>
  <dcterms:modified xsi:type="dcterms:W3CDTF">2018-08-07T03:52:23Z</dcterms:modified>
</cp:coreProperties>
</file>