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1C372-1DEE-463D-8FDE-3B2333386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5D366C-6FAC-4DD9-AD2E-3CFE6C690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B2ED2-5FB4-4102-A343-29CFB07F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780AE-9BE6-49CA-BE40-170839CB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50594-1976-40B8-A460-A2388772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49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EB7B5-4892-440D-86EE-CD6BD133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B41FF-A5C8-45BA-96C8-B4A737C0E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038A0-1F99-45F1-8D41-26F32382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981CA-C168-465E-8D28-867FFDDE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03744-AE94-41CE-932E-EA99AAA0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0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A85B2C-F5F6-431A-94B7-EC429D063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42A10-3E46-48B8-87F1-8AE32D186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1C194-45D6-4061-944B-53E00D0B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AE97A-A61D-4AF8-8C2E-D73383E3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6C52C-A9BE-415E-BFDD-B0EAC584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3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9B1B6-62FD-44AC-8916-F9CAAB58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E2DF7-D2AD-48FD-8BDA-2AAF1AB91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54E1F-DAA8-4261-8C26-5721D47D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42362-D57D-4300-B0EE-8B2B4E58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04641-3491-437A-A9F0-9A905453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1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83BB6-286F-409B-B108-8E4F33F1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6A881-C910-4867-B7B9-BC05092F3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5932F-E47D-4964-BE8D-FEE64D71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E0B96-2488-4A70-8345-7AD63A25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52073-E24D-4E13-B517-7DECEF55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95212-FE7C-47EC-B76D-D36E1525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48D8A-06AE-4F59-ADD7-92A243732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D0F063-B3DE-440A-A0A2-B071443BE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B3765-2261-4E6D-A12C-8B64990E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88F84A-C027-4BCD-A456-46DEBE61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76E233-3119-45A2-81A2-5AE8CB13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07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7F86D-761D-4E1E-BA94-C7D2FA13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EFA854-65E0-4776-BC03-3CDC1B62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DBB794-EEB3-49F5-AEE8-686B26AAE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D10C5-3230-48F7-81C1-783144DC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33B952-4430-4B26-B21C-394844378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93E1F4-6269-4AAE-B6BA-9983AB4A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023A6C-F90D-49EE-989A-E8016FEF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5F3C3-F646-4DD0-AA84-CF1FEABD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0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CAD19-D283-4DEB-9965-26FE7234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E26B56-0308-4916-AB81-3D0435AB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CA52E8-7743-4551-9EF0-1B16E402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C99E5-6F06-4281-B092-85964489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4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A47D3E-DA07-4EEA-BF6B-4E44BD6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4EDFE7-FCC8-4AA8-831B-E92A1D67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4A47D-D173-4920-8CA1-79EBDDEF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9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A344C-6CF8-46BB-B61D-5EFA3DC6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16AB7-BCF8-4743-8C25-293A31D41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860FF-1CFB-43AF-B205-8409D8E70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463016-4017-4849-8953-A46C8608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91F066-DB38-400A-841F-BBB59652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50B3C6-A99B-49B3-8362-BB11218A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3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D916C-2189-4375-B86C-2A225005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22BE2A-E9F1-4DB3-BF31-75C15696A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6C9BA0-A4E1-4CAB-AB12-BEDFD3302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B2390D-4233-485E-A6FE-702CD157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040B66-654A-444D-8237-1AAACDA2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C3CEC-61E9-4DBA-91AB-6C2A2DD6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3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4E6864-1C73-4130-96F1-34439AA6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40386-99A4-48AB-9D22-7C7CE72A5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75EE7-5E0E-4418-871B-79A615B22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C2C95-BC5F-47BC-B9B6-E407C2A98A02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7FBED-0CFE-4126-9ECC-9B7F97B5B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DBFDA-7BCF-4880-8709-8C8CC18E8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54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D9A3-5633-4ED9-9E3F-FB56B0EF2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Digital Palette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2A6ACF-8707-4FE5-93C6-4A3ECA872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7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9AA637D-7A45-4ABD-8790-5F2A9CE8D445}"/>
              </a:ext>
            </a:extLst>
          </p:cNvPr>
          <p:cNvGrpSpPr/>
          <p:nvPr/>
        </p:nvGrpSpPr>
        <p:grpSpPr>
          <a:xfrm>
            <a:off x="946717" y="2095165"/>
            <a:ext cx="3776006" cy="2205521"/>
            <a:chOff x="424205" y="1150628"/>
            <a:chExt cx="3776006" cy="2205521"/>
          </a:xfrm>
        </p:grpSpPr>
        <p:sp>
          <p:nvSpPr>
            <p:cNvPr id="10" name="Arrow Cursor">
              <a:extLst>
                <a:ext uri="{FF2B5EF4-FFF2-40B4-BE49-F238E27FC236}">
                  <a16:creationId xmlns:a16="http://schemas.microsoft.com/office/drawing/2014/main" id="{8783FF70-F41E-401E-9FB9-14F16DDA1F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4205" y="1150628"/>
              <a:ext cx="377825" cy="590550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6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6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EB304C-4825-4399-88F2-163D50FBF4D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77901" y="1525866"/>
              <a:ext cx="3222310" cy="18302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4B1EBB6-2819-483B-9A3D-4FB76E079176}"/>
                </a:ext>
              </a:extLst>
            </p:cNvPr>
            <p:cNvGrpSpPr/>
            <p:nvPr/>
          </p:nvGrpSpPr>
          <p:grpSpPr>
            <a:xfrm>
              <a:off x="2150348" y="1976224"/>
              <a:ext cx="1794061" cy="949661"/>
              <a:chOff x="2150348" y="1976224"/>
              <a:chExt cx="1794061" cy="94966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313A64C-5EE6-4C5F-A464-8E29393DFB2E}"/>
                  </a:ext>
                </a:extLst>
              </p:cNvPr>
              <p:cNvSpPr/>
              <p:nvPr/>
            </p:nvSpPr>
            <p:spPr>
              <a:xfrm>
                <a:off x="2150348" y="1976224"/>
                <a:ext cx="663191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  </a:t>
                </a:r>
              </a:p>
              <a:p>
                <a:pPr algn="ctr"/>
                <a:r>
                  <a:rPr lang="en-US" altLang="ko-KR" dirty="0"/>
                  <a:t>G</a:t>
                </a:r>
              </a:p>
              <a:p>
                <a:pPr algn="ctr"/>
                <a:r>
                  <a:rPr lang="en-US" altLang="ko-KR" dirty="0"/>
                  <a:t>B</a:t>
                </a:r>
              </a:p>
              <a:p>
                <a:pPr algn="ctr"/>
                <a:r>
                  <a:rPr lang="en-US" altLang="ko-KR" dirty="0"/>
                  <a:t>Hex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FAB3D8A-CB62-4E95-88AA-8E404FE8633F}"/>
                  </a:ext>
                </a:extLst>
              </p:cNvPr>
              <p:cNvSpPr/>
              <p:nvPr/>
            </p:nvSpPr>
            <p:spPr>
              <a:xfrm>
                <a:off x="2845492" y="1976224"/>
                <a:ext cx="1098917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  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#000000</a:t>
                </a:r>
                <a:endParaRPr lang="ko-KR" altLang="en-US" dirty="0"/>
              </a:p>
            </p:txBody>
          </p:sp>
        </p:grpSp>
        <p:sp>
          <p:nvSpPr>
            <p:cNvPr id="111" name="Oval">
              <a:extLst>
                <a:ext uri="{FF2B5EF4-FFF2-40B4-BE49-F238E27FC236}">
                  <a16:creationId xmlns:a16="http://schemas.microsoft.com/office/drawing/2014/main" id="{B369E2B3-8A7E-4141-A172-91DFA261885B}"/>
                </a:ext>
              </a:extLst>
            </p:cNvPr>
            <p:cNvSpPr/>
            <p:nvPr/>
          </p:nvSpPr>
          <p:spPr>
            <a:xfrm>
              <a:off x="1236522" y="1897518"/>
              <a:ext cx="924232" cy="924232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ADCFC33-280B-40BF-8084-BDCD9F80F67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451660" y="1157604"/>
            <a:ext cx="5675211" cy="4157976"/>
            <a:chOff x="660251" y="1104556"/>
            <a:chExt cx="6453529" cy="4430727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C5CFB8A-2C17-4843-A43B-5BAE4AE8A89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60251" y="1104557"/>
              <a:ext cx="6453529" cy="44307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" name="Title Bar">
              <a:extLst>
                <a:ext uri="{FF2B5EF4-FFF2-40B4-BE49-F238E27FC236}">
                  <a16:creationId xmlns:a16="http://schemas.microsoft.com/office/drawing/2014/main" id="{D10149B4-2E67-451E-AB8A-3D9133E1443D}"/>
                </a:ext>
              </a:extLst>
            </p:cNvPr>
            <p:cNvGrpSpPr/>
            <p:nvPr/>
          </p:nvGrpSpPr>
          <p:grpSpPr>
            <a:xfrm>
              <a:off x="660251" y="1104556"/>
              <a:ext cx="6453529" cy="243783"/>
              <a:chOff x="990600" y="1423198"/>
              <a:chExt cx="6401693" cy="30032"/>
            </a:xfrm>
            <a:solidFill>
              <a:srgbClr val="FFFFFF"/>
            </a:solidFill>
          </p:grpSpPr>
          <p:sp>
            <p:nvSpPr>
              <p:cNvPr id="6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DEBD1C8-A899-45E0-92AD-AEE07BF9CE91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990600" y="1423198"/>
                <a:ext cx="6401693" cy="3003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8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Digital Palette</a:t>
                </a:r>
              </a:p>
            </p:txBody>
          </p:sp>
          <p:sp>
            <p:nvSpPr>
              <p:cNvPr id="7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95780DF-6140-42A2-A951-149C89351E62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410599" y="1437171"/>
                <a:ext cx="84164" cy="104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293778B-E98A-4570-92C0-9CC4CC9E1CF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784856" y="1432687"/>
                <a:ext cx="82373" cy="10010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E0D1150-5A1C-4449-8010-112666FFEB62}"/>
                  </a:ext>
                </a:extLst>
              </p:cNvPr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159118" y="1432479"/>
                <a:ext cx="84164" cy="10428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B09DAA-3370-4663-9C86-13AD429D109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60251" y="1104556"/>
              <a:ext cx="6453529" cy="4430727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2C02DE39-FFB1-4C74-AF7F-8958FB16E21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692798" y="1751925"/>
            <a:ext cx="1279563" cy="212366"/>
            <a:chOff x="554563" y="2592239"/>
            <a:chExt cx="1279563" cy="212366"/>
          </a:xfrm>
        </p:grpSpPr>
        <p:sp>
          <p:nvSpPr>
            <p:cNvPr id="57" name="Box">
              <a:extLst>
                <a:ext uri="{FF2B5EF4-FFF2-40B4-BE49-F238E27FC236}">
                  <a16:creationId xmlns:a16="http://schemas.microsoft.com/office/drawing/2014/main" id="{6DE06108-4EFE-492A-A5F8-9982EEC61413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abel">
              <a:extLst>
                <a:ext uri="{FF2B5EF4-FFF2-40B4-BE49-F238E27FC236}">
                  <a16:creationId xmlns:a16="http://schemas.microsoft.com/office/drawing/2014/main" id="{0BDAD33E-C7CD-4FD3-B568-AF14B535B757}"/>
                </a:ext>
              </a:extLst>
            </p:cNvPr>
            <p:cNvSpPr txBox="1"/>
            <p:nvPr/>
          </p:nvSpPr>
          <p:spPr>
            <a:xfrm>
              <a:off x="686119" y="2592239"/>
              <a:ext cx="114800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 Follow Window</a:t>
              </a:r>
            </a:p>
          </p:txBody>
        </p:sp>
        <p:sp>
          <p:nvSpPr>
            <p:cNvPr id="59" name="Check">
              <a:extLst>
                <a:ext uri="{FF2B5EF4-FFF2-40B4-BE49-F238E27FC236}">
                  <a16:creationId xmlns:a16="http://schemas.microsoft.com/office/drawing/2014/main" id="{B521BB3E-1BEE-434D-AFB0-E13D0C73F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B8DA0F4-62C1-494E-B0DE-A4A65BDA3DFF}"/>
              </a:ext>
            </a:extLst>
          </p:cNvPr>
          <p:cNvCxnSpPr>
            <a:cxnSpLocks/>
          </p:cNvCxnSpPr>
          <p:nvPr/>
        </p:nvCxnSpPr>
        <p:spPr>
          <a:xfrm>
            <a:off x="10331195" y="1765337"/>
            <a:ext cx="584092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E72723B-1633-4C5C-B751-1F37EFD36EE2}"/>
              </a:ext>
            </a:extLst>
          </p:cNvPr>
          <p:cNvGrpSpPr/>
          <p:nvPr/>
        </p:nvGrpSpPr>
        <p:grpSpPr>
          <a:xfrm>
            <a:off x="7252918" y="1529180"/>
            <a:ext cx="3662369" cy="3545240"/>
            <a:chOff x="7132339" y="795649"/>
            <a:chExt cx="3662369" cy="3545240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C90D9F3-0392-4DC9-967B-456CF9B6AF15}"/>
                </a:ext>
              </a:extLst>
            </p:cNvPr>
            <p:cNvGrpSpPr/>
            <p:nvPr/>
          </p:nvGrpSpPr>
          <p:grpSpPr>
            <a:xfrm>
              <a:off x="7136422" y="1038490"/>
              <a:ext cx="3658286" cy="3302399"/>
              <a:chOff x="7136422" y="1038490"/>
              <a:chExt cx="3658286" cy="3302399"/>
            </a:xfrm>
          </p:grpSpPr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1805FFED-CEC1-4382-89A5-3E448033B992}"/>
                  </a:ext>
                </a:extLst>
              </p:cNvPr>
              <p:cNvCxnSpPr/>
              <p:nvPr/>
            </p:nvCxnSpPr>
            <p:spPr>
              <a:xfrm>
                <a:off x="7136422" y="1038703"/>
                <a:ext cx="0" cy="3302186"/>
              </a:xfrm>
              <a:prstGeom prst="line">
                <a:avLst/>
              </a:prstGeom>
              <a:ln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DC8C32E5-6303-4B64-8685-1787CB795B74}"/>
                  </a:ext>
                </a:extLst>
              </p:cNvPr>
              <p:cNvCxnSpPr/>
              <p:nvPr/>
            </p:nvCxnSpPr>
            <p:spPr>
              <a:xfrm>
                <a:off x="10794708" y="1038490"/>
                <a:ext cx="0" cy="3302186"/>
              </a:xfrm>
              <a:prstGeom prst="line">
                <a:avLst/>
              </a:prstGeom>
              <a:ln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8CBAF73B-2688-44CA-B6E8-F6336AC0D8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36422" y="4330308"/>
                <a:ext cx="3658286" cy="10368"/>
              </a:xfrm>
              <a:prstGeom prst="line">
                <a:avLst/>
              </a:prstGeom>
              <a:ln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1789A31E-9B88-4292-978A-C289105EC862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7132339" y="795649"/>
              <a:ext cx="3074194" cy="240301"/>
              <a:chOff x="595686" y="2423988"/>
              <a:chExt cx="3074194" cy="240301"/>
            </a:xfrm>
            <a:solidFill>
              <a:srgbClr val="FFFFFF"/>
            </a:solidFill>
          </p:grpSpPr>
          <p:cxnSp>
            <p:nvCxnSpPr>
              <p:cNvPr id="105" name="Line 1" descr="&lt;Tags&gt;&lt;SMARTRESIZEANCHORS&gt;None,Absolute,Absolute,None&lt;/SMARTRESIZEANCHORS&gt;&lt;/Tags&gt;">
                <a:extLst>
                  <a:ext uri="{FF2B5EF4-FFF2-40B4-BE49-F238E27FC236}">
                    <a16:creationId xmlns:a16="http://schemas.microsoft.com/office/drawing/2014/main" id="{AF157EE7-A99E-4F82-85AE-978477A20CB2}"/>
                  </a:ext>
                </a:extLst>
              </p:cNvPr>
              <p:cNvCxnSpPr/>
              <p:nvPr/>
            </p:nvCxnSpPr>
            <p:spPr>
              <a:xfrm flipH="1">
                <a:off x="595686" y="2664289"/>
                <a:ext cx="98426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Line 2" descr="&lt;Tags&gt;&lt;SMARTRESIZEANCHORS&gt;None,Absolute,Absolute,Absolute&lt;/SMARTRESIZEANCHORS&gt;&lt;/Tags&gt;">
                <a:extLst>
                  <a:ext uri="{FF2B5EF4-FFF2-40B4-BE49-F238E27FC236}">
                    <a16:creationId xmlns:a16="http://schemas.microsoft.com/office/drawing/2014/main" id="{A2D7EC79-6823-4628-8B0D-CB9E6234B27B}"/>
                  </a:ext>
                </a:extLst>
              </p:cNvPr>
              <p:cNvCxnSpPr/>
              <p:nvPr/>
            </p:nvCxnSpPr>
            <p:spPr>
              <a:xfrm>
                <a:off x="1495762" y="2664289"/>
                <a:ext cx="2174118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ab Selected" descr="&lt;Tags&gt;&lt;SMARTRESIZEANCHORS&gt;Absolute,Absolute,Absolute,None&lt;/SMARTRESIZEANCHORS&gt;&lt;/Tags&gt;">
                <a:extLst>
                  <a:ext uri="{FF2B5EF4-FFF2-40B4-BE49-F238E27FC236}">
                    <a16:creationId xmlns:a16="http://schemas.microsoft.com/office/drawing/2014/main" id="{EB300454-55C1-45E4-BB62-3FAAABA9A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111" y="2423988"/>
                <a:ext cx="804863" cy="240299"/>
              </a:xfrm>
              <a:custGeom>
                <a:avLst/>
                <a:gdLst>
                  <a:gd name="T0" fmla="*/ 0 w 2218"/>
                  <a:gd name="T1" fmla="*/ 670 h 670"/>
                  <a:gd name="T2" fmla="*/ 0 w 2218"/>
                  <a:gd name="T3" fmla="*/ 0 h 670"/>
                  <a:gd name="T4" fmla="*/ 2218 w 2218"/>
                  <a:gd name="T5" fmla="*/ 0 h 670"/>
                  <a:gd name="T6" fmla="*/ 2218 w 2218"/>
                  <a:gd name="T7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18" h="670">
                    <a:moveTo>
                      <a:pt x="0" y="670"/>
                    </a:moveTo>
                    <a:lnTo>
                      <a:pt x="0" y="0"/>
                    </a:lnTo>
                    <a:lnTo>
                      <a:pt x="2218" y="0"/>
                    </a:lnTo>
                    <a:lnTo>
                      <a:pt x="2218" y="67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저장한 색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Tab" descr="&lt;Tags&gt;&lt;SMARTRESIZEANCHORS&gt;Absolute,Absolute,Absolute,None&lt;/SMARTRESIZEANCHORS&gt;&lt;/Tags&gt;">
                <a:extLst>
                  <a:ext uri="{FF2B5EF4-FFF2-40B4-BE49-F238E27FC236}">
                    <a16:creationId xmlns:a16="http://schemas.microsoft.com/office/drawing/2014/main" id="{B56F1FC5-313D-4F67-ADD1-D22E0BF2E8CF}"/>
                  </a:ext>
                </a:extLst>
              </p:cNvPr>
              <p:cNvSpPr/>
              <p:nvPr/>
            </p:nvSpPr>
            <p:spPr>
              <a:xfrm>
                <a:off x="1552621" y="2423989"/>
                <a:ext cx="79843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투명도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Tab" descr="&lt;Tags&gt;&lt;SMARTRESIZEANCHORS&gt;Absolute,Absolute,Absolute,None&lt;/SMARTRESIZEANCHORS&gt;&lt;/Tags&gt;">
                <a:extLst>
                  <a:ext uri="{FF2B5EF4-FFF2-40B4-BE49-F238E27FC236}">
                    <a16:creationId xmlns:a16="http://schemas.microsoft.com/office/drawing/2014/main" id="{D35C2CB7-810B-4E7F-9E8E-7E64456FC1C6}"/>
                  </a:ext>
                </a:extLst>
              </p:cNvPr>
              <p:cNvSpPr/>
              <p:nvPr/>
            </p:nvSpPr>
            <p:spPr>
              <a:xfrm>
                <a:off x="2404705" y="2423988"/>
                <a:ext cx="79843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색 모음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2" name="Oval">
            <a:extLst>
              <a:ext uri="{FF2B5EF4-FFF2-40B4-BE49-F238E27FC236}">
                <a16:creationId xmlns:a16="http://schemas.microsoft.com/office/drawing/2014/main" id="{CA243C66-E523-45F8-A235-90CCF2B30F07}"/>
              </a:ext>
            </a:extLst>
          </p:cNvPr>
          <p:cNvSpPr/>
          <p:nvPr/>
        </p:nvSpPr>
        <p:spPr>
          <a:xfrm>
            <a:off x="5889165" y="2712856"/>
            <a:ext cx="924232" cy="924232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C590FEC1-D42A-4AA2-8AD2-6498DD185A0D}"/>
              </a:ext>
            </a:extLst>
          </p:cNvPr>
          <p:cNvGrpSpPr/>
          <p:nvPr/>
        </p:nvGrpSpPr>
        <p:grpSpPr>
          <a:xfrm>
            <a:off x="5617506" y="3821786"/>
            <a:ext cx="1487005" cy="949661"/>
            <a:chOff x="2150348" y="1976224"/>
            <a:chExt cx="1794061" cy="949661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7611B82-3D24-4FF3-8326-DE4CEB1BEC3B}"/>
                </a:ext>
              </a:extLst>
            </p:cNvPr>
            <p:cNvSpPr/>
            <p:nvPr/>
          </p:nvSpPr>
          <p:spPr>
            <a:xfrm>
              <a:off x="2150348" y="1976224"/>
              <a:ext cx="663191" cy="94966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  </a:t>
              </a:r>
            </a:p>
            <a:p>
              <a:pPr algn="ctr"/>
              <a:r>
                <a:rPr lang="en-US" altLang="ko-KR" sz="1400" dirty="0"/>
                <a:t>G</a:t>
              </a:r>
            </a:p>
            <a:p>
              <a:pPr algn="ctr"/>
              <a:r>
                <a:rPr lang="en-US" altLang="ko-KR" sz="1400" dirty="0"/>
                <a:t>B</a:t>
              </a:r>
            </a:p>
            <a:p>
              <a:pPr algn="ctr"/>
              <a:r>
                <a:rPr lang="en-US" altLang="ko-KR" sz="1400" dirty="0"/>
                <a:t>Hex</a:t>
              </a:r>
              <a:endParaRPr lang="ko-KR" altLang="en-US" sz="14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3B89005-930E-4073-820F-C2F8757DA6D8}"/>
                </a:ext>
              </a:extLst>
            </p:cNvPr>
            <p:cNvSpPr/>
            <p:nvPr/>
          </p:nvSpPr>
          <p:spPr>
            <a:xfrm>
              <a:off x="2845492" y="1976224"/>
              <a:ext cx="1098917" cy="94966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0  </a:t>
              </a:r>
            </a:p>
            <a:p>
              <a:pPr algn="ctr"/>
              <a:r>
                <a:rPr lang="en-US" altLang="ko-KR" sz="1400" dirty="0"/>
                <a:t>0</a:t>
              </a:r>
            </a:p>
            <a:p>
              <a:pPr algn="ctr"/>
              <a:r>
                <a:rPr lang="en-US" altLang="ko-KR" sz="1400" dirty="0"/>
                <a:t>0</a:t>
              </a:r>
            </a:p>
            <a:p>
              <a:pPr algn="ctr"/>
              <a:r>
                <a:rPr lang="en-US" altLang="ko-KR" sz="1400" dirty="0"/>
                <a:t>#000000</a:t>
              </a:r>
              <a:endParaRPr lang="ko-KR" altLang="en-US" sz="1400" dirty="0"/>
            </a:p>
          </p:txBody>
        </p:sp>
      </p:grpSp>
      <p:grpSp>
        <p:nvGrpSpPr>
          <p:cNvPr id="118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B0B02818-A2B3-4006-82E4-90453494D1C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595450" y="1975192"/>
            <a:ext cx="3002965" cy="2413691"/>
            <a:chOff x="481499" y="1325562"/>
            <a:chExt cx="3865788" cy="3360738"/>
          </a:xfrm>
        </p:grpSpPr>
        <p:sp>
          <p:nvSpPr>
            <p:cNvPr id="119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FC9EE92-FDA7-4903-906F-2CF29E510C3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81499" y="1325562"/>
              <a:ext cx="3762690" cy="3360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0" name="Scroll Bar">
              <a:extLst>
                <a:ext uri="{FF2B5EF4-FFF2-40B4-BE49-F238E27FC236}">
                  <a16:creationId xmlns:a16="http://schemas.microsoft.com/office/drawing/2014/main" id="{F85B1E10-7A28-496E-B731-96EE814EF89D}"/>
                </a:ext>
              </a:extLst>
            </p:cNvPr>
            <p:cNvGrpSpPr/>
            <p:nvPr/>
          </p:nvGrpSpPr>
          <p:grpSpPr>
            <a:xfrm>
              <a:off x="4236931" y="1325562"/>
              <a:ext cx="110356" cy="3360738"/>
              <a:chOff x="6602413" y="1951742"/>
              <a:chExt cx="110356" cy="3360738"/>
            </a:xfrm>
          </p:grpSpPr>
          <p:sp>
            <p:nvSpPr>
              <p:cNvPr id="146" name="Track" descr="&lt;SmartSettings&gt;&lt;SmartResize anchorLeft=&quot;Non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47A20B31-C3F1-4279-A4C3-5C276004E813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602413" y="1951742"/>
                <a:ext cx="110356" cy="336073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Thumb" descr="&lt;SmartSettings&gt;&lt;SmartResize anchorLeft=&quot;None&quot; anchorTop=&quot;Absolute&quot; anchorRight=&quot;Absolute&quot; anchorBottom=&quot;Relative&quot; /&gt;&lt;/SmartSettings&gt;">
                <a:extLst>
                  <a:ext uri="{FF2B5EF4-FFF2-40B4-BE49-F238E27FC236}">
                    <a16:creationId xmlns:a16="http://schemas.microsoft.com/office/drawing/2014/main" id="{5574766E-C8EE-4722-8A2D-EA52166474B1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6602413" y="2071104"/>
                <a:ext cx="110356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Arrow Up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43E37D01-8CB9-46D3-886E-BA3BB8F892FF}"/>
                  </a:ext>
                </a:extLst>
              </p:cNvPr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620805" y="1989319"/>
                <a:ext cx="73571" cy="44208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Arrow Dow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DE587263-D4F8-4E18-99E3-EB8462B03D63}"/>
                  </a:ext>
                </a:extLst>
              </p:cNvPr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20805" y="5230695"/>
                <a:ext cx="73571" cy="44208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1" name="Icon Placeholder">
              <a:extLst>
                <a:ext uri="{FF2B5EF4-FFF2-40B4-BE49-F238E27FC236}">
                  <a16:creationId xmlns:a16="http://schemas.microsoft.com/office/drawing/2014/main" id="{7C4E1B29-BD79-47EA-92F3-BF0EC6F03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02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Text">
              <a:extLst>
                <a:ext uri="{FF2B5EF4-FFF2-40B4-BE49-F238E27FC236}">
                  <a16:creationId xmlns:a16="http://schemas.microsoft.com/office/drawing/2014/main" id="{7F1F9D04-E287-4BC4-A58A-3CAAB1754C2A}"/>
                </a:ext>
              </a:extLst>
            </p:cNvPr>
            <p:cNvSpPr txBox="1"/>
            <p:nvPr/>
          </p:nvSpPr>
          <p:spPr>
            <a:xfrm>
              <a:off x="564102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Icon Placeholder">
              <a:extLst>
                <a:ext uri="{FF2B5EF4-FFF2-40B4-BE49-F238E27FC236}">
                  <a16:creationId xmlns:a16="http://schemas.microsoft.com/office/drawing/2014/main" id="{4CDE14F8-9444-4E3D-B1F8-1FD6B93FF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363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Text">
              <a:extLst>
                <a:ext uri="{FF2B5EF4-FFF2-40B4-BE49-F238E27FC236}">
                  <a16:creationId xmlns:a16="http://schemas.microsoft.com/office/drawing/2014/main" id="{A0ECE3E8-7A64-4B80-B29B-1256CA3CF6CB}"/>
                </a:ext>
              </a:extLst>
            </p:cNvPr>
            <p:cNvSpPr txBox="1"/>
            <p:nvPr/>
          </p:nvSpPr>
          <p:spPr>
            <a:xfrm>
              <a:off x="1508363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Icon Placeholder">
              <a:extLst>
                <a:ext uri="{FF2B5EF4-FFF2-40B4-BE49-F238E27FC236}">
                  <a16:creationId xmlns:a16="http://schemas.microsoft.com/office/drawing/2014/main" id="{8D1ACD5A-799B-4F37-9986-F61184997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2624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">
              <a:extLst>
                <a:ext uri="{FF2B5EF4-FFF2-40B4-BE49-F238E27FC236}">
                  <a16:creationId xmlns:a16="http://schemas.microsoft.com/office/drawing/2014/main" id="{BC8CCC10-6F4B-4902-95AA-4D32A5DC65EA}"/>
                </a:ext>
              </a:extLst>
            </p:cNvPr>
            <p:cNvSpPr txBox="1"/>
            <p:nvPr/>
          </p:nvSpPr>
          <p:spPr>
            <a:xfrm>
              <a:off x="2452624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Icon Placeholder">
              <a:extLst>
                <a:ext uri="{FF2B5EF4-FFF2-40B4-BE49-F238E27FC236}">
                  <a16:creationId xmlns:a16="http://schemas.microsoft.com/office/drawing/2014/main" id="{9C6C118E-54AE-487D-BB3C-8CD568E21F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885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Text">
              <a:extLst>
                <a:ext uri="{FF2B5EF4-FFF2-40B4-BE49-F238E27FC236}">
                  <a16:creationId xmlns:a16="http://schemas.microsoft.com/office/drawing/2014/main" id="{0B0998B3-FECE-4CA7-8527-443590CB4FD0}"/>
                </a:ext>
              </a:extLst>
            </p:cNvPr>
            <p:cNvSpPr txBox="1"/>
            <p:nvPr/>
          </p:nvSpPr>
          <p:spPr>
            <a:xfrm>
              <a:off x="3396885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Icon Placeholder">
              <a:extLst>
                <a:ext uri="{FF2B5EF4-FFF2-40B4-BE49-F238E27FC236}">
                  <a16:creationId xmlns:a16="http://schemas.microsoft.com/office/drawing/2014/main" id="{86FE1E76-75F9-4C76-BD40-8A688169D2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02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">
              <a:extLst>
                <a:ext uri="{FF2B5EF4-FFF2-40B4-BE49-F238E27FC236}">
                  <a16:creationId xmlns:a16="http://schemas.microsoft.com/office/drawing/2014/main" id="{5D1C06BC-AC24-40B6-9311-11EFABDC91BA}"/>
                </a:ext>
              </a:extLst>
            </p:cNvPr>
            <p:cNvSpPr txBox="1"/>
            <p:nvPr/>
          </p:nvSpPr>
          <p:spPr>
            <a:xfrm>
              <a:off x="564102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Icon Placeholder">
              <a:extLst>
                <a:ext uri="{FF2B5EF4-FFF2-40B4-BE49-F238E27FC236}">
                  <a16:creationId xmlns:a16="http://schemas.microsoft.com/office/drawing/2014/main" id="{B8EA7C3F-03DE-41EB-8E1C-784B06522B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363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Text">
              <a:extLst>
                <a:ext uri="{FF2B5EF4-FFF2-40B4-BE49-F238E27FC236}">
                  <a16:creationId xmlns:a16="http://schemas.microsoft.com/office/drawing/2014/main" id="{65AF5AEF-F41C-4184-8E3B-89FC327EE108}"/>
                </a:ext>
              </a:extLst>
            </p:cNvPr>
            <p:cNvSpPr txBox="1"/>
            <p:nvPr/>
          </p:nvSpPr>
          <p:spPr>
            <a:xfrm>
              <a:off x="1508363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Icon Placeholder">
              <a:extLst>
                <a:ext uri="{FF2B5EF4-FFF2-40B4-BE49-F238E27FC236}">
                  <a16:creationId xmlns:a16="http://schemas.microsoft.com/office/drawing/2014/main" id="{DB0A2D00-9FB9-41C3-8693-8F46B77E2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2624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Text">
              <a:extLst>
                <a:ext uri="{FF2B5EF4-FFF2-40B4-BE49-F238E27FC236}">
                  <a16:creationId xmlns:a16="http://schemas.microsoft.com/office/drawing/2014/main" id="{38441C8B-1A40-4A24-B67C-66C2A7BA2470}"/>
                </a:ext>
              </a:extLst>
            </p:cNvPr>
            <p:cNvSpPr txBox="1"/>
            <p:nvPr/>
          </p:nvSpPr>
          <p:spPr>
            <a:xfrm>
              <a:off x="2452624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Icon Placeholder">
              <a:extLst>
                <a:ext uri="{FF2B5EF4-FFF2-40B4-BE49-F238E27FC236}">
                  <a16:creationId xmlns:a16="http://schemas.microsoft.com/office/drawing/2014/main" id="{F0E0993F-42A3-41D5-AB22-4AB9FB6EAB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885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Text">
              <a:extLst>
                <a:ext uri="{FF2B5EF4-FFF2-40B4-BE49-F238E27FC236}">
                  <a16:creationId xmlns:a16="http://schemas.microsoft.com/office/drawing/2014/main" id="{205A4080-063D-4AE5-93ED-09E7C4501705}"/>
                </a:ext>
              </a:extLst>
            </p:cNvPr>
            <p:cNvSpPr txBox="1"/>
            <p:nvPr/>
          </p:nvSpPr>
          <p:spPr>
            <a:xfrm>
              <a:off x="3396885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Icon Placeholder">
              <a:extLst>
                <a:ext uri="{FF2B5EF4-FFF2-40B4-BE49-F238E27FC236}">
                  <a16:creationId xmlns:a16="http://schemas.microsoft.com/office/drawing/2014/main" id="{76F200A8-A31A-4B4A-8573-0AB719F3F2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02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Text">
              <a:extLst>
                <a:ext uri="{FF2B5EF4-FFF2-40B4-BE49-F238E27FC236}">
                  <a16:creationId xmlns:a16="http://schemas.microsoft.com/office/drawing/2014/main" id="{A3DA9045-65ED-42C0-9817-5305DD174794}"/>
                </a:ext>
              </a:extLst>
            </p:cNvPr>
            <p:cNvSpPr txBox="1"/>
            <p:nvPr/>
          </p:nvSpPr>
          <p:spPr>
            <a:xfrm>
              <a:off x="564102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Icon Placeholder">
              <a:extLst>
                <a:ext uri="{FF2B5EF4-FFF2-40B4-BE49-F238E27FC236}">
                  <a16:creationId xmlns:a16="http://schemas.microsoft.com/office/drawing/2014/main" id="{49C6BF2D-20FB-4B2A-9160-14F565C90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363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Text">
              <a:extLst>
                <a:ext uri="{FF2B5EF4-FFF2-40B4-BE49-F238E27FC236}">
                  <a16:creationId xmlns:a16="http://schemas.microsoft.com/office/drawing/2014/main" id="{21C57A0F-AAC0-4CDD-BE34-9E86CD8DF9D2}"/>
                </a:ext>
              </a:extLst>
            </p:cNvPr>
            <p:cNvSpPr txBox="1"/>
            <p:nvPr/>
          </p:nvSpPr>
          <p:spPr>
            <a:xfrm>
              <a:off x="1508363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Icon Placeholder">
              <a:extLst>
                <a:ext uri="{FF2B5EF4-FFF2-40B4-BE49-F238E27FC236}">
                  <a16:creationId xmlns:a16="http://schemas.microsoft.com/office/drawing/2014/main" id="{402BF79C-9D2A-43E0-B24E-A2D63A264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2624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Text">
              <a:extLst>
                <a:ext uri="{FF2B5EF4-FFF2-40B4-BE49-F238E27FC236}">
                  <a16:creationId xmlns:a16="http://schemas.microsoft.com/office/drawing/2014/main" id="{97665566-7372-40E8-A37B-6854744B920A}"/>
                </a:ext>
              </a:extLst>
            </p:cNvPr>
            <p:cNvSpPr txBox="1"/>
            <p:nvPr/>
          </p:nvSpPr>
          <p:spPr>
            <a:xfrm>
              <a:off x="2452624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Icon Placeholder">
              <a:extLst>
                <a:ext uri="{FF2B5EF4-FFF2-40B4-BE49-F238E27FC236}">
                  <a16:creationId xmlns:a16="http://schemas.microsoft.com/office/drawing/2014/main" id="{A8A0A8D8-AB80-4E99-8C1B-F12BB8DCE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885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Text">
              <a:extLst>
                <a:ext uri="{FF2B5EF4-FFF2-40B4-BE49-F238E27FC236}">
                  <a16:creationId xmlns:a16="http://schemas.microsoft.com/office/drawing/2014/main" id="{F7B4F091-0E2C-469E-A72E-B61FF52EE477}"/>
                </a:ext>
              </a:extLst>
            </p:cNvPr>
            <p:cNvSpPr txBox="1"/>
            <p:nvPr/>
          </p:nvSpPr>
          <p:spPr>
            <a:xfrm>
              <a:off x="3396885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Selection">
              <a:extLst>
                <a:ext uri="{FF2B5EF4-FFF2-40B4-BE49-F238E27FC236}">
                  <a16:creationId xmlns:a16="http://schemas.microsoft.com/office/drawing/2014/main" id="{CB1080EB-ECA6-4CA9-9712-A935A6A0D538}"/>
                </a:ext>
              </a:extLst>
            </p:cNvPr>
            <p:cNvSpPr/>
            <p:nvPr/>
          </p:nvSpPr>
          <p:spPr>
            <a:xfrm>
              <a:off x="485756" y="1331120"/>
              <a:ext cx="936379" cy="1088230"/>
            </a:xfrm>
            <a:prstGeom prst="rect">
              <a:avLst/>
            </a:prstGeom>
            <a:noFill/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0" name="Button">
            <a:extLst>
              <a:ext uri="{FF2B5EF4-FFF2-40B4-BE49-F238E27FC236}">
                <a16:creationId xmlns:a16="http://schemas.microsoft.com/office/drawing/2014/main" id="{7B100CC6-B8E9-4148-AC17-03627238CCD8}"/>
              </a:ext>
            </a:extLst>
          </p:cNvPr>
          <p:cNvSpPr>
            <a:spLocks/>
          </p:cNvSpPr>
          <p:nvPr/>
        </p:nvSpPr>
        <p:spPr bwMode="auto">
          <a:xfrm>
            <a:off x="8890360" y="4623528"/>
            <a:ext cx="844508" cy="20972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 전체 해제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Button">
            <a:extLst>
              <a:ext uri="{FF2B5EF4-FFF2-40B4-BE49-F238E27FC236}">
                <a16:creationId xmlns:a16="http://schemas.microsoft.com/office/drawing/2014/main" id="{9900FB23-2DEC-4FD9-B2F1-F79A488490AD}"/>
              </a:ext>
            </a:extLst>
          </p:cNvPr>
          <p:cNvSpPr>
            <a:spLocks/>
          </p:cNvSpPr>
          <p:nvPr/>
        </p:nvSpPr>
        <p:spPr bwMode="auto">
          <a:xfrm>
            <a:off x="9784343" y="4607395"/>
            <a:ext cx="83385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색 모음 생성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7F52CC4-FCA0-4FFC-8B1C-0A8AFD06D816}"/>
              </a:ext>
            </a:extLst>
          </p:cNvPr>
          <p:cNvSpPr txBox="1"/>
          <p:nvPr/>
        </p:nvSpPr>
        <p:spPr>
          <a:xfrm>
            <a:off x="5618659" y="2300673"/>
            <a:ext cx="1479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리스트에서 제일 처음 선택된 색</a:t>
            </a:r>
          </a:p>
        </p:txBody>
      </p:sp>
      <p:sp>
        <p:nvSpPr>
          <p:cNvPr id="155" name="Button">
            <a:extLst>
              <a:ext uri="{FF2B5EF4-FFF2-40B4-BE49-F238E27FC236}">
                <a16:creationId xmlns:a16="http://schemas.microsoft.com/office/drawing/2014/main" id="{9F9FDDF2-715D-446D-99AE-B09FB32D8B19}"/>
              </a:ext>
            </a:extLst>
          </p:cNvPr>
          <p:cNvSpPr>
            <a:spLocks/>
          </p:cNvSpPr>
          <p:nvPr/>
        </p:nvSpPr>
        <p:spPr bwMode="auto">
          <a:xfrm>
            <a:off x="7641859" y="4607395"/>
            <a:ext cx="47068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Button">
            <a:extLst>
              <a:ext uri="{FF2B5EF4-FFF2-40B4-BE49-F238E27FC236}">
                <a16:creationId xmlns:a16="http://schemas.microsoft.com/office/drawing/2014/main" id="{9F58BC92-5F88-4CE1-B9DE-76D5D5216A4A}"/>
              </a:ext>
            </a:extLst>
          </p:cNvPr>
          <p:cNvSpPr>
            <a:spLocks/>
          </p:cNvSpPr>
          <p:nvPr/>
        </p:nvSpPr>
        <p:spPr bwMode="auto">
          <a:xfrm>
            <a:off x="8162023" y="4607395"/>
            <a:ext cx="67886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색 추가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9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ADCFC33-280B-40BF-8084-BDCD9F80F67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451660" y="1157604"/>
            <a:ext cx="5675211" cy="4157976"/>
            <a:chOff x="660251" y="1104556"/>
            <a:chExt cx="6453529" cy="4430727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C5CFB8A-2C17-4843-A43B-5BAE4AE8A89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60251" y="1104557"/>
              <a:ext cx="6453529" cy="44307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" name="Title Bar">
              <a:extLst>
                <a:ext uri="{FF2B5EF4-FFF2-40B4-BE49-F238E27FC236}">
                  <a16:creationId xmlns:a16="http://schemas.microsoft.com/office/drawing/2014/main" id="{D10149B4-2E67-451E-AB8A-3D9133E1443D}"/>
                </a:ext>
              </a:extLst>
            </p:cNvPr>
            <p:cNvGrpSpPr/>
            <p:nvPr/>
          </p:nvGrpSpPr>
          <p:grpSpPr>
            <a:xfrm>
              <a:off x="660251" y="1104556"/>
              <a:ext cx="6453529" cy="243783"/>
              <a:chOff x="990600" y="1423198"/>
              <a:chExt cx="6401693" cy="30032"/>
            </a:xfrm>
            <a:solidFill>
              <a:srgbClr val="FFFFFF"/>
            </a:solidFill>
          </p:grpSpPr>
          <p:sp>
            <p:nvSpPr>
              <p:cNvPr id="6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DEBD1C8-A899-45E0-92AD-AEE07BF9CE9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990600" y="1423198"/>
                <a:ext cx="6401693" cy="3003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8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Digital Palette</a:t>
                </a:r>
              </a:p>
            </p:txBody>
          </p:sp>
          <p:sp>
            <p:nvSpPr>
              <p:cNvPr id="7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95780DF-6140-42A2-A951-149C89351E62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410599" y="1437171"/>
                <a:ext cx="84164" cy="104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293778B-E98A-4570-92C0-9CC4CC9E1CF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784856" y="1432687"/>
                <a:ext cx="82373" cy="10010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E0D1150-5A1C-4449-8010-112666FFEB62}"/>
                  </a:ext>
                </a:extLst>
              </p:cNvPr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59118" y="1432479"/>
                <a:ext cx="84164" cy="10428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B09DAA-3370-4663-9C86-13AD429D109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60251" y="1104556"/>
              <a:ext cx="6453529" cy="4430727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2C02DE39-FFB1-4C74-AF7F-8958FB16E21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692798" y="1751925"/>
            <a:ext cx="1279563" cy="212366"/>
            <a:chOff x="554563" y="2592239"/>
            <a:chExt cx="1279563" cy="212366"/>
          </a:xfrm>
        </p:grpSpPr>
        <p:sp>
          <p:nvSpPr>
            <p:cNvPr id="57" name="Box">
              <a:extLst>
                <a:ext uri="{FF2B5EF4-FFF2-40B4-BE49-F238E27FC236}">
                  <a16:creationId xmlns:a16="http://schemas.microsoft.com/office/drawing/2014/main" id="{6DE06108-4EFE-492A-A5F8-9982EEC61413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abel">
              <a:extLst>
                <a:ext uri="{FF2B5EF4-FFF2-40B4-BE49-F238E27FC236}">
                  <a16:creationId xmlns:a16="http://schemas.microsoft.com/office/drawing/2014/main" id="{0BDAD33E-C7CD-4FD3-B568-AF14B535B757}"/>
                </a:ext>
              </a:extLst>
            </p:cNvPr>
            <p:cNvSpPr txBox="1"/>
            <p:nvPr/>
          </p:nvSpPr>
          <p:spPr>
            <a:xfrm>
              <a:off x="686119" y="2592239"/>
              <a:ext cx="114800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 Follow Window</a:t>
              </a:r>
            </a:p>
          </p:txBody>
        </p:sp>
        <p:sp>
          <p:nvSpPr>
            <p:cNvPr id="59" name="Check">
              <a:extLst>
                <a:ext uri="{FF2B5EF4-FFF2-40B4-BE49-F238E27FC236}">
                  <a16:creationId xmlns:a16="http://schemas.microsoft.com/office/drawing/2014/main" id="{B521BB3E-1BEE-434D-AFB0-E13D0C73F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B8DA0F4-62C1-494E-B0DE-A4A65BDA3DFF}"/>
              </a:ext>
            </a:extLst>
          </p:cNvPr>
          <p:cNvCxnSpPr>
            <a:cxnSpLocks/>
          </p:cNvCxnSpPr>
          <p:nvPr/>
        </p:nvCxnSpPr>
        <p:spPr>
          <a:xfrm>
            <a:off x="10331195" y="1765337"/>
            <a:ext cx="584092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C90D9F3-0392-4DC9-967B-456CF9B6AF15}"/>
              </a:ext>
            </a:extLst>
          </p:cNvPr>
          <p:cNvGrpSpPr/>
          <p:nvPr/>
        </p:nvGrpSpPr>
        <p:grpSpPr>
          <a:xfrm>
            <a:off x="7257001" y="1772021"/>
            <a:ext cx="3658286" cy="3302399"/>
            <a:chOff x="7136422" y="1038490"/>
            <a:chExt cx="3658286" cy="3302399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1805FFED-CEC1-4382-89A5-3E448033B992}"/>
                </a:ext>
              </a:extLst>
            </p:cNvPr>
            <p:cNvCxnSpPr/>
            <p:nvPr/>
          </p:nvCxnSpPr>
          <p:spPr>
            <a:xfrm>
              <a:off x="7136422" y="1038703"/>
              <a:ext cx="0" cy="3302186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DC8C32E5-6303-4B64-8685-1787CB795B74}"/>
                </a:ext>
              </a:extLst>
            </p:cNvPr>
            <p:cNvCxnSpPr/>
            <p:nvPr/>
          </p:nvCxnSpPr>
          <p:spPr>
            <a:xfrm>
              <a:off x="10794708" y="1038490"/>
              <a:ext cx="0" cy="3302186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CBAF73B-2688-44CA-B6E8-F6336AC0D8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6422" y="4330308"/>
              <a:ext cx="3658286" cy="10368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9AA637D-7A45-4ABD-8790-5F2A9CE8D445}"/>
              </a:ext>
            </a:extLst>
          </p:cNvPr>
          <p:cNvGrpSpPr/>
          <p:nvPr/>
        </p:nvGrpSpPr>
        <p:grpSpPr>
          <a:xfrm>
            <a:off x="946717" y="2095165"/>
            <a:ext cx="3776006" cy="2205521"/>
            <a:chOff x="424205" y="1150628"/>
            <a:chExt cx="3776006" cy="2205521"/>
          </a:xfrm>
        </p:grpSpPr>
        <p:sp>
          <p:nvSpPr>
            <p:cNvPr id="10" name="Arrow Cursor">
              <a:extLst>
                <a:ext uri="{FF2B5EF4-FFF2-40B4-BE49-F238E27FC236}">
                  <a16:creationId xmlns:a16="http://schemas.microsoft.com/office/drawing/2014/main" id="{8783FF70-F41E-401E-9FB9-14F16DDA1F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4205" y="1150628"/>
              <a:ext cx="377825" cy="590550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6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6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EB304C-4825-4399-88F2-163D50FBF4D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77901" y="1525866"/>
              <a:ext cx="3222310" cy="18302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4B1EBB6-2819-483B-9A3D-4FB76E079176}"/>
                </a:ext>
              </a:extLst>
            </p:cNvPr>
            <p:cNvGrpSpPr/>
            <p:nvPr/>
          </p:nvGrpSpPr>
          <p:grpSpPr>
            <a:xfrm>
              <a:off x="2150348" y="1976224"/>
              <a:ext cx="1794061" cy="949661"/>
              <a:chOff x="2150348" y="1976224"/>
              <a:chExt cx="1794061" cy="94966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313A64C-5EE6-4C5F-A464-8E29393DFB2E}"/>
                  </a:ext>
                </a:extLst>
              </p:cNvPr>
              <p:cNvSpPr/>
              <p:nvPr/>
            </p:nvSpPr>
            <p:spPr>
              <a:xfrm>
                <a:off x="2150348" y="1976224"/>
                <a:ext cx="663191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  </a:t>
                </a:r>
              </a:p>
              <a:p>
                <a:pPr algn="ctr"/>
                <a:r>
                  <a:rPr lang="en-US" altLang="ko-KR" dirty="0"/>
                  <a:t>G</a:t>
                </a:r>
              </a:p>
              <a:p>
                <a:pPr algn="ctr"/>
                <a:r>
                  <a:rPr lang="en-US" altLang="ko-KR" dirty="0"/>
                  <a:t>B</a:t>
                </a:r>
              </a:p>
              <a:p>
                <a:pPr algn="ctr"/>
                <a:r>
                  <a:rPr lang="en-US" altLang="ko-KR" dirty="0"/>
                  <a:t>Hex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FAB3D8A-CB62-4E95-88AA-8E404FE8633F}"/>
                  </a:ext>
                </a:extLst>
              </p:cNvPr>
              <p:cNvSpPr/>
              <p:nvPr/>
            </p:nvSpPr>
            <p:spPr>
              <a:xfrm>
                <a:off x="2845492" y="1976224"/>
                <a:ext cx="1098917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  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#000000</a:t>
                </a:r>
                <a:endParaRPr lang="ko-KR" altLang="en-US" dirty="0"/>
              </a:p>
            </p:txBody>
          </p:sp>
        </p:grpSp>
        <p:sp>
          <p:nvSpPr>
            <p:cNvPr id="111" name="Oval">
              <a:extLst>
                <a:ext uri="{FF2B5EF4-FFF2-40B4-BE49-F238E27FC236}">
                  <a16:creationId xmlns:a16="http://schemas.microsoft.com/office/drawing/2014/main" id="{B369E2B3-8A7E-4141-A172-91DFA261885B}"/>
                </a:ext>
              </a:extLst>
            </p:cNvPr>
            <p:cNvSpPr/>
            <p:nvPr/>
          </p:nvSpPr>
          <p:spPr>
            <a:xfrm>
              <a:off x="1236522" y="1897518"/>
              <a:ext cx="924232" cy="924232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C590FEC1-D42A-4AA2-8AD2-6498DD185A0D}"/>
              </a:ext>
            </a:extLst>
          </p:cNvPr>
          <p:cNvGrpSpPr/>
          <p:nvPr/>
        </p:nvGrpSpPr>
        <p:grpSpPr>
          <a:xfrm>
            <a:off x="5617506" y="3821786"/>
            <a:ext cx="1487005" cy="949661"/>
            <a:chOff x="2150348" y="1976224"/>
            <a:chExt cx="1794061" cy="949661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7611B82-3D24-4FF3-8326-DE4CEB1BEC3B}"/>
                </a:ext>
              </a:extLst>
            </p:cNvPr>
            <p:cNvSpPr/>
            <p:nvPr/>
          </p:nvSpPr>
          <p:spPr>
            <a:xfrm>
              <a:off x="2150348" y="1976224"/>
              <a:ext cx="663191" cy="94966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  </a:t>
              </a:r>
            </a:p>
            <a:p>
              <a:pPr algn="ctr"/>
              <a:r>
                <a:rPr lang="en-US" altLang="ko-KR" sz="1400" dirty="0"/>
                <a:t>G</a:t>
              </a:r>
            </a:p>
            <a:p>
              <a:pPr algn="ctr"/>
              <a:r>
                <a:rPr lang="en-US" altLang="ko-KR" sz="1400" dirty="0"/>
                <a:t>B</a:t>
              </a:r>
            </a:p>
            <a:p>
              <a:pPr algn="ctr"/>
              <a:r>
                <a:rPr lang="en-US" altLang="ko-KR" sz="1400" dirty="0"/>
                <a:t>Hex</a:t>
              </a:r>
              <a:endParaRPr lang="ko-KR" altLang="en-US" sz="14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3B89005-930E-4073-820F-C2F8757DA6D8}"/>
                </a:ext>
              </a:extLst>
            </p:cNvPr>
            <p:cNvSpPr/>
            <p:nvPr/>
          </p:nvSpPr>
          <p:spPr>
            <a:xfrm>
              <a:off x="2845492" y="1976224"/>
              <a:ext cx="1098917" cy="94966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0  </a:t>
              </a:r>
            </a:p>
            <a:p>
              <a:pPr algn="ctr"/>
              <a:r>
                <a:rPr lang="en-US" altLang="ko-KR" sz="1400" dirty="0"/>
                <a:t>0</a:t>
              </a:r>
            </a:p>
            <a:p>
              <a:pPr algn="ctr"/>
              <a:r>
                <a:rPr lang="en-US" altLang="ko-KR" sz="1400" dirty="0"/>
                <a:t>0</a:t>
              </a:r>
            </a:p>
            <a:p>
              <a:pPr algn="ctr"/>
              <a:r>
                <a:rPr lang="en-US" altLang="ko-KR" sz="1400" dirty="0"/>
                <a:t>#000000</a:t>
              </a:r>
              <a:endParaRPr lang="ko-KR" altLang="en-US" sz="1400" dirty="0"/>
            </a:p>
          </p:txBody>
        </p:sp>
      </p:grpSp>
      <p:grpSp>
        <p:nvGrpSpPr>
          <p:cNvPr id="71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0EA737-F8B0-441B-85B8-5955B9F4782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257524" y="1527424"/>
            <a:ext cx="3074194" cy="240301"/>
            <a:chOff x="595686" y="2423988"/>
            <a:chExt cx="3074194" cy="240301"/>
          </a:xfrm>
          <a:solidFill>
            <a:srgbClr val="FFFFFF"/>
          </a:solidFill>
        </p:grpSpPr>
        <p:cxnSp>
          <p:nvCxnSpPr>
            <p:cNvPr id="72" name="Line 1" descr="&lt;Tags&gt;&lt;SMARTRESIZEANCHORS&gt;None,Absolute,Absolute,None&lt;/SMARTRESIZEANCHORS&gt;&lt;/Tags&gt;">
              <a:extLst>
                <a:ext uri="{FF2B5EF4-FFF2-40B4-BE49-F238E27FC236}">
                  <a16:creationId xmlns:a16="http://schemas.microsoft.com/office/drawing/2014/main" id="{93EAC4AC-F24A-48A4-B997-3A98FE03DA58}"/>
                </a:ext>
              </a:extLst>
            </p:cNvPr>
            <p:cNvCxnSpPr/>
            <p:nvPr/>
          </p:nvCxnSpPr>
          <p:spPr>
            <a:xfrm flipH="1">
              <a:off x="595686" y="2664289"/>
              <a:ext cx="956935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Line 2" descr="&lt;Tags&gt;&lt;SMARTRESIZEANCHORS&gt;None,Absolute,Absolute,Absolute&lt;/SMARTRESIZEANCHORS&gt;&lt;/Tags&gt;">
              <a:extLst>
                <a:ext uri="{FF2B5EF4-FFF2-40B4-BE49-F238E27FC236}">
                  <a16:creationId xmlns:a16="http://schemas.microsoft.com/office/drawing/2014/main" id="{1C19BE8C-649D-4B1F-8F39-4420BA630F65}"/>
                </a:ext>
              </a:extLst>
            </p:cNvPr>
            <p:cNvCxnSpPr/>
            <p:nvPr/>
          </p:nvCxnSpPr>
          <p:spPr>
            <a:xfrm>
              <a:off x="2351059" y="2664289"/>
              <a:ext cx="1318821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ab Selected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A2EE2436-B8D9-4A1A-83E1-8CA23AACF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621" y="2423989"/>
              <a:ext cx="80486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투명도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5EFDF94B-1B01-459A-BB87-9ABABE5C33B7}"/>
                </a:ext>
              </a:extLst>
            </p:cNvPr>
            <p:cNvSpPr/>
            <p:nvPr/>
          </p:nvSpPr>
          <p:spPr>
            <a:xfrm>
              <a:off x="694111" y="2423988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저장한 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01B34273-CD20-4FDF-A0E4-8FDF778C69EC}"/>
                </a:ext>
              </a:extLst>
            </p:cNvPr>
            <p:cNvSpPr/>
            <p:nvPr/>
          </p:nvSpPr>
          <p:spPr>
            <a:xfrm>
              <a:off x="2404705" y="2423988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7" name="Palette">
            <a:extLst>
              <a:ext uri="{FF2B5EF4-FFF2-40B4-BE49-F238E27FC236}">
                <a16:creationId xmlns:a16="http://schemas.microsoft.com/office/drawing/2014/main" id="{0CBF6ACA-3673-44A4-8EFE-725F45CC41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79762" y="1865263"/>
            <a:ext cx="335375" cy="375475"/>
          </a:xfrm>
          <a:custGeom>
            <a:avLst/>
            <a:gdLst>
              <a:gd name="T0" fmla="*/ 95 w 601"/>
              <a:gd name="T1" fmla="*/ 77 h 666"/>
              <a:gd name="T2" fmla="*/ 325 w 601"/>
              <a:gd name="T3" fmla="*/ 666 h 666"/>
              <a:gd name="T4" fmla="*/ 328 w 601"/>
              <a:gd name="T5" fmla="*/ 666 h 666"/>
              <a:gd name="T6" fmla="*/ 328 w 601"/>
              <a:gd name="T7" fmla="*/ 666 h 666"/>
              <a:gd name="T8" fmla="*/ 332 w 601"/>
              <a:gd name="T9" fmla="*/ 666 h 666"/>
              <a:gd name="T10" fmla="*/ 480 w 601"/>
              <a:gd name="T11" fmla="*/ 517 h 666"/>
              <a:gd name="T12" fmla="*/ 462 w 601"/>
              <a:gd name="T13" fmla="*/ 455 h 666"/>
              <a:gd name="T14" fmla="*/ 511 w 601"/>
              <a:gd name="T15" fmla="*/ 371 h 666"/>
              <a:gd name="T16" fmla="*/ 536 w 601"/>
              <a:gd name="T17" fmla="*/ 74 h 666"/>
              <a:gd name="T18" fmla="*/ 311 w 601"/>
              <a:gd name="T19" fmla="*/ 26 h 666"/>
              <a:gd name="T20" fmla="*/ 573 w 601"/>
              <a:gd name="T21" fmla="*/ 198 h 666"/>
              <a:gd name="T22" fmla="*/ 495 w 601"/>
              <a:gd name="T23" fmla="*/ 350 h 666"/>
              <a:gd name="T24" fmla="*/ 437 w 601"/>
              <a:gd name="T25" fmla="*/ 465 h 666"/>
              <a:gd name="T26" fmla="*/ 416 w 601"/>
              <a:gd name="T27" fmla="*/ 607 h 666"/>
              <a:gd name="T28" fmla="*/ 327 w 601"/>
              <a:gd name="T29" fmla="*/ 640 h 666"/>
              <a:gd name="T30" fmla="*/ 27 w 601"/>
              <a:gd name="T31" fmla="*/ 316 h 666"/>
              <a:gd name="T32" fmla="*/ 311 w 601"/>
              <a:gd name="T33" fmla="*/ 26 h 666"/>
              <a:gd name="T34" fmla="*/ 270 w 601"/>
              <a:gd name="T35" fmla="*/ 89 h 666"/>
              <a:gd name="T36" fmla="*/ 270 w 601"/>
              <a:gd name="T37" fmla="*/ 190 h 666"/>
              <a:gd name="T38" fmla="*/ 357 w 601"/>
              <a:gd name="T39" fmla="*/ 190 h 666"/>
              <a:gd name="T40" fmla="*/ 357 w 601"/>
              <a:gd name="T41" fmla="*/ 89 h 666"/>
              <a:gd name="T42" fmla="*/ 313 w 601"/>
              <a:gd name="T43" fmla="*/ 93 h 666"/>
              <a:gd name="T44" fmla="*/ 347 w 601"/>
              <a:gd name="T45" fmla="*/ 140 h 666"/>
              <a:gd name="T46" fmla="*/ 313 w 601"/>
              <a:gd name="T47" fmla="*/ 186 h 666"/>
              <a:gd name="T48" fmla="*/ 280 w 601"/>
              <a:gd name="T49" fmla="*/ 140 h 666"/>
              <a:gd name="T50" fmla="*/ 313 w 601"/>
              <a:gd name="T51" fmla="*/ 93 h 666"/>
              <a:gd name="T52" fmla="*/ 123 w 601"/>
              <a:gd name="T53" fmla="*/ 156 h 666"/>
              <a:gd name="T54" fmla="*/ 123 w 601"/>
              <a:gd name="T55" fmla="*/ 257 h 666"/>
              <a:gd name="T56" fmla="*/ 210 w 601"/>
              <a:gd name="T57" fmla="*/ 257 h 666"/>
              <a:gd name="T58" fmla="*/ 210 w 601"/>
              <a:gd name="T59" fmla="*/ 156 h 666"/>
              <a:gd name="T60" fmla="*/ 460 w 601"/>
              <a:gd name="T61" fmla="*/ 133 h 666"/>
              <a:gd name="T62" fmla="*/ 400 w 601"/>
              <a:gd name="T63" fmla="*/ 206 h 666"/>
              <a:gd name="T64" fmla="*/ 460 w 601"/>
              <a:gd name="T65" fmla="*/ 280 h 666"/>
              <a:gd name="T66" fmla="*/ 520 w 601"/>
              <a:gd name="T67" fmla="*/ 206 h 666"/>
              <a:gd name="T68" fmla="*/ 460 w 601"/>
              <a:gd name="T69" fmla="*/ 133 h 666"/>
              <a:gd name="T70" fmla="*/ 189 w 601"/>
              <a:gd name="T71" fmla="*/ 172 h 666"/>
              <a:gd name="T72" fmla="*/ 189 w 601"/>
              <a:gd name="T73" fmla="*/ 241 h 666"/>
              <a:gd name="T74" fmla="*/ 144 w 601"/>
              <a:gd name="T75" fmla="*/ 241 h 666"/>
              <a:gd name="T76" fmla="*/ 144 w 601"/>
              <a:gd name="T77" fmla="*/ 172 h 666"/>
              <a:gd name="T78" fmla="*/ 460 w 601"/>
              <a:gd name="T79" fmla="*/ 160 h 666"/>
              <a:gd name="T80" fmla="*/ 493 w 601"/>
              <a:gd name="T81" fmla="*/ 206 h 666"/>
              <a:gd name="T82" fmla="*/ 460 w 601"/>
              <a:gd name="T83" fmla="*/ 253 h 666"/>
              <a:gd name="T84" fmla="*/ 427 w 601"/>
              <a:gd name="T85" fmla="*/ 206 h 666"/>
              <a:gd name="T86" fmla="*/ 460 w 601"/>
              <a:gd name="T87" fmla="*/ 160 h 666"/>
              <a:gd name="T88" fmla="*/ 110 w 601"/>
              <a:gd name="T89" fmla="*/ 329 h 666"/>
              <a:gd name="T90" fmla="*/ 110 w 601"/>
              <a:gd name="T91" fmla="*/ 430 h 666"/>
              <a:gd name="T92" fmla="*/ 197 w 601"/>
              <a:gd name="T93" fmla="*/ 430 h 666"/>
              <a:gd name="T94" fmla="*/ 197 w 601"/>
              <a:gd name="T95" fmla="*/ 329 h 666"/>
              <a:gd name="T96" fmla="*/ 153 w 601"/>
              <a:gd name="T97" fmla="*/ 333 h 666"/>
              <a:gd name="T98" fmla="*/ 187 w 601"/>
              <a:gd name="T99" fmla="*/ 380 h 666"/>
              <a:gd name="T100" fmla="*/ 153 w 601"/>
              <a:gd name="T101" fmla="*/ 426 h 666"/>
              <a:gd name="T102" fmla="*/ 120 w 601"/>
              <a:gd name="T103" fmla="*/ 380 h 666"/>
              <a:gd name="T104" fmla="*/ 153 w 601"/>
              <a:gd name="T105" fmla="*/ 333 h 666"/>
              <a:gd name="T106" fmla="*/ 240 w 601"/>
              <a:gd name="T107" fmla="*/ 520 h 666"/>
              <a:gd name="T108" fmla="*/ 400 w 601"/>
              <a:gd name="T109" fmla="*/ 520 h 666"/>
              <a:gd name="T110" fmla="*/ 320 w 601"/>
              <a:gd name="T111" fmla="*/ 466 h 666"/>
              <a:gd name="T112" fmla="*/ 320 w 601"/>
              <a:gd name="T113" fmla="*/ 573 h 666"/>
              <a:gd name="T114" fmla="*/ 320 w 601"/>
              <a:gd name="T115" fmla="*/ 4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01" h="666">
                <a:moveTo>
                  <a:pt x="311" y="0"/>
                </a:moveTo>
                <a:cubicBezTo>
                  <a:pt x="230" y="0"/>
                  <a:pt x="152" y="25"/>
                  <a:pt x="95" y="77"/>
                </a:cubicBezTo>
                <a:cubicBezTo>
                  <a:pt x="37" y="129"/>
                  <a:pt x="0" y="209"/>
                  <a:pt x="0" y="316"/>
                </a:cubicBezTo>
                <a:cubicBezTo>
                  <a:pt x="0" y="489"/>
                  <a:pt x="134" y="666"/>
                  <a:pt x="325" y="666"/>
                </a:cubicBezTo>
                <a:lnTo>
                  <a:pt x="327" y="666"/>
                </a:lnTo>
                <a:lnTo>
                  <a:pt x="328" y="666"/>
                </a:lnTo>
                <a:lnTo>
                  <a:pt x="328" y="666"/>
                </a:lnTo>
                <a:lnTo>
                  <a:pt x="328" y="666"/>
                </a:lnTo>
                <a:lnTo>
                  <a:pt x="329" y="666"/>
                </a:lnTo>
                <a:cubicBezTo>
                  <a:pt x="330" y="666"/>
                  <a:pt x="331" y="666"/>
                  <a:pt x="332" y="666"/>
                </a:cubicBezTo>
                <a:cubicBezTo>
                  <a:pt x="370" y="664"/>
                  <a:pt x="407" y="652"/>
                  <a:pt x="434" y="627"/>
                </a:cubicBezTo>
                <a:cubicBezTo>
                  <a:pt x="462" y="602"/>
                  <a:pt x="480" y="564"/>
                  <a:pt x="480" y="517"/>
                </a:cubicBezTo>
                <a:cubicBezTo>
                  <a:pt x="480" y="491"/>
                  <a:pt x="468" y="471"/>
                  <a:pt x="462" y="455"/>
                </a:cubicBezTo>
                <a:lnTo>
                  <a:pt x="462" y="455"/>
                </a:lnTo>
                <a:cubicBezTo>
                  <a:pt x="453" y="432"/>
                  <a:pt x="456" y="421"/>
                  <a:pt x="464" y="409"/>
                </a:cubicBezTo>
                <a:cubicBezTo>
                  <a:pt x="473" y="398"/>
                  <a:pt x="491" y="386"/>
                  <a:pt x="511" y="371"/>
                </a:cubicBezTo>
                <a:cubicBezTo>
                  <a:pt x="551" y="342"/>
                  <a:pt x="601" y="297"/>
                  <a:pt x="600" y="198"/>
                </a:cubicBezTo>
                <a:cubicBezTo>
                  <a:pt x="600" y="164"/>
                  <a:pt x="581" y="115"/>
                  <a:pt x="536" y="74"/>
                </a:cubicBezTo>
                <a:cubicBezTo>
                  <a:pt x="490" y="32"/>
                  <a:pt x="418" y="0"/>
                  <a:pt x="311" y="0"/>
                </a:cubicBezTo>
                <a:close/>
                <a:moveTo>
                  <a:pt x="311" y="26"/>
                </a:moveTo>
                <a:cubicBezTo>
                  <a:pt x="412" y="26"/>
                  <a:pt x="477" y="57"/>
                  <a:pt x="518" y="94"/>
                </a:cubicBezTo>
                <a:cubicBezTo>
                  <a:pt x="558" y="130"/>
                  <a:pt x="573" y="174"/>
                  <a:pt x="573" y="198"/>
                </a:cubicBezTo>
                <a:lnTo>
                  <a:pt x="573" y="199"/>
                </a:lnTo>
                <a:cubicBezTo>
                  <a:pt x="574" y="288"/>
                  <a:pt x="534" y="322"/>
                  <a:pt x="495" y="350"/>
                </a:cubicBezTo>
                <a:cubicBezTo>
                  <a:pt x="476" y="364"/>
                  <a:pt x="456" y="376"/>
                  <a:pt x="443" y="393"/>
                </a:cubicBezTo>
                <a:cubicBezTo>
                  <a:pt x="430" y="411"/>
                  <a:pt x="426" y="436"/>
                  <a:pt x="437" y="465"/>
                </a:cubicBezTo>
                <a:cubicBezTo>
                  <a:pt x="444" y="483"/>
                  <a:pt x="453" y="500"/>
                  <a:pt x="453" y="517"/>
                </a:cubicBezTo>
                <a:cubicBezTo>
                  <a:pt x="453" y="557"/>
                  <a:pt x="439" y="587"/>
                  <a:pt x="416" y="607"/>
                </a:cubicBezTo>
                <a:cubicBezTo>
                  <a:pt x="393" y="628"/>
                  <a:pt x="362" y="639"/>
                  <a:pt x="328" y="640"/>
                </a:cubicBezTo>
                <a:lnTo>
                  <a:pt x="327" y="640"/>
                </a:lnTo>
                <a:lnTo>
                  <a:pt x="325" y="640"/>
                </a:lnTo>
                <a:cubicBezTo>
                  <a:pt x="151" y="640"/>
                  <a:pt x="27" y="476"/>
                  <a:pt x="27" y="316"/>
                </a:cubicBezTo>
                <a:cubicBezTo>
                  <a:pt x="27" y="215"/>
                  <a:pt x="61" y="144"/>
                  <a:pt x="113" y="97"/>
                </a:cubicBezTo>
                <a:cubicBezTo>
                  <a:pt x="165" y="50"/>
                  <a:pt x="235" y="26"/>
                  <a:pt x="311" y="26"/>
                </a:cubicBezTo>
                <a:close/>
                <a:moveTo>
                  <a:pt x="313" y="66"/>
                </a:moveTo>
                <a:cubicBezTo>
                  <a:pt x="296" y="66"/>
                  <a:pt x="280" y="76"/>
                  <a:pt x="270" y="89"/>
                </a:cubicBezTo>
                <a:cubicBezTo>
                  <a:pt x="259" y="103"/>
                  <a:pt x="253" y="120"/>
                  <a:pt x="253" y="140"/>
                </a:cubicBezTo>
                <a:cubicBezTo>
                  <a:pt x="253" y="159"/>
                  <a:pt x="259" y="177"/>
                  <a:pt x="270" y="190"/>
                </a:cubicBezTo>
                <a:cubicBezTo>
                  <a:pt x="280" y="204"/>
                  <a:pt x="296" y="213"/>
                  <a:pt x="313" y="213"/>
                </a:cubicBezTo>
                <a:cubicBezTo>
                  <a:pt x="331" y="213"/>
                  <a:pt x="346" y="204"/>
                  <a:pt x="357" y="190"/>
                </a:cubicBezTo>
                <a:cubicBezTo>
                  <a:pt x="367" y="177"/>
                  <a:pt x="373" y="159"/>
                  <a:pt x="373" y="140"/>
                </a:cubicBezTo>
                <a:cubicBezTo>
                  <a:pt x="373" y="120"/>
                  <a:pt x="367" y="103"/>
                  <a:pt x="357" y="89"/>
                </a:cubicBezTo>
                <a:cubicBezTo>
                  <a:pt x="346" y="76"/>
                  <a:pt x="331" y="66"/>
                  <a:pt x="313" y="66"/>
                </a:cubicBezTo>
                <a:close/>
                <a:moveTo>
                  <a:pt x="313" y="93"/>
                </a:moveTo>
                <a:cubicBezTo>
                  <a:pt x="322" y="93"/>
                  <a:pt x="329" y="97"/>
                  <a:pt x="336" y="105"/>
                </a:cubicBezTo>
                <a:cubicBezTo>
                  <a:pt x="342" y="114"/>
                  <a:pt x="347" y="126"/>
                  <a:pt x="347" y="140"/>
                </a:cubicBezTo>
                <a:cubicBezTo>
                  <a:pt x="347" y="153"/>
                  <a:pt x="342" y="166"/>
                  <a:pt x="336" y="174"/>
                </a:cubicBezTo>
                <a:cubicBezTo>
                  <a:pt x="329" y="182"/>
                  <a:pt x="322" y="186"/>
                  <a:pt x="313" y="186"/>
                </a:cubicBezTo>
                <a:cubicBezTo>
                  <a:pt x="305" y="186"/>
                  <a:pt x="297" y="182"/>
                  <a:pt x="291" y="174"/>
                </a:cubicBezTo>
                <a:cubicBezTo>
                  <a:pt x="285" y="166"/>
                  <a:pt x="280" y="153"/>
                  <a:pt x="280" y="140"/>
                </a:cubicBezTo>
                <a:cubicBezTo>
                  <a:pt x="280" y="126"/>
                  <a:pt x="285" y="114"/>
                  <a:pt x="291" y="105"/>
                </a:cubicBezTo>
                <a:cubicBezTo>
                  <a:pt x="297" y="97"/>
                  <a:pt x="305" y="93"/>
                  <a:pt x="313" y="93"/>
                </a:cubicBezTo>
                <a:close/>
                <a:moveTo>
                  <a:pt x="167" y="133"/>
                </a:moveTo>
                <a:cubicBezTo>
                  <a:pt x="149" y="133"/>
                  <a:pt x="134" y="142"/>
                  <a:pt x="123" y="156"/>
                </a:cubicBezTo>
                <a:cubicBezTo>
                  <a:pt x="113" y="169"/>
                  <a:pt x="107" y="187"/>
                  <a:pt x="107" y="206"/>
                </a:cubicBezTo>
                <a:cubicBezTo>
                  <a:pt x="107" y="226"/>
                  <a:pt x="113" y="244"/>
                  <a:pt x="123" y="257"/>
                </a:cubicBezTo>
                <a:cubicBezTo>
                  <a:pt x="134" y="270"/>
                  <a:pt x="149" y="280"/>
                  <a:pt x="167" y="280"/>
                </a:cubicBezTo>
                <a:cubicBezTo>
                  <a:pt x="184" y="280"/>
                  <a:pt x="200" y="270"/>
                  <a:pt x="210" y="257"/>
                </a:cubicBezTo>
                <a:cubicBezTo>
                  <a:pt x="221" y="244"/>
                  <a:pt x="227" y="226"/>
                  <a:pt x="227" y="206"/>
                </a:cubicBezTo>
                <a:cubicBezTo>
                  <a:pt x="227" y="187"/>
                  <a:pt x="221" y="169"/>
                  <a:pt x="210" y="156"/>
                </a:cubicBezTo>
                <a:cubicBezTo>
                  <a:pt x="200" y="142"/>
                  <a:pt x="184" y="133"/>
                  <a:pt x="167" y="133"/>
                </a:cubicBezTo>
                <a:close/>
                <a:moveTo>
                  <a:pt x="460" y="133"/>
                </a:moveTo>
                <a:cubicBezTo>
                  <a:pt x="443" y="133"/>
                  <a:pt x="427" y="142"/>
                  <a:pt x="417" y="156"/>
                </a:cubicBezTo>
                <a:cubicBezTo>
                  <a:pt x="406" y="169"/>
                  <a:pt x="400" y="187"/>
                  <a:pt x="400" y="206"/>
                </a:cubicBezTo>
                <a:cubicBezTo>
                  <a:pt x="400" y="226"/>
                  <a:pt x="406" y="244"/>
                  <a:pt x="417" y="257"/>
                </a:cubicBezTo>
                <a:cubicBezTo>
                  <a:pt x="427" y="270"/>
                  <a:pt x="443" y="280"/>
                  <a:pt x="460" y="280"/>
                </a:cubicBezTo>
                <a:cubicBezTo>
                  <a:pt x="478" y="280"/>
                  <a:pt x="493" y="270"/>
                  <a:pt x="504" y="257"/>
                </a:cubicBezTo>
                <a:cubicBezTo>
                  <a:pt x="514" y="244"/>
                  <a:pt x="520" y="226"/>
                  <a:pt x="520" y="206"/>
                </a:cubicBezTo>
                <a:cubicBezTo>
                  <a:pt x="520" y="187"/>
                  <a:pt x="514" y="169"/>
                  <a:pt x="504" y="156"/>
                </a:cubicBezTo>
                <a:cubicBezTo>
                  <a:pt x="493" y="142"/>
                  <a:pt x="478" y="133"/>
                  <a:pt x="460" y="133"/>
                </a:cubicBezTo>
                <a:close/>
                <a:moveTo>
                  <a:pt x="167" y="160"/>
                </a:moveTo>
                <a:cubicBezTo>
                  <a:pt x="175" y="160"/>
                  <a:pt x="183" y="164"/>
                  <a:pt x="189" y="172"/>
                </a:cubicBezTo>
                <a:cubicBezTo>
                  <a:pt x="196" y="180"/>
                  <a:pt x="200" y="193"/>
                  <a:pt x="200" y="206"/>
                </a:cubicBezTo>
                <a:cubicBezTo>
                  <a:pt x="200" y="220"/>
                  <a:pt x="196" y="232"/>
                  <a:pt x="189" y="241"/>
                </a:cubicBezTo>
                <a:cubicBezTo>
                  <a:pt x="183" y="249"/>
                  <a:pt x="175" y="253"/>
                  <a:pt x="167" y="253"/>
                </a:cubicBezTo>
                <a:cubicBezTo>
                  <a:pt x="158" y="253"/>
                  <a:pt x="151" y="249"/>
                  <a:pt x="144" y="241"/>
                </a:cubicBezTo>
                <a:cubicBezTo>
                  <a:pt x="138" y="232"/>
                  <a:pt x="133" y="220"/>
                  <a:pt x="133" y="206"/>
                </a:cubicBezTo>
                <a:cubicBezTo>
                  <a:pt x="133" y="193"/>
                  <a:pt x="138" y="180"/>
                  <a:pt x="144" y="172"/>
                </a:cubicBezTo>
                <a:cubicBezTo>
                  <a:pt x="151" y="164"/>
                  <a:pt x="158" y="160"/>
                  <a:pt x="167" y="160"/>
                </a:cubicBezTo>
                <a:close/>
                <a:moveTo>
                  <a:pt x="460" y="160"/>
                </a:moveTo>
                <a:cubicBezTo>
                  <a:pt x="468" y="160"/>
                  <a:pt x="476" y="164"/>
                  <a:pt x="483" y="172"/>
                </a:cubicBezTo>
                <a:cubicBezTo>
                  <a:pt x="489" y="180"/>
                  <a:pt x="493" y="193"/>
                  <a:pt x="493" y="206"/>
                </a:cubicBezTo>
                <a:cubicBezTo>
                  <a:pt x="493" y="220"/>
                  <a:pt x="489" y="232"/>
                  <a:pt x="483" y="241"/>
                </a:cubicBezTo>
                <a:cubicBezTo>
                  <a:pt x="476" y="249"/>
                  <a:pt x="468" y="253"/>
                  <a:pt x="460" y="253"/>
                </a:cubicBezTo>
                <a:cubicBezTo>
                  <a:pt x="452" y="253"/>
                  <a:pt x="444" y="249"/>
                  <a:pt x="438" y="241"/>
                </a:cubicBezTo>
                <a:cubicBezTo>
                  <a:pt x="431" y="232"/>
                  <a:pt x="427" y="220"/>
                  <a:pt x="427" y="206"/>
                </a:cubicBezTo>
                <a:cubicBezTo>
                  <a:pt x="427" y="193"/>
                  <a:pt x="431" y="180"/>
                  <a:pt x="438" y="172"/>
                </a:cubicBezTo>
                <a:cubicBezTo>
                  <a:pt x="444" y="164"/>
                  <a:pt x="452" y="160"/>
                  <a:pt x="460" y="160"/>
                </a:cubicBezTo>
                <a:close/>
                <a:moveTo>
                  <a:pt x="153" y="306"/>
                </a:moveTo>
                <a:cubicBezTo>
                  <a:pt x="136" y="306"/>
                  <a:pt x="120" y="316"/>
                  <a:pt x="110" y="329"/>
                </a:cubicBezTo>
                <a:cubicBezTo>
                  <a:pt x="99" y="343"/>
                  <a:pt x="93" y="360"/>
                  <a:pt x="93" y="380"/>
                </a:cubicBezTo>
                <a:cubicBezTo>
                  <a:pt x="93" y="399"/>
                  <a:pt x="99" y="417"/>
                  <a:pt x="110" y="430"/>
                </a:cubicBezTo>
                <a:cubicBezTo>
                  <a:pt x="120" y="444"/>
                  <a:pt x="136" y="453"/>
                  <a:pt x="153" y="453"/>
                </a:cubicBezTo>
                <a:cubicBezTo>
                  <a:pt x="171" y="453"/>
                  <a:pt x="186" y="444"/>
                  <a:pt x="197" y="430"/>
                </a:cubicBezTo>
                <a:cubicBezTo>
                  <a:pt x="207" y="417"/>
                  <a:pt x="213" y="399"/>
                  <a:pt x="213" y="380"/>
                </a:cubicBezTo>
                <a:cubicBezTo>
                  <a:pt x="213" y="360"/>
                  <a:pt x="207" y="343"/>
                  <a:pt x="197" y="329"/>
                </a:cubicBezTo>
                <a:cubicBezTo>
                  <a:pt x="186" y="316"/>
                  <a:pt x="171" y="306"/>
                  <a:pt x="153" y="306"/>
                </a:cubicBezTo>
                <a:close/>
                <a:moveTo>
                  <a:pt x="153" y="333"/>
                </a:moveTo>
                <a:cubicBezTo>
                  <a:pt x="162" y="333"/>
                  <a:pt x="169" y="337"/>
                  <a:pt x="176" y="345"/>
                </a:cubicBezTo>
                <a:cubicBezTo>
                  <a:pt x="182" y="354"/>
                  <a:pt x="187" y="366"/>
                  <a:pt x="187" y="380"/>
                </a:cubicBezTo>
                <a:cubicBezTo>
                  <a:pt x="187" y="393"/>
                  <a:pt x="182" y="406"/>
                  <a:pt x="176" y="414"/>
                </a:cubicBezTo>
                <a:cubicBezTo>
                  <a:pt x="169" y="422"/>
                  <a:pt x="162" y="426"/>
                  <a:pt x="153" y="426"/>
                </a:cubicBezTo>
                <a:cubicBezTo>
                  <a:pt x="145" y="426"/>
                  <a:pt x="137" y="422"/>
                  <a:pt x="131" y="414"/>
                </a:cubicBezTo>
                <a:cubicBezTo>
                  <a:pt x="125" y="406"/>
                  <a:pt x="120" y="393"/>
                  <a:pt x="120" y="380"/>
                </a:cubicBezTo>
                <a:cubicBezTo>
                  <a:pt x="120" y="366"/>
                  <a:pt x="125" y="354"/>
                  <a:pt x="131" y="345"/>
                </a:cubicBezTo>
                <a:cubicBezTo>
                  <a:pt x="137" y="337"/>
                  <a:pt x="145" y="333"/>
                  <a:pt x="153" y="333"/>
                </a:cubicBezTo>
                <a:close/>
                <a:moveTo>
                  <a:pt x="320" y="440"/>
                </a:moveTo>
                <a:cubicBezTo>
                  <a:pt x="276" y="440"/>
                  <a:pt x="240" y="475"/>
                  <a:pt x="240" y="520"/>
                </a:cubicBezTo>
                <a:cubicBezTo>
                  <a:pt x="240" y="564"/>
                  <a:pt x="276" y="600"/>
                  <a:pt x="320" y="600"/>
                </a:cubicBezTo>
                <a:cubicBezTo>
                  <a:pt x="364" y="600"/>
                  <a:pt x="400" y="564"/>
                  <a:pt x="400" y="520"/>
                </a:cubicBezTo>
                <a:cubicBezTo>
                  <a:pt x="400" y="475"/>
                  <a:pt x="364" y="440"/>
                  <a:pt x="320" y="440"/>
                </a:cubicBezTo>
                <a:close/>
                <a:moveTo>
                  <a:pt x="320" y="466"/>
                </a:moveTo>
                <a:cubicBezTo>
                  <a:pt x="350" y="466"/>
                  <a:pt x="373" y="489"/>
                  <a:pt x="373" y="520"/>
                </a:cubicBezTo>
                <a:cubicBezTo>
                  <a:pt x="373" y="550"/>
                  <a:pt x="350" y="573"/>
                  <a:pt x="320" y="573"/>
                </a:cubicBezTo>
                <a:cubicBezTo>
                  <a:pt x="290" y="573"/>
                  <a:pt x="267" y="550"/>
                  <a:pt x="267" y="520"/>
                </a:cubicBezTo>
                <a:cubicBezTo>
                  <a:pt x="267" y="489"/>
                  <a:pt x="290" y="466"/>
                  <a:pt x="320" y="46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879C7E1-B179-4F99-9AA4-67CE1A65BF22}"/>
              </a:ext>
            </a:extLst>
          </p:cNvPr>
          <p:cNvSpPr txBox="1"/>
          <p:nvPr/>
        </p:nvSpPr>
        <p:spPr>
          <a:xfrm>
            <a:off x="5618659" y="2300673"/>
            <a:ext cx="1479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리스트에서 제일 처음 선택된 색</a:t>
            </a:r>
          </a:p>
        </p:txBody>
      </p:sp>
      <p:sp>
        <p:nvSpPr>
          <p:cNvPr id="190" name="Oval">
            <a:extLst>
              <a:ext uri="{FF2B5EF4-FFF2-40B4-BE49-F238E27FC236}">
                <a16:creationId xmlns:a16="http://schemas.microsoft.com/office/drawing/2014/main" id="{AACC6107-4311-4D15-AC59-B7AC2A4A18AE}"/>
              </a:ext>
            </a:extLst>
          </p:cNvPr>
          <p:cNvSpPr/>
          <p:nvPr/>
        </p:nvSpPr>
        <p:spPr>
          <a:xfrm>
            <a:off x="5889165" y="2712856"/>
            <a:ext cx="924232" cy="924232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EFEE81A-19A8-47AF-9DE4-32C0257E7F16}"/>
              </a:ext>
            </a:extLst>
          </p:cNvPr>
          <p:cNvCxnSpPr>
            <a:cxnSpLocks/>
            <a:stCxn id="187" idx="8"/>
            <a:endCxn id="15" idx="2"/>
          </p:cNvCxnSpPr>
          <p:nvPr/>
        </p:nvCxnSpPr>
        <p:spPr>
          <a:xfrm flipH="1" flipV="1">
            <a:off x="10667791" y="792059"/>
            <a:ext cx="11074" cy="11149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A4D2C2-7D9B-4079-8C42-F4C9B9DE3773}"/>
              </a:ext>
            </a:extLst>
          </p:cNvPr>
          <p:cNvSpPr txBox="1"/>
          <p:nvPr/>
        </p:nvSpPr>
        <p:spPr>
          <a:xfrm>
            <a:off x="9957500" y="42272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배경색 선택</a:t>
            </a:r>
          </a:p>
        </p:txBody>
      </p:sp>
      <p:sp>
        <p:nvSpPr>
          <p:cNvPr id="191" name="Rounded Panel">
            <a:extLst>
              <a:ext uri="{FF2B5EF4-FFF2-40B4-BE49-F238E27FC236}">
                <a16:creationId xmlns:a16="http://schemas.microsoft.com/office/drawing/2014/main" id="{9DA6E474-DC1B-4E08-A9B1-26750809AED4}"/>
              </a:ext>
            </a:extLst>
          </p:cNvPr>
          <p:cNvSpPr/>
          <p:nvPr/>
        </p:nvSpPr>
        <p:spPr>
          <a:xfrm>
            <a:off x="8125205" y="1978478"/>
            <a:ext cx="2054403" cy="2873518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D51B660-3CDC-4698-B28B-7EACE5B570A8}"/>
              </a:ext>
            </a:extLst>
          </p:cNvPr>
          <p:cNvCxnSpPr>
            <a:stCxn id="191" idx="0"/>
            <a:endCxn id="191" idx="2"/>
          </p:cNvCxnSpPr>
          <p:nvPr/>
        </p:nvCxnSpPr>
        <p:spPr>
          <a:xfrm>
            <a:off x="9152407" y="1978478"/>
            <a:ext cx="0" cy="2873518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AB39B8-073B-4EC1-81DA-D6DB0040B4AD}"/>
              </a:ext>
            </a:extLst>
          </p:cNvPr>
          <p:cNvSpPr txBox="1"/>
          <p:nvPr/>
        </p:nvSpPr>
        <p:spPr>
          <a:xfrm>
            <a:off x="9167228" y="1989216"/>
            <a:ext cx="697753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/>
              <a:t>100%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90%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80%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70%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60%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50%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40%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30%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20%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10%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0%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59BAAE1-FCA6-418C-A736-1BA136FF7416}"/>
              </a:ext>
            </a:extLst>
          </p:cNvPr>
          <p:cNvSpPr txBox="1"/>
          <p:nvPr/>
        </p:nvSpPr>
        <p:spPr>
          <a:xfrm>
            <a:off x="8307308" y="1989216"/>
            <a:ext cx="697753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r>
              <a:rPr lang="en-US" altLang="ko-KR" sz="1100" dirty="0"/>
              <a:t> 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 </a:t>
            </a: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</p:txBody>
      </p: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0040DD6D-1BE5-416A-B404-60966F0EE122}"/>
              </a:ext>
            </a:extLst>
          </p:cNvPr>
          <p:cNvCxnSpPr>
            <a:cxnSpLocks/>
            <a:stCxn id="193" idx="2"/>
            <a:endCxn id="195" idx="0"/>
          </p:cNvCxnSpPr>
          <p:nvPr/>
        </p:nvCxnSpPr>
        <p:spPr>
          <a:xfrm>
            <a:off x="8656185" y="4874621"/>
            <a:ext cx="37145" cy="8151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5C3C64A-77D6-4D06-BC76-C668E0200901}"/>
              </a:ext>
            </a:extLst>
          </p:cNvPr>
          <p:cNvSpPr txBox="1"/>
          <p:nvPr/>
        </p:nvSpPr>
        <p:spPr>
          <a:xfrm>
            <a:off x="7185833" y="5689749"/>
            <a:ext cx="301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배경색과 혼합된 </a:t>
            </a:r>
            <a:r>
              <a:rPr lang="ko-KR" altLang="en-US"/>
              <a:t>색 </a:t>
            </a:r>
            <a:r>
              <a:rPr lang="en-US" altLang="ko-KR" dirty="0"/>
              <a:t>HEX </a:t>
            </a:r>
            <a:r>
              <a:rPr lang="ko-KR" altLang="en-US" dirty="0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169350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ADCFC33-280B-40BF-8084-BDCD9F80F67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447291" y="1152134"/>
            <a:ext cx="5675211" cy="4157976"/>
            <a:chOff x="660251" y="1104556"/>
            <a:chExt cx="6453529" cy="4430727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C5CFB8A-2C17-4843-A43B-5BAE4AE8A89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60251" y="1104557"/>
              <a:ext cx="6453529" cy="44307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" name="Title Bar">
              <a:extLst>
                <a:ext uri="{FF2B5EF4-FFF2-40B4-BE49-F238E27FC236}">
                  <a16:creationId xmlns:a16="http://schemas.microsoft.com/office/drawing/2014/main" id="{D10149B4-2E67-451E-AB8A-3D9133E1443D}"/>
                </a:ext>
              </a:extLst>
            </p:cNvPr>
            <p:cNvGrpSpPr/>
            <p:nvPr/>
          </p:nvGrpSpPr>
          <p:grpSpPr>
            <a:xfrm>
              <a:off x="660251" y="1104556"/>
              <a:ext cx="6453529" cy="243783"/>
              <a:chOff x="990600" y="1423198"/>
              <a:chExt cx="6401693" cy="30032"/>
            </a:xfrm>
            <a:solidFill>
              <a:srgbClr val="FFFFFF"/>
            </a:solidFill>
          </p:grpSpPr>
          <p:sp>
            <p:nvSpPr>
              <p:cNvPr id="6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DEBD1C8-A899-45E0-92AD-AEE07BF9CE91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990600" y="1423198"/>
                <a:ext cx="6401693" cy="3003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8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Digital Palette</a:t>
                </a:r>
              </a:p>
            </p:txBody>
          </p:sp>
          <p:sp>
            <p:nvSpPr>
              <p:cNvPr id="7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95780DF-6140-42A2-A951-149C89351E62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410599" y="1437171"/>
                <a:ext cx="84164" cy="104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293778B-E98A-4570-92C0-9CC4CC9E1CF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784856" y="1432687"/>
                <a:ext cx="82373" cy="10010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E0D1150-5A1C-4449-8010-112666FFEB62}"/>
                  </a:ext>
                </a:extLst>
              </p:cNvPr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159118" y="1432479"/>
                <a:ext cx="84164" cy="10428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B09DAA-3370-4663-9C86-13AD429D109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60251" y="1104556"/>
              <a:ext cx="6453529" cy="4430727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2C02DE39-FFB1-4C74-AF7F-8958FB16E21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692798" y="1751925"/>
            <a:ext cx="1279563" cy="212366"/>
            <a:chOff x="554563" y="2592239"/>
            <a:chExt cx="1279563" cy="212366"/>
          </a:xfrm>
        </p:grpSpPr>
        <p:sp>
          <p:nvSpPr>
            <p:cNvPr id="57" name="Box">
              <a:extLst>
                <a:ext uri="{FF2B5EF4-FFF2-40B4-BE49-F238E27FC236}">
                  <a16:creationId xmlns:a16="http://schemas.microsoft.com/office/drawing/2014/main" id="{6DE06108-4EFE-492A-A5F8-9982EEC61413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abel">
              <a:extLst>
                <a:ext uri="{FF2B5EF4-FFF2-40B4-BE49-F238E27FC236}">
                  <a16:creationId xmlns:a16="http://schemas.microsoft.com/office/drawing/2014/main" id="{0BDAD33E-C7CD-4FD3-B568-AF14B535B757}"/>
                </a:ext>
              </a:extLst>
            </p:cNvPr>
            <p:cNvSpPr txBox="1"/>
            <p:nvPr/>
          </p:nvSpPr>
          <p:spPr>
            <a:xfrm>
              <a:off x="686119" y="2592239"/>
              <a:ext cx="114800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 Follow Window</a:t>
              </a:r>
            </a:p>
          </p:txBody>
        </p:sp>
        <p:sp>
          <p:nvSpPr>
            <p:cNvPr id="59" name="Check">
              <a:extLst>
                <a:ext uri="{FF2B5EF4-FFF2-40B4-BE49-F238E27FC236}">
                  <a16:creationId xmlns:a16="http://schemas.microsoft.com/office/drawing/2014/main" id="{B521BB3E-1BEE-434D-AFB0-E13D0C73F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B8DA0F4-62C1-494E-B0DE-A4A65BDA3DFF}"/>
              </a:ext>
            </a:extLst>
          </p:cNvPr>
          <p:cNvCxnSpPr>
            <a:cxnSpLocks/>
          </p:cNvCxnSpPr>
          <p:nvPr/>
        </p:nvCxnSpPr>
        <p:spPr>
          <a:xfrm>
            <a:off x="10331195" y="1765337"/>
            <a:ext cx="584092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C90D9F3-0392-4DC9-967B-456CF9B6AF15}"/>
              </a:ext>
            </a:extLst>
          </p:cNvPr>
          <p:cNvGrpSpPr/>
          <p:nvPr/>
        </p:nvGrpSpPr>
        <p:grpSpPr>
          <a:xfrm>
            <a:off x="7257001" y="1772021"/>
            <a:ext cx="3658286" cy="3302399"/>
            <a:chOff x="7136422" y="1038490"/>
            <a:chExt cx="3658286" cy="3302399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1805FFED-CEC1-4382-89A5-3E448033B992}"/>
                </a:ext>
              </a:extLst>
            </p:cNvPr>
            <p:cNvCxnSpPr/>
            <p:nvPr/>
          </p:nvCxnSpPr>
          <p:spPr>
            <a:xfrm>
              <a:off x="7136422" y="1038703"/>
              <a:ext cx="0" cy="3302186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DC8C32E5-6303-4B64-8685-1787CB795B74}"/>
                </a:ext>
              </a:extLst>
            </p:cNvPr>
            <p:cNvCxnSpPr/>
            <p:nvPr/>
          </p:nvCxnSpPr>
          <p:spPr>
            <a:xfrm>
              <a:off x="10794708" y="1038490"/>
              <a:ext cx="0" cy="3302186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CBAF73B-2688-44CA-B6E8-F6336AC0D8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6422" y="4330308"/>
              <a:ext cx="3658286" cy="10368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9AA637D-7A45-4ABD-8790-5F2A9CE8D445}"/>
              </a:ext>
            </a:extLst>
          </p:cNvPr>
          <p:cNvGrpSpPr/>
          <p:nvPr/>
        </p:nvGrpSpPr>
        <p:grpSpPr>
          <a:xfrm>
            <a:off x="946717" y="2095165"/>
            <a:ext cx="3776006" cy="2205521"/>
            <a:chOff x="424205" y="1150628"/>
            <a:chExt cx="3776006" cy="2205521"/>
          </a:xfrm>
        </p:grpSpPr>
        <p:sp>
          <p:nvSpPr>
            <p:cNvPr id="10" name="Arrow Cursor">
              <a:extLst>
                <a:ext uri="{FF2B5EF4-FFF2-40B4-BE49-F238E27FC236}">
                  <a16:creationId xmlns:a16="http://schemas.microsoft.com/office/drawing/2014/main" id="{8783FF70-F41E-401E-9FB9-14F16DDA1F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4205" y="1150628"/>
              <a:ext cx="377825" cy="590550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6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6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EB304C-4825-4399-88F2-163D50FBF4D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77901" y="1525866"/>
              <a:ext cx="3222310" cy="18302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4B1EBB6-2819-483B-9A3D-4FB76E079176}"/>
                </a:ext>
              </a:extLst>
            </p:cNvPr>
            <p:cNvGrpSpPr/>
            <p:nvPr/>
          </p:nvGrpSpPr>
          <p:grpSpPr>
            <a:xfrm>
              <a:off x="2150348" y="1976224"/>
              <a:ext cx="1794061" cy="949661"/>
              <a:chOff x="2150348" y="1976224"/>
              <a:chExt cx="1794061" cy="94966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313A64C-5EE6-4C5F-A464-8E29393DFB2E}"/>
                  </a:ext>
                </a:extLst>
              </p:cNvPr>
              <p:cNvSpPr/>
              <p:nvPr/>
            </p:nvSpPr>
            <p:spPr>
              <a:xfrm>
                <a:off x="2150348" y="1976224"/>
                <a:ext cx="663191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  </a:t>
                </a:r>
              </a:p>
              <a:p>
                <a:pPr algn="ctr"/>
                <a:r>
                  <a:rPr lang="en-US" altLang="ko-KR" dirty="0"/>
                  <a:t>G</a:t>
                </a:r>
              </a:p>
              <a:p>
                <a:pPr algn="ctr"/>
                <a:r>
                  <a:rPr lang="en-US" altLang="ko-KR" dirty="0"/>
                  <a:t>B</a:t>
                </a:r>
              </a:p>
              <a:p>
                <a:pPr algn="ctr"/>
                <a:r>
                  <a:rPr lang="en-US" altLang="ko-KR" dirty="0"/>
                  <a:t>Hex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FAB3D8A-CB62-4E95-88AA-8E404FE8633F}"/>
                  </a:ext>
                </a:extLst>
              </p:cNvPr>
              <p:cNvSpPr/>
              <p:nvPr/>
            </p:nvSpPr>
            <p:spPr>
              <a:xfrm>
                <a:off x="2845492" y="1976224"/>
                <a:ext cx="1098917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  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#000000</a:t>
                </a:r>
                <a:endParaRPr lang="ko-KR" altLang="en-US" dirty="0"/>
              </a:p>
            </p:txBody>
          </p:sp>
        </p:grpSp>
        <p:sp>
          <p:nvSpPr>
            <p:cNvPr id="111" name="Oval">
              <a:extLst>
                <a:ext uri="{FF2B5EF4-FFF2-40B4-BE49-F238E27FC236}">
                  <a16:creationId xmlns:a16="http://schemas.microsoft.com/office/drawing/2014/main" id="{B369E2B3-8A7E-4141-A172-91DFA261885B}"/>
                </a:ext>
              </a:extLst>
            </p:cNvPr>
            <p:cNvSpPr/>
            <p:nvPr/>
          </p:nvSpPr>
          <p:spPr>
            <a:xfrm>
              <a:off x="1236522" y="1897518"/>
              <a:ext cx="924232" cy="924232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C590FEC1-D42A-4AA2-8AD2-6498DD185A0D}"/>
              </a:ext>
            </a:extLst>
          </p:cNvPr>
          <p:cNvGrpSpPr/>
          <p:nvPr/>
        </p:nvGrpSpPr>
        <p:grpSpPr>
          <a:xfrm>
            <a:off x="5617506" y="3821786"/>
            <a:ext cx="1487005" cy="949661"/>
            <a:chOff x="2150348" y="1976224"/>
            <a:chExt cx="1794061" cy="949661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7611B82-3D24-4FF3-8326-DE4CEB1BEC3B}"/>
                </a:ext>
              </a:extLst>
            </p:cNvPr>
            <p:cNvSpPr/>
            <p:nvPr/>
          </p:nvSpPr>
          <p:spPr>
            <a:xfrm>
              <a:off x="2150348" y="1976224"/>
              <a:ext cx="663191" cy="94966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  </a:t>
              </a:r>
            </a:p>
            <a:p>
              <a:pPr algn="ctr"/>
              <a:r>
                <a:rPr lang="en-US" altLang="ko-KR" sz="1400" dirty="0"/>
                <a:t>G</a:t>
              </a:r>
            </a:p>
            <a:p>
              <a:pPr algn="ctr"/>
              <a:r>
                <a:rPr lang="en-US" altLang="ko-KR" sz="1400" dirty="0"/>
                <a:t>B</a:t>
              </a:r>
            </a:p>
            <a:p>
              <a:pPr algn="ctr"/>
              <a:r>
                <a:rPr lang="en-US" altLang="ko-KR" sz="1400" dirty="0"/>
                <a:t>Hex</a:t>
              </a:r>
              <a:endParaRPr lang="ko-KR" altLang="en-US" sz="14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3B89005-930E-4073-820F-C2F8757DA6D8}"/>
                </a:ext>
              </a:extLst>
            </p:cNvPr>
            <p:cNvSpPr/>
            <p:nvPr/>
          </p:nvSpPr>
          <p:spPr>
            <a:xfrm>
              <a:off x="2845492" y="1976224"/>
              <a:ext cx="1098917" cy="94966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0  </a:t>
              </a:r>
            </a:p>
            <a:p>
              <a:pPr algn="ctr"/>
              <a:r>
                <a:rPr lang="en-US" altLang="ko-KR" sz="1400" dirty="0"/>
                <a:t>0</a:t>
              </a:r>
            </a:p>
            <a:p>
              <a:pPr algn="ctr"/>
              <a:r>
                <a:rPr lang="en-US" altLang="ko-KR" sz="1400" dirty="0"/>
                <a:t>0</a:t>
              </a:r>
            </a:p>
            <a:p>
              <a:pPr algn="ctr"/>
              <a:r>
                <a:rPr lang="en-US" altLang="ko-KR" sz="1400" dirty="0"/>
                <a:t>#000000</a:t>
              </a:r>
              <a:endParaRPr lang="ko-KR" altLang="en-US" sz="1400" dirty="0"/>
            </a:p>
          </p:txBody>
        </p:sp>
      </p:grpSp>
      <p:grpSp>
        <p:nvGrpSpPr>
          <p:cNvPr id="36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53D52F5-6340-4A6A-BCCD-F0C9CB2E18D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257001" y="1528401"/>
            <a:ext cx="3074194" cy="240301"/>
            <a:chOff x="595686" y="2423988"/>
            <a:chExt cx="3074194" cy="240301"/>
          </a:xfrm>
          <a:solidFill>
            <a:srgbClr val="FFFFFF"/>
          </a:solidFill>
        </p:grpSpPr>
        <p:cxnSp>
          <p:nvCxnSpPr>
            <p:cNvPr id="37" name="Line 1" descr="&lt;Tags&gt;&lt;SMARTRESIZEANCHORS&gt;None,Absolute,Absolute,None&lt;/SMARTRESIZEANCHORS&gt;&lt;/Tags&gt;">
              <a:extLst>
                <a:ext uri="{FF2B5EF4-FFF2-40B4-BE49-F238E27FC236}">
                  <a16:creationId xmlns:a16="http://schemas.microsoft.com/office/drawing/2014/main" id="{62FB23C2-CCAD-4211-9ED2-5C16BA43B623}"/>
                </a:ext>
              </a:extLst>
            </p:cNvPr>
            <p:cNvCxnSpPr/>
            <p:nvPr/>
          </p:nvCxnSpPr>
          <p:spPr>
            <a:xfrm flipH="1">
              <a:off x="595686" y="2664289"/>
              <a:ext cx="1809019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e 2" descr="&lt;Tags&gt;&lt;SMARTRESIZEANCHORS&gt;None,Absolute,Absolute,Absolute&lt;/SMARTRESIZEANCHORS&gt;&lt;/Tags&gt;">
              <a:extLst>
                <a:ext uri="{FF2B5EF4-FFF2-40B4-BE49-F238E27FC236}">
                  <a16:creationId xmlns:a16="http://schemas.microsoft.com/office/drawing/2014/main" id="{A43E6C25-B01F-4469-A169-03FAA4469807}"/>
                </a:ext>
              </a:extLst>
            </p:cNvPr>
            <p:cNvCxnSpPr/>
            <p:nvPr/>
          </p:nvCxnSpPr>
          <p:spPr>
            <a:xfrm>
              <a:off x="3203143" y="2664289"/>
              <a:ext cx="466737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ab Selected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BBE42EC5-C0DA-457E-9882-793CA5978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705" y="2423988"/>
              <a:ext cx="80486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490F647D-4819-4E55-89FC-0D209D31587F}"/>
                </a:ext>
              </a:extLst>
            </p:cNvPr>
            <p:cNvSpPr/>
            <p:nvPr/>
          </p:nvSpPr>
          <p:spPr>
            <a:xfrm>
              <a:off x="1552621" y="2423989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투명도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71A03157-08FF-479A-BF39-CF3B23AD6D6D}"/>
                </a:ext>
              </a:extLst>
            </p:cNvPr>
            <p:cNvSpPr/>
            <p:nvPr/>
          </p:nvSpPr>
          <p:spPr>
            <a:xfrm>
              <a:off x="694111" y="2423988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저장한 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141A1898-A74C-4693-8037-ABB6417B476C}"/>
              </a:ext>
            </a:extLst>
          </p:cNvPr>
          <p:cNvSpPr txBox="1"/>
          <p:nvPr/>
        </p:nvSpPr>
        <p:spPr>
          <a:xfrm>
            <a:off x="5618659" y="2300673"/>
            <a:ext cx="1479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리스트에서 제일 처음 선택된 색</a:t>
            </a:r>
          </a:p>
        </p:txBody>
      </p:sp>
      <p:sp>
        <p:nvSpPr>
          <p:cNvPr id="81" name="Oval">
            <a:extLst>
              <a:ext uri="{FF2B5EF4-FFF2-40B4-BE49-F238E27FC236}">
                <a16:creationId xmlns:a16="http://schemas.microsoft.com/office/drawing/2014/main" id="{8C766053-C906-41DE-9B4D-294B9AC907B4}"/>
              </a:ext>
            </a:extLst>
          </p:cNvPr>
          <p:cNvSpPr/>
          <p:nvPr/>
        </p:nvSpPr>
        <p:spPr>
          <a:xfrm>
            <a:off x="5889165" y="2712856"/>
            <a:ext cx="924232" cy="924232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2" name="List View" descr="&lt;SmartSettings&gt;&lt;SmartResize enabled=&quot;True&quot; minWidth=&quot;70&quot; minHeight=&quot;40&quot; /&gt;&lt;/SmartSettings&gt;">
            <a:extLst>
              <a:ext uri="{FF2B5EF4-FFF2-40B4-BE49-F238E27FC236}">
                <a16:creationId xmlns:a16="http://schemas.microsoft.com/office/drawing/2014/main" id="{09DF51C4-3AE2-4DE2-A9B2-2A736656E0D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299337" y="1804045"/>
            <a:ext cx="3573759" cy="2296015"/>
            <a:chOff x="578189" y="1481859"/>
            <a:chExt cx="3573759" cy="2296015"/>
          </a:xfrm>
        </p:grpSpPr>
        <p:sp>
          <p:nvSpPr>
            <p:cNvPr id="83" name="List View Background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76AE613B-CEC3-43E4-8ABF-BEF70CD5202B}"/>
                </a:ext>
              </a:extLst>
            </p:cNvPr>
            <p:cNvSpPr/>
            <p:nvPr/>
          </p:nvSpPr>
          <p:spPr>
            <a:xfrm>
              <a:off x="578189" y="1481860"/>
              <a:ext cx="3488034" cy="22960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Selection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681ABD88-5A9C-4040-A90C-D7A1D964EB6A}"/>
                </a:ext>
              </a:extLst>
            </p:cNvPr>
            <p:cNvSpPr/>
            <p:nvPr/>
          </p:nvSpPr>
          <p:spPr>
            <a:xfrm>
              <a:off x="578190" y="1887538"/>
              <a:ext cx="3488033" cy="365125"/>
            </a:xfrm>
            <a:prstGeom prst="rect">
              <a:avLst/>
            </a:prstGeom>
            <a:solidFill>
              <a:srgbClr val="0078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2727864-86F6-4AA0-B10B-B1C20845A2E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711835" y="1588771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18D704D-4AC8-4E98-AFF9-998CC364DB64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711835" y="1952626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037377B-3514-4B1F-8FF6-9436A7F80830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711835" y="2316481"/>
              <a:ext cx="228600" cy="228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5D8BCB0-5544-415F-9244-F8F57690270C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711835" y="268033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F1F490A-3480-4DD9-A036-01DB62794B07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711835" y="3044191"/>
              <a:ext cx="228600" cy="22860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244B696-D679-4BB4-8988-6FE3066BB64F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711835" y="3408047"/>
              <a:ext cx="228600" cy="22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Text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6F7964A1-5D8A-4ED7-9A65-08F88F41F401}"/>
                </a:ext>
              </a:extLst>
            </p:cNvPr>
            <p:cNvSpPr txBox="1"/>
            <p:nvPr/>
          </p:nvSpPr>
          <p:spPr>
            <a:xfrm>
              <a:off x="976720" y="1481861"/>
              <a:ext cx="3089503" cy="2296013"/>
            </a:xfrm>
            <a:prstGeom prst="rect">
              <a:avLst/>
            </a:prstGeom>
            <a:noFill/>
          </p:spPr>
          <p:txBody>
            <a:bodyPr wrap="square" lIns="91440" tIns="91440" bIns="9144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b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파란계열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b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빨간계열</a:t>
              </a:r>
              <a:endParaRPr 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b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초록계열</a:t>
              </a:r>
              <a:endParaRPr 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b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주황계열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b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설명 적는 곳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b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내가 좋아하는 색들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2" name="Scroll Bar">
              <a:extLst>
                <a:ext uri="{FF2B5EF4-FFF2-40B4-BE49-F238E27FC236}">
                  <a16:creationId xmlns:a16="http://schemas.microsoft.com/office/drawing/2014/main" id="{B99CEFD6-47BC-49DE-BE07-F9E7B961C818}"/>
                </a:ext>
              </a:extLst>
            </p:cNvPr>
            <p:cNvGrpSpPr/>
            <p:nvPr/>
          </p:nvGrpSpPr>
          <p:grpSpPr>
            <a:xfrm>
              <a:off x="4066223" y="1481859"/>
              <a:ext cx="85725" cy="2296014"/>
              <a:chOff x="6627043" y="1951741"/>
              <a:chExt cx="85725" cy="2301878"/>
            </a:xfrm>
          </p:grpSpPr>
          <p:sp>
            <p:nvSpPr>
              <p:cNvPr id="95" name="Track" descr="&lt;Tags&gt;&lt;SMARTRESIZEANCHORS&gt;Absolute,Absolute,None,Absolute&lt;/SMARTRESIZEANCHORS&gt;&lt;/Tags&gt;">
                <a:extLst>
                  <a:ext uri="{FF2B5EF4-FFF2-40B4-BE49-F238E27FC236}">
                    <a16:creationId xmlns:a16="http://schemas.microsoft.com/office/drawing/2014/main" id="{826C4DDC-E718-4812-9240-9299790EAF97}"/>
                  </a:ext>
                </a:extLst>
              </p:cNvPr>
              <p:cNvSpPr/>
              <p:nvPr/>
            </p:nvSpPr>
            <p:spPr>
              <a:xfrm>
                <a:off x="6627043" y="1951741"/>
                <a:ext cx="85725" cy="230187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Thumb" descr="&lt;Tags&gt;&lt;SMARTRESIZEANCHORS&gt;Absolute,Relative,None,Absolute&lt;/SMARTRESIZEANCHORS&gt;&lt;/Tags&gt;">
                <a:extLst>
                  <a:ext uri="{FF2B5EF4-FFF2-40B4-BE49-F238E27FC236}">
                    <a16:creationId xmlns:a16="http://schemas.microsoft.com/office/drawing/2014/main" id="{1DFC9F66-700D-4EE2-AA6F-66A40E7D6DAB}"/>
                  </a:ext>
                </a:extLst>
              </p:cNvPr>
              <p:cNvSpPr/>
              <p:nvPr/>
            </p:nvSpPr>
            <p:spPr>
              <a:xfrm>
                <a:off x="6627043" y="2037685"/>
                <a:ext cx="85725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Arrow Up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00651AB7-6826-4AC9-8D11-20928BA075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41330" y="1978798"/>
                <a:ext cx="57150" cy="31831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Arrow Down" descr="&lt;Tags&gt;&lt;SMARTRESIZEANCHORS&gt;None,Absolute,None,Absolute&lt;/SMARTRESIZEANCHORS&gt;&lt;/Tags&gt;">
                <a:extLst>
                  <a:ext uri="{FF2B5EF4-FFF2-40B4-BE49-F238E27FC236}">
                    <a16:creationId xmlns:a16="http://schemas.microsoft.com/office/drawing/2014/main" id="{F7153C8C-3807-4CFA-9246-2FDD4FF618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41330" y="4194731"/>
                <a:ext cx="57150" cy="31831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1" name="Button">
            <a:extLst>
              <a:ext uri="{FF2B5EF4-FFF2-40B4-BE49-F238E27FC236}">
                <a16:creationId xmlns:a16="http://schemas.microsoft.com/office/drawing/2014/main" id="{C997FA0D-6753-4C81-8D12-400CD1252CCB}"/>
              </a:ext>
            </a:extLst>
          </p:cNvPr>
          <p:cNvSpPr>
            <a:spLocks/>
          </p:cNvSpPr>
          <p:nvPr/>
        </p:nvSpPr>
        <p:spPr bwMode="auto">
          <a:xfrm>
            <a:off x="9996471" y="4276802"/>
            <a:ext cx="83385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색 모음 생성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Button">
            <a:extLst>
              <a:ext uri="{FF2B5EF4-FFF2-40B4-BE49-F238E27FC236}">
                <a16:creationId xmlns:a16="http://schemas.microsoft.com/office/drawing/2014/main" id="{FA818F76-D16F-4F8E-BB06-3CBD51017D32}"/>
              </a:ext>
            </a:extLst>
          </p:cNvPr>
          <p:cNvSpPr>
            <a:spLocks/>
          </p:cNvSpPr>
          <p:nvPr/>
        </p:nvSpPr>
        <p:spPr bwMode="auto">
          <a:xfrm>
            <a:off x="9996379" y="4677985"/>
            <a:ext cx="83385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색 모음 삭제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3D6136-42F6-4B00-9BAE-DF55656D05C2}"/>
              </a:ext>
            </a:extLst>
          </p:cNvPr>
          <p:cNvGrpSpPr/>
          <p:nvPr/>
        </p:nvGrpSpPr>
        <p:grpSpPr>
          <a:xfrm>
            <a:off x="7260054" y="4292758"/>
            <a:ext cx="760144" cy="744919"/>
            <a:chOff x="7390679" y="4301967"/>
            <a:chExt cx="760144" cy="744919"/>
          </a:xfrm>
        </p:grpSpPr>
        <p:sp>
          <p:nvSpPr>
            <p:cNvPr id="104" name="Oval">
              <a:extLst>
                <a:ext uri="{FF2B5EF4-FFF2-40B4-BE49-F238E27FC236}">
                  <a16:creationId xmlns:a16="http://schemas.microsoft.com/office/drawing/2014/main" id="{9ECF1AF1-0BDD-44EF-8349-EF76544288D7}"/>
                </a:ext>
              </a:extLst>
            </p:cNvPr>
            <p:cNvSpPr/>
            <p:nvPr/>
          </p:nvSpPr>
          <p:spPr>
            <a:xfrm>
              <a:off x="7544107" y="4301967"/>
              <a:ext cx="453288" cy="45328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6F76FA-EA83-4D0B-B048-210EB12F709D}"/>
                </a:ext>
              </a:extLst>
            </p:cNvPr>
            <p:cNvSpPr txBox="1"/>
            <p:nvPr/>
          </p:nvSpPr>
          <p:spPr>
            <a:xfrm>
              <a:off x="7390679" y="4739109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RGB(255, 0, 0)</a:t>
              </a:r>
            </a:p>
            <a:p>
              <a:pPr algn="ctr"/>
              <a:r>
                <a:rPr lang="en-US" altLang="ko-KR" sz="700" dirty="0"/>
                <a:t>Hex(#ff0000)</a:t>
              </a:r>
              <a:endParaRPr lang="ko-KR" altLang="en-US" sz="7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B24C86F-D08D-4DAA-A478-A9D92A552FA6}"/>
              </a:ext>
            </a:extLst>
          </p:cNvPr>
          <p:cNvGrpSpPr/>
          <p:nvPr/>
        </p:nvGrpSpPr>
        <p:grpSpPr>
          <a:xfrm>
            <a:off x="7911237" y="4292758"/>
            <a:ext cx="747320" cy="744919"/>
            <a:chOff x="7397091" y="4301967"/>
            <a:chExt cx="747320" cy="744919"/>
          </a:xfrm>
        </p:grpSpPr>
        <p:sp>
          <p:nvSpPr>
            <p:cNvPr id="108" name="Oval">
              <a:extLst>
                <a:ext uri="{FF2B5EF4-FFF2-40B4-BE49-F238E27FC236}">
                  <a16:creationId xmlns:a16="http://schemas.microsoft.com/office/drawing/2014/main" id="{B9885838-E1ED-45B5-A951-40EB39ADFBF1}"/>
                </a:ext>
              </a:extLst>
            </p:cNvPr>
            <p:cNvSpPr/>
            <p:nvPr/>
          </p:nvSpPr>
          <p:spPr>
            <a:xfrm>
              <a:off x="7544107" y="4301967"/>
              <a:ext cx="453288" cy="453288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770E67-AC77-4194-AD1A-7B8C7BEC94A8}"/>
                </a:ext>
              </a:extLst>
            </p:cNvPr>
            <p:cNvSpPr txBox="1"/>
            <p:nvPr/>
          </p:nvSpPr>
          <p:spPr>
            <a:xfrm>
              <a:off x="7397091" y="4739109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RGB(0, 0, 0)</a:t>
              </a:r>
            </a:p>
            <a:p>
              <a:pPr algn="ctr"/>
              <a:r>
                <a:rPr lang="en-US" altLang="ko-KR" sz="700" dirty="0"/>
                <a:t>Hex(#000000)</a:t>
              </a:r>
              <a:endParaRPr lang="ko-KR" altLang="en-US" sz="700" dirty="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94C9024-9886-4567-9003-92197E4CFA9A}"/>
              </a:ext>
            </a:extLst>
          </p:cNvPr>
          <p:cNvGrpSpPr/>
          <p:nvPr/>
        </p:nvGrpSpPr>
        <p:grpSpPr>
          <a:xfrm>
            <a:off x="8534231" y="4292758"/>
            <a:ext cx="747320" cy="744919"/>
            <a:chOff x="7397091" y="4301967"/>
            <a:chExt cx="747320" cy="744919"/>
          </a:xfrm>
        </p:grpSpPr>
        <p:sp>
          <p:nvSpPr>
            <p:cNvPr id="113" name="Oval">
              <a:extLst>
                <a:ext uri="{FF2B5EF4-FFF2-40B4-BE49-F238E27FC236}">
                  <a16:creationId xmlns:a16="http://schemas.microsoft.com/office/drawing/2014/main" id="{6DE36574-41DE-448C-9009-C3A95DF06D45}"/>
                </a:ext>
              </a:extLst>
            </p:cNvPr>
            <p:cNvSpPr/>
            <p:nvPr/>
          </p:nvSpPr>
          <p:spPr>
            <a:xfrm>
              <a:off x="7544107" y="4301967"/>
              <a:ext cx="453288" cy="453288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F5CE642-4083-43F1-B286-65EE9CE00A6E}"/>
                </a:ext>
              </a:extLst>
            </p:cNvPr>
            <p:cNvSpPr txBox="1"/>
            <p:nvPr/>
          </p:nvSpPr>
          <p:spPr>
            <a:xfrm>
              <a:off x="7397091" y="4739109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RGB(0, 0, 0)</a:t>
              </a:r>
            </a:p>
            <a:p>
              <a:pPr algn="ctr"/>
              <a:r>
                <a:rPr lang="en-US" altLang="ko-KR" sz="700" dirty="0"/>
                <a:t>Hex(#000000)</a:t>
              </a:r>
              <a:endParaRPr lang="ko-KR" altLang="en-US" sz="70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3DD31F81-295E-46BC-8284-7ACDE143EB4F}"/>
              </a:ext>
            </a:extLst>
          </p:cNvPr>
          <p:cNvGrpSpPr/>
          <p:nvPr/>
        </p:nvGrpSpPr>
        <p:grpSpPr>
          <a:xfrm>
            <a:off x="9137133" y="4292758"/>
            <a:ext cx="747320" cy="744919"/>
            <a:chOff x="7397091" y="4301967"/>
            <a:chExt cx="747320" cy="744919"/>
          </a:xfrm>
        </p:grpSpPr>
        <p:sp>
          <p:nvSpPr>
            <p:cNvPr id="120" name="Oval">
              <a:extLst>
                <a:ext uri="{FF2B5EF4-FFF2-40B4-BE49-F238E27FC236}">
                  <a16:creationId xmlns:a16="http://schemas.microsoft.com/office/drawing/2014/main" id="{B5C4CFDC-0230-46DC-99EB-E34C28BF03BA}"/>
                </a:ext>
              </a:extLst>
            </p:cNvPr>
            <p:cNvSpPr/>
            <p:nvPr/>
          </p:nvSpPr>
          <p:spPr>
            <a:xfrm>
              <a:off x="7544107" y="4301967"/>
              <a:ext cx="453288" cy="453288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DE7255B-C820-4535-B6EF-BAA983107333}"/>
                </a:ext>
              </a:extLst>
            </p:cNvPr>
            <p:cNvSpPr txBox="1"/>
            <p:nvPr/>
          </p:nvSpPr>
          <p:spPr>
            <a:xfrm>
              <a:off x="7397091" y="4739109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RGB(0, 0, 0)</a:t>
              </a:r>
            </a:p>
            <a:p>
              <a:pPr algn="ctr"/>
              <a:r>
                <a:rPr lang="en-US" altLang="ko-KR" sz="700" dirty="0"/>
                <a:t>Hex(#000000)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28273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mRiYyMZJGOyFPYq4ElK50/6kiumzLQjUaeydhl1zg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242</Words>
  <Application>Microsoft Office PowerPoint</Application>
  <PresentationFormat>와이드스크린</PresentationFormat>
  <Paragraphs>121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Segoe UI</vt:lpstr>
      <vt:lpstr>Office 테마</vt:lpstr>
      <vt:lpstr>Digital Palette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Palette</dc:title>
  <dc:creator>yoonjung shin</dc:creator>
  <cp:lastModifiedBy>yoonjung shin</cp:lastModifiedBy>
  <cp:revision>9</cp:revision>
  <dcterms:created xsi:type="dcterms:W3CDTF">2021-07-14T13:50:54Z</dcterms:created>
  <dcterms:modified xsi:type="dcterms:W3CDTF">2021-07-14T15:02:53Z</dcterms:modified>
</cp:coreProperties>
</file>