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b2d0bd5c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b2d0bd5c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b2d0bd5c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b2d0bd5c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b2d0bd5c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b2d0bd5c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4ed121f4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4ed121f4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reeinvaders.org/" TargetMode="External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Invaders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 Konichshev and Luka Salkovic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Computer Science - </a:t>
            </a:r>
            <a:r>
              <a:rPr lang="en"/>
              <a:t>Spring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game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Our game will be similar to the famous Space Invaders arcade game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Enemies/aliens will be moving from top to bottom and shooting bullets at the player (player = the shooter)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case the player is hit one life is deducted from the lives count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Objective of the game is to destroy them before they reach the bottom or kill the player which happens in case the player losses all of his lives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Enemies will appear in groups with the number of them varying according to the level achieved by the player. The player passes one level</a:t>
            </a:r>
            <a:r>
              <a:rPr lang="en"/>
              <a:t> by killing all the enemies.</a:t>
            </a:r>
            <a:r>
              <a:rPr lang="en"/>
              <a:t> After certain levels being passed -we are thinking of 10 levels- the boss of the game is being generated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the end of the game - the rating of the game played is being displayed. The rating is a calculation of the score per time unit + certain points that are added after you pass the </a:t>
            </a:r>
            <a:r>
              <a:rPr lang="en"/>
              <a:t>certain</a:t>
            </a:r>
            <a:r>
              <a:rPr lang="en"/>
              <a:t> level (formula is a subject to change)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version of the game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6900" y="1717850"/>
            <a:ext cx="2504400" cy="2981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https://freeinvaders.org/</a:t>
            </a:r>
            <a:r>
              <a:rPr lang="en" sz="1500"/>
              <a:t> - link for the game simulation online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5926" y="1717850"/>
            <a:ext cx="4218850" cy="29815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implementation of the game concept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89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Board with a 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for the enemies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for the shooter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for the bullet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for the boss of the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for the game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Ranking after the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Score, time, and # lives displayed on the upper 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Sound and graphics will be incorporated into the game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701" y="1152475"/>
            <a:ext cx="4218850" cy="29815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1156650" y="1297350"/>
            <a:ext cx="6830700" cy="25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if any_questions_or_suggestions == True:</a:t>
            </a:r>
            <a:endParaRPr sz="2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	print(“ask them now”)</a:t>
            </a:r>
            <a:endParaRPr sz="2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else:</a:t>
            </a:r>
            <a:endParaRPr sz="2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	print(“thank you for your attention!”)</a:t>
            </a:r>
            <a:endParaRPr sz="27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