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9" r:id="rId1"/>
  </p:sldMasterIdLst>
  <p:notesMasterIdLst>
    <p:notesMasterId r:id="rId57"/>
  </p:notesMasterIdLst>
  <p:handoutMasterIdLst>
    <p:handoutMasterId r:id="rId58"/>
  </p:handoutMasterIdLst>
  <p:sldIdLst>
    <p:sldId id="415" r:id="rId2"/>
    <p:sldId id="416" r:id="rId3"/>
    <p:sldId id="400" r:id="rId4"/>
    <p:sldId id="257" r:id="rId5"/>
    <p:sldId id="322" r:id="rId6"/>
    <p:sldId id="389" r:id="rId7"/>
    <p:sldId id="401" r:id="rId8"/>
    <p:sldId id="402" r:id="rId9"/>
    <p:sldId id="403" r:id="rId10"/>
    <p:sldId id="404" r:id="rId11"/>
    <p:sldId id="424" r:id="rId12"/>
    <p:sldId id="423" r:id="rId13"/>
    <p:sldId id="405" r:id="rId14"/>
    <p:sldId id="324" r:id="rId15"/>
    <p:sldId id="327" r:id="rId16"/>
    <p:sldId id="378" r:id="rId17"/>
    <p:sldId id="328" r:id="rId18"/>
    <p:sldId id="329" r:id="rId19"/>
    <p:sldId id="426" r:id="rId20"/>
    <p:sldId id="425" r:id="rId21"/>
    <p:sldId id="330" r:id="rId22"/>
    <p:sldId id="399" r:id="rId23"/>
    <p:sldId id="390" r:id="rId24"/>
    <p:sldId id="391" r:id="rId25"/>
    <p:sldId id="331" r:id="rId26"/>
    <p:sldId id="333" r:id="rId27"/>
    <p:sldId id="409" r:id="rId28"/>
    <p:sldId id="412" r:id="rId29"/>
    <p:sldId id="413" r:id="rId30"/>
    <p:sldId id="406" r:id="rId31"/>
    <p:sldId id="392" r:id="rId32"/>
    <p:sldId id="381" r:id="rId33"/>
    <p:sldId id="410" r:id="rId34"/>
    <p:sldId id="382" r:id="rId35"/>
    <p:sldId id="427" r:id="rId36"/>
    <p:sldId id="341" r:id="rId37"/>
    <p:sldId id="342" r:id="rId38"/>
    <p:sldId id="343" r:id="rId39"/>
    <p:sldId id="393" r:id="rId40"/>
    <p:sldId id="394" r:id="rId41"/>
    <p:sldId id="395" r:id="rId42"/>
    <p:sldId id="411" r:id="rId43"/>
    <p:sldId id="414" r:id="rId44"/>
    <p:sldId id="371" r:id="rId45"/>
    <p:sldId id="348" r:id="rId46"/>
    <p:sldId id="384" r:id="rId47"/>
    <p:sldId id="385" r:id="rId48"/>
    <p:sldId id="428" r:id="rId49"/>
    <p:sldId id="396" r:id="rId50"/>
    <p:sldId id="397" r:id="rId51"/>
    <p:sldId id="398" r:id="rId52"/>
    <p:sldId id="364" r:id="rId53"/>
    <p:sldId id="376" r:id="rId54"/>
    <p:sldId id="407" r:id="rId55"/>
    <p:sldId id="408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AA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1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 showGuides="1"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69B46-8581-4908-8BB6-74284C15E7E8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241C855-6CE1-494A-B480-8897E0B78FCE}">
      <dgm:prSet/>
      <dgm:spPr/>
      <dgm:t>
        <a:bodyPr/>
        <a:lstStyle/>
        <a:p>
          <a:pPr rtl="0"/>
          <a:r>
            <a:rPr lang="en-US"/>
            <a:t>Manual File Systems</a:t>
          </a:r>
          <a:endParaRPr lang="en-CA"/>
        </a:p>
      </dgm:t>
    </dgm:pt>
    <dgm:pt modelId="{911BEFC1-A0A8-4A2C-8F31-B1275B45FB59}" type="parTrans" cxnId="{FD04B199-0999-43F2-BE6E-FDC03A38EECD}">
      <dgm:prSet/>
      <dgm:spPr/>
      <dgm:t>
        <a:bodyPr/>
        <a:lstStyle/>
        <a:p>
          <a:endParaRPr lang="en-US"/>
        </a:p>
      </dgm:t>
    </dgm:pt>
    <dgm:pt modelId="{97054B1D-865D-48AE-B5EF-7F13B96EAD8C}" type="sibTrans" cxnId="{FD04B199-0999-43F2-BE6E-FDC03A38EECD}">
      <dgm:prSet/>
      <dgm:spPr/>
      <dgm:t>
        <a:bodyPr/>
        <a:lstStyle/>
        <a:p>
          <a:endParaRPr lang="en-US"/>
        </a:p>
      </dgm:t>
    </dgm:pt>
    <dgm:pt modelId="{E35CB5C2-6A04-4E20-A92C-86F818C29F7C}">
      <dgm:prSet/>
      <dgm:spPr/>
      <dgm:t>
        <a:bodyPr/>
        <a:lstStyle/>
        <a:p>
          <a:pPr rtl="0"/>
          <a:r>
            <a:rPr lang="en-CA" dirty="0"/>
            <a:t>Accomplished through a system of file folders and filing cabinets</a:t>
          </a:r>
        </a:p>
      </dgm:t>
    </dgm:pt>
    <dgm:pt modelId="{083F2EE1-EB03-4021-8C76-B0A1A8F78301}" type="parTrans" cxnId="{761C0011-5277-4995-B587-84C672D4F254}">
      <dgm:prSet/>
      <dgm:spPr/>
      <dgm:t>
        <a:bodyPr/>
        <a:lstStyle/>
        <a:p>
          <a:endParaRPr lang="en-US"/>
        </a:p>
      </dgm:t>
    </dgm:pt>
    <dgm:pt modelId="{0B0ECC4E-6BD1-41F0-BAF6-56BC9AEA0BEC}" type="sibTrans" cxnId="{761C0011-5277-4995-B587-84C672D4F254}">
      <dgm:prSet/>
      <dgm:spPr/>
      <dgm:t>
        <a:bodyPr/>
        <a:lstStyle/>
        <a:p>
          <a:endParaRPr lang="en-US"/>
        </a:p>
      </dgm:t>
    </dgm:pt>
    <dgm:pt modelId="{38E2E731-8616-4C35-BD90-A6053A427059}">
      <dgm:prSet/>
      <dgm:spPr/>
      <dgm:t>
        <a:bodyPr/>
        <a:lstStyle/>
        <a:p>
          <a:pPr rtl="0"/>
          <a:r>
            <a:rPr lang="en-US"/>
            <a:t>Computerized File Systems</a:t>
          </a:r>
          <a:endParaRPr lang="en-CA"/>
        </a:p>
      </dgm:t>
    </dgm:pt>
    <dgm:pt modelId="{70D535E7-E86C-43F6-879F-8074D7FC957B}" type="parTrans" cxnId="{B2FB2321-22C4-4B1C-B827-D781CA8CD92C}">
      <dgm:prSet/>
      <dgm:spPr/>
      <dgm:t>
        <a:bodyPr/>
        <a:lstStyle/>
        <a:p>
          <a:endParaRPr lang="en-US"/>
        </a:p>
      </dgm:t>
    </dgm:pt>
    <dgm:pt modelId="{A8EFB906-7EBF-4439-879D-2F83B3864E3B}" type="sibTrans" cxnId="{B2FB2321-22C4-4B1C-B827-D781CA8CD92C}">
      <dgm:prSet/>
      <dgm:spPr/>
      <dgm:t>
        <a:bodyPr/>
        <a:lstStyle/>
        <a:p>
          <a:endParaRPr lang="en-US"/>
        </a:p>
      </dgm:t>
    </dgm:pt>
    <dgm:pt modelId="{129925E4-F026-4146-BFD2-862BA02A5274}">
      <dgm:prSet/>
      <dgm:spPr/>
      <dgm:t>
        <a:bodyPr/>
        <a:lstStyle/>
        <a:p>
          <a:pPr rtl="0"/>
          <a:r>
            <a:rPr lang="en-US" b="1" dirty="0"/>
            <a:t>Data processing (DP) specialist</a:t>
          </a:r>
          <a:r>
            <a:rPr lang="en-US" dirty="0"/>
            <a:t>: </a:t>
          </a:r>
          <a:r>
            <a:rPr lang="en-CA" dirty="0"/>
            <a:t>Created a computer-based system that would track data and produce required reports</a:t>
          </a:r>
        </a:p>
      </dgm:t>
    </dgm:pt>
    <dgm:pt modelId="{792D0476-06DB-4A0C-8F01-A60E744A15D5}" type="parTrans" cxnId="{058C0757-45C5-44F2-B109-64EF57438F0F}">
      <dgm:prSet/>
      <dgm:spPr/>
      <dgm:t>
        <a:bodyPr/>
        <a:lstStyle/>
        <a:p>
          <a:endParaRPr lang="en-US"/>
        </a:p>
      </dgm:t>
    </dgm:pt>
    <dgm:pt modelId="{B9446754-E224-4A3B-A924-391CC9039A5B}" type="sibTrans" cxnId="{058C0757-45C5-44F2-B109-64EF57438F0F}">
      <dgm:prSet/>
      <dgm:spPr/>
      <dgm:t>
        <a:bodyPr/>
        <a:lstStyle/>
        <a:p>
          <a:endParaRPr lang="en-US"/>
        </a:p>
      </dgm:t>
    </dgm:pt>
    <dgm:pt modelId="{AD4141C4-DAE9-4EF8-9285-7915476FAA05}">
      <dgm:prSet/>
      <dgm:spPr/>
      <dgm:t>
        <a:bodyPr/>
        <a:lstStyle/>
        <a:p>
          <a:pPr rtl="0"/>
          <a:r>
            <a:rPr lang="en-US" dirty="0"/>
            <a:t>File System Redux: Modern End-User Productivity Tools </a:t>
          </a:r>
          <a:endParaRPr lang="en-CA" dirty="0"/>
        </a:p>
      </dgm:t>
    </dgm:pt>
    <dgm:pt modelId="{8121DEE8-4A9A-4C2A-8C5A-75424E74F32F}" type="parTrans" cxnId="{2A07D53C-D6A6-4333-A4CF-0080C8FA5165}">
      <dgm:prSet/>
      <dgm:spPr/>
      <dgm:t>
        <a:bodyPr/>
        <a:lstStyle/>
        <a:p>
          <a:endParaRPr lang="en-US"/>
        </a:p>
      </dgm:t>
    </dgm:pt>
    <dgm:pt modelId="{08CF1D8A-25C1-45AB-8971-47CE135A5586}" type="sibTrans" cxnId="{2A07D53C-D6A6-4333-A4CF-0080C8FA5165}">
      <dgm:prSet/>
      <dgm:spPr/>
      <dgm:t>
        <a:bodyPr/>
        <a:lstStyle/>
        <a:p>
          <a:endParaRPr lang="en-US"/>
        </a:p>
      </dgm:t>
    </dgm:pt>
    <dgm:pt modelId="{F7B67030-BDB3-47EC-B3A0-70E4BC635EE1}">
      <dgm:prSet/>
      <dgm:spPr/>
      <dgm:t>
        <a:bodyPr/>
        <a:lstStyle/>
        <a:p>
          <a:pPr rtl="0"/>
          <a:r>
            <a:rPr lang="en-US"/>
            <a:t>Includes </a:t>
          </a:r>
          <a:r>
            <a:rPr lang="en-CA"/>
            <a:t>spreadsheet programs such as Microsoft Excel</a:t>
          </a:r>
        </a:p>
      </dgm:t>
    </dgm:pt>
    <dgm:pt modelId="{37BA4B48-39B4-4D1F-8839-2DBA11B54B36}" type="parTrans" cxnId="{F19B1FCC-C7DF-4F03-8BD0-620E58B44BF7}">
      <dgm:prSet/>
      <dgm:spPr/>
      <dgm:t>
        <a:bodyPr/>
        <a:lstStyle/>
        <a:p>
          <a:endParaRPr lang="en-US"/>
        </a:p>
      </dgm:t>
    </dgm:pt>
    <dgm:pt modelId="{D48C420A-1947-4209-BD08-BE3A42790405}" type="sibTrans" cxnId="{F19B1FCC-C7DF-4F03-8BD0-620E58B44BF7}">
      <dgm:prSet/>
      <dgm:spPr/>
      <dgm:t>
        <a:bodyPr/>
        <a:lstStyle/>
        <a:p>
          <a:endParaRPr lang="en-US"/>
        </a:p>
      </dgm:t>
    </dgm:pt>
    <dgm:pt modelId="{36D5EFA0-A46F-47C5-ACE7-6B8F7D856809}" type="pres">
      <dgm:prSet presAssocID="{33669B46-8581-4908-8BB6-74284C15E7E8}" presName="Name0" presStyleCnt="0">
        <dgm:presLayoutVars>
          <dgm:dir/>
          <dgm:animLvl val="lvl"/>
          <dgm:resizeHandles val="exact"/>
        </dgm:presLayoutVars>
      </dgm:prSet>
      <dgm:spPr/>
    </dgm:pt>
    <dgm:pt modelId="{7D369DE2-35CC-41AB-B265-3229773F9580}" type="pres">
      <dgm:prSet presAssocID="{AD4141C4-DAE9-4EF8-9285-7915476FAA05}" presName="boxAndChildren" presStyleCnt="0"/>
      <dgm:spPr/>
    </dgm:pt>
    <dgm:pt modelId="{861E5E25-4F5D-4279-8A40-A72E5130953A}" type="pres">
      <dgm:prSet presAssocID="{AD4141C4-DAE9-4EF8-9285-7915476FAA05}" presName="parentTextBox" presStyleLbl="node1" presStyleIdx="0" presStyleCnt="3"/>
      <dgm:spPr/>
    </dgm:pt>
    <dgm:pt modelId="{3A7967EB-F850-420E-83F0-0ED0EB35030D}" type="pres">
      <dgm:prSet presAssocID="{AD4141C4-DAE9-4EF8-9285-7915476FAA05}" presName="entireBox" presStyleLbl="node1" presStyleIdx="0" presStyleCnt="3"/>
      <dgm:spPr/>
    </dgm:pt>
    <dgm:pt modelId="{33B2E0C6-0414-449E-B4A5-935D027A09C7}" type="pres">
      <dgm:prSet presAssocID="{AD4141C4-DAE9-4EF8-9285-7915476FAA05}" presName="descendantBox" presStyleCnt="0"/>
      <dgm:spPr/>
    </dgm:pt>
    <dgm:pt modelId="{72BA0602-0EDA-4ED1-8915-A7433C7D4E4B}" type="pres">
      <dgm:prSet presAssocID="{F7B67030-BDB3-47EC-B3A0-70E4BC635EE1}" presName="childTextBox" presStyleLbl="fgAccFollowNode1" presStyleIdx="0" presStyleCnt="3">
        <dgm:presLayoutVars>
          <dgm:bulletEnabled val="1"/>
        </dgm:presLayoutVars>
      </dgm:prSet>
      <dgm:spPr/>
    </dgm:pt>
    <dgm:pt modelId="{A096CACF-97B9-4776-ADAC-E21D0F0D55AC}" type="pres">
      <dgm:prSet presAssocID="{A8EFB906-7EBF-4439-879D-2F83B3864E3B}" presName="sp" presStyleCnt="0"/>
      <dgm:spPr/>
    </dgm:pt>
    <dgm:pt modelId="{025CC1DD-C676-4C30-B3EE-2E79C8361059}" type="pres">
      <dgm:prSet presAssocID="{38E2E731-8616-4C35-BD90-A6053A427059}" presName="arrowAndChildren" presStyleCnt="0"/>
      <dgm:spPr/>
    </dgm:pt>
    <dgm:pt modelId="{19CE9AA5-8CB6-4C59-9F7F-EB4FE4881110}" type="pres">
      <dgm:prSet presAssocID="{38E2E731-8616-4C35-BD90-A6053A427059}" presName="parentTextArrow" presStyleLbl="node1" presStyleIdx="0" presStyleCnt="3"/>
      <dgm:spPr/>
    </dgm:pt>
    <dgm:pt modelId="{8C82CCEF-8287-4F59-9206-F89DC412D666}" type="pres">
      <dgm:prSet presAssocID="{38E2E731-8616-4C35-BD90-A6053A427059}" presName="arrow" presStyleLbl="node1" presStyleIdx="1" presStyleCnt="3"/>
      <dgm:spPr/>
    </dgm:pt>
    <dgm:pt modelId="{9A1867E2-166C-4CAB-A389-85F66C31F645}" type="pres">
      <dgm:prSet presAssocID="{38E2E731-8616-4C35-BD90-A6053A427059}" presName="descendantArrow" presStyleCnt="0"/>
      <dgm:spPr/>
    </dgm:pt>
    <dgm:pt modelId="{F056D08D-82DC-48A4-80AC-2E8D8D60D3B5}" type="pres">
      <dgm:prSet presAssocID="{129925E4-F026-4146-BFD2-862BA02A5274}" presName="childTextArrow" presStyleLbl="fgAccFollowNode1" presStyleIdx="1" presStyleCnt="3">
        <dgm:presLayoutVars>
          <dgm:bulletEnabled val="1"/>
        </dgm:presLayoutVars>
      </dgm:prSet>
      <dgm:spPr/>
    </dgm:pt>
    <dgm:pt modelId="{862B9C23-BFC9-4DB1-A329-B7AC64D596E3}" type="pres">
      <dgm:prSet presAssocID="{97054B1D-865D-48AE-B5EF-7F13B96EAD8C}" presName="sp" presStyleCnt="0"/>
      <dgm:spPr/>
    </dgm:pt>
    <dgm:pt modelId="{E737E149-6D5C-45C2-9E03-CA40B195508F}" type="pres">
      <dgm:prSet presAssocID="{0241C855-6CE1-494A-B480-8897E0B78FCE}" presName="arrowAndChildren" presStyleCnt="0"/>
      <dgm:spPr/>
    </dgm:pt>
    <dgm:pt modelId="{71918899-6F63-4EE4-91D4-B80446E4EE85}" type="pres">
      <dgm:prSet presAssocID="{0241C855-6CE1-494A-B480-8897E0B78FCE}" presName="parentTextArrow" presStyleLbl="node1" presStyleIdx="1" presStyleCnt="3"/>
      <dgm:spPr/>
    </dgm:pt>
    <dgm:pt modelId="{102B6564-8973-4585-9A6E-FC0242DE274A}" type="pres">
      <dgm:prSet presAssocID="{0241C855-6CE1-494A-B480-8897E0B78FCE}" presName="arrow" presStyleLbl="node1" presStyleIdx="2" presStyleCnt="3"/>
      <dgm:spPr/>
    </dgm:pt>
    <dgm:pt modelId="{8FB70510-7FD0-449F-863D-2C01D7766DD1}" type="pres">
      <dgm:prSet presAssocID="{0241C855-6CE1-494A-B480-8897E0B78FCE}" presName="descendantArrow" presStyleCnt="0"/>
      <dgm:spPr/>
    </dgm:pt>
    <dgm:pt modelId="{C4E80382-58C0-4FAA-AAB1-91945958B6DA}" type="pres">
      <dgm:prSet presAssocID="{E35CB5C2-6A04-4E20-A92C-86F818C29F7C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761C0011-5277-4995-B587-84C672D4F254}" srcId="{0241C855-6CE1-494A-B480-8897E0B78FCE}" destId="{E35CB5C2-6A04-4E20-A92C-86F818C29F7C}" srcOrd="0" destOrd="0" parTransId="{083F2EE1-EB03-4021-8C76-B0A1A8F78301}" sibTransId="{0B0ECC4E-6BD1-41F0-BAF6-56BC9AEA0BEC}"/>
    <dgm:cxn modelId="{AC687A15-909D-4C46-A7D7-63C404200BCA}" type="presOf" srcId="{AD4141C4-DAE9-4EF8-9285-7915476FAA05}" destId="{3A7967EB-F850-420E-83F0-0ED0EB35030D}" srcOrd="1" destOrd="0" presId="urn:microsoft.com/office/officeart/2005/8/layout/process4"/>
    <dgm:cxn modelId="{BB8ABF18-0F8A-484D-8882-9CAEA9B8D458}" type="presOf" srcId="{F7B67030-BDB3-47EC-B3A0-70E4BC635EE1}" destId="{72BA0602-0EDA-4ED1-8915-A7433C7D4E4B}" srcOrd="0" destOrd="0" presId="urn:microsoft.com/office/officeart/2005/8/layout/process4"/>
    <dgm:cxn modelId="{B2FB2321-22C4-4B1C-B827-D781CA8CD92C}" srcId="{33669B46-8581-4908-8BB6-74284C15E7E8}" destId="{38E2E731-8616-4C35-BD90-A6053A427059}" srcOrd="1" destOrd="0" parTransId="{70D535E7-E86C-43F6-879F-8074D7FC957B}" sibTransId="{A8EFB906-7EBF-4439-879D-2F83B3864E3B}"/>
    <dgm:cxn modelId="{2A07D53C-D6A6-4333-A4CF-0080C8FA5165}" srcId="{33669B46-8581-4908-8BB6-74284C15E7E8}" destId="{AD4141C4-DAE9-4EF8-9285-7915476FAA05}" srcOrd="2" destOrd="0" parTransId="{8121DEE8-4A9A-4C2A-8C5A-75424E74F32F}" sibTransId="{08CF1D8A-25C1-45AB-8971-47CE135A5586}"/>
    <dgm:cxn modelId="{81D8AC65-7B01-4D35-8E3B-6BC6B736FC86}" type="presOf" srcId="{33669B46-8581-4908-8BB6-74284C15E7E8}" destId="{36D5EFA0-A46F-47C5-ACE7-6B8F7D856809}" srcOrd="0" destOrd="0" presId="urn:microsoft.com/office/officeart/2005/8/layout/process4"/>
    <dgm:cxn modelId="{D0597F51-526E-43D7-9686-FCDFA62F50DF}" type="presOf" srcId="{38E2E731-8616-4C35-BD90-A6053A427059}" destId="{8C82CCEF-8287-4F59-9206-F89DC412D666}" srcOrd="1" destOrd="0" presId="urn:microsoft.com/office/officeart/2005/8/layout/process4"/>
    <dgm:cxn modelId="{058C0757-45C5-44F2-B109-64EF57438F0F}" srcId="{38E2E731-8616-4C35-BD90-A6053A427059}" destId="{129925E4-F026-4146-BFD2-862BA02A5274}" srcOrd="0" destOrd="0" parTransId="{792D0476-06DB-4A0C-8F01-A60E744A15D5}" sibTransId="{B9446754-E224-4A3B-A924-391CC9039A5B}"/>
    <dgm:cxn modelId="{EE4FC780-F9CD-4052-B76A-2DC88B18F78B}" type="presOf" srcId="{AD4141C4-DAE9-4EF8-9285-7915476FAA05}" destId="{861E5E25-4F5D-4279-8A40-A72E5130953A}" srcOrd="0" destOrd="0" presId="urn:microsoft.com/office/officeart/2005/8/layout/process4"/>
    <dgm:cxn modelId="{8D62AE94-E32E-4AB3-9E3F-ECABF13CE15B}" type="presOf" srcId="{38E2E731-8616-4C35-BD90-A6053A427059}" destId="{19CE9AA5-8CB6-4C59-9F7F-EB4FE4881110}" srcOrd="0" destOrd="0" presId="urn:microsoft.com/office/officeart/2005/8/layout/process4"/>
    <dgm:cxn modelId="{FD04B199-0999-43F2-BE6E-FDC03A38EECD}" srcId="{33669B46-8581-4908-8BB6-74284C15E7E8}" destId="{0241C855-6CE1-494A-B480-8897E0B78FCE}" srcOrd="0" destOrd="0" parTransId="{911BEFC1-A0A8-4A2C-8F31-B1275B45FB59}" sibTransId="{97054B1D-865D-48AE-B5EF-7F13B96EAD8C}"/>
    <dgm:cxn modelId="{F19B1FCC-C7DF-4F03-8BD0-620E58B44BF7}" srcId="{AD4141C4-DAE9-4EF8-9285-7915476FAA05}" destId="{F7B67030-BDB3-47EC-B3A0-70E4BC635EE1}" srcOrd="0" destOrd="0" parTransId="{37BA4B48-39B4-4D1F-8839-2DBA11B54B36}" sibTransId="{D48C420A-1947-4209-BD08-BE3A42790405}"/>
    <dgm:cxn modelId="{1EFFD6D5-CFB4-4464-8AF4-918DA727C1A5}" type="presOf" srcId="{E35CB5C2-6A04-4E20-A92C-86F818C29F7C}" destId="{C4E80382-58C0-4FAA-AAB1-91945958B6DA}" srcOrd="0" destOrd="0" presId="urn:microsoft.com/office/officeart/2005/8/layout/process4"/>
    <dgm:cxn modelId="{4E3C63DA-18D2-4496-A64C-B667EC5FD699}" type="presOf" srcId="{0241C855-6CE1-494A-B480-8897E0B78FCE}" destId="{102B6564-8973-4585-9A6E-FC0242DE274A}" srcOrd="1" destOrd="0" presId="urn:microsoft.com/office/officeart/2005/8/layout/process4"/>
    <dgm:cxn modelId="{B11B09DD-4192-4565-BE34-CD5019737A53}" type="presOf" srcId="{129925E4-F026-4146-BFD2-862BA02A5274}" destId="{F056D08D-82DC-48A4-80AC-2E8D8D60D3B5}" srcOrd="0" destOrd="0" presId="urn:microsoft.com/office/officeart/2005/8/layout/process4"/>
    <dgm:cxn modelId="{7479B1FC-AD43-4696-AAB9-45FA530A4357}" type="presOf" srcId="{0241C855-6CE1-494A-B480-8897E0B78FCE}" destId="{71918899-6F63-4EE4-91D4-B80446E4EE85}" srcOrd="0" destOrd="0" presId="urn:microsoft.com/office/officeart/2005/8/layout/process4"/>
    <dgm:cxn modelId="{8C734A11-D8D5-4938-8E54-0DE4BE31346F}" type="presParOf" srcId="{36D5EFA0-A46F-47C5-ACE7-6B8F7D856809}" destId="{7D369DE2-35CC-41AB-B265-3229773F9580}" srcOrd="0" destOrd="0" presId="urn:microsoft.com/office/officeart/2005/8/layout/process4"/>
    <dgm:cxn modelId="{C939229B-18B5-40F2-A370-A6CA5FC38CBD}" type="presParOf" srcId="{7D369DE2-35CC-41AB-B265-3229773F9580}" destId="{861E5E25-4F5D-4279-8A40-A72E5130953A}" srcOrd="0" destOrd="0" presId="urn:microsoft.com/office/officeart/2005/8/layout/process4"/>
    <dgm:cxn modelId="{F577A5DB-48A5-4FC0-94AF-79B22AA30E59}" type="presParOf" srcId="{7D369DE2-35CC-41AB-B265-3229773F9580}" destId="{3A7967EB-F850-420E-83F0-0ED0EB35030D}" srcOrd="1" destOrd="0" presId="urn:microsoft.com/office/officeart/2005/8/layout/process4"/>
    <dgm:cxn modelId="{81629300-B29A-4454-83E4-B50B5ED4669D}" type="presParOf" srcId="{7D369DE2-35CC-41AB-B265-3229773F9580}" destId="{33B2E0C6-0414-449E-B4A5-935D027A09C7}" srcOrd="2" destOrd="0" presId="urn:microsoft.com/office/officeart/2005/8/layout/process4"/>
    <dgm:cxn modelId="{367DC4E6-75B0-46A0-AB2A-2C0FC1129729}" type="presParOf" srcId="{33B2E0C6-0414-449E-B4A5-935D027A09C7}" destId="{72BA0602-0EDA-4ED1-8915-A7433C7D4E4B}" srcOrd="0" destOrd="0" presId="urn:microsoft.com/office/officeart/2005/8/layout/process4"/>
    <dgm:cxn modelId="{E7FD974E-467B-4725-9197-B18B63965590}" type="presParOf" srcId="{36D5EFA0-A46F-47C5-ACE7-6B8F7D856809}" destId="{A096CACF-97B9-4776-ADAC-E21D0F0D55AC}" srcOrd="1" destOrd="0" presId="urn:microsoft.com/office/officeart/2005/8/layout/process4"/>
    <dgm:cxn modelId="{0AAC445C-257B-4773-B580-A500010E2256}" type="presParOf" srcId="{36D5EFA0-A46F-47C5-ACE7-6B8F7D856809}" destId="{025CC1DD-C676-4C30-B3EE-2E79C8361059}" srcOrd="2" destOrd="0" presId="urn:microsoft.com/office/officeart/2005/8/layout/process4"/>
    <dgm:cxn modelId="{2B885505-34C7-4B43-ABDD-BA5FF9E4046C}" type="presParOf" srcId="{025CC1DD-C676-4C30-B3EE-2E79C8361059}" destId="{19CE9AA5-8CB6-4C59-9F7F-EB4FE4881110}" srcOrd="0" destOrd="0" presId="urn:microsoft.com/office/officeart/2005/8/layout/process4"/>
    <dgm:cxn modelId="{3C2D5CAF-9153-4445-B21F-2D00F96593B5}" type="presParOf" srcId="{025CC1DD-C676-4C30-B3EE-2E79C8361059}" destId="{8C82CCEF-8287-4F59-9206-F89DC412D666}" srcOrd="1" destOrd="0" presId="urn:microsoft.com/office/officeart/2005/8/layout/process4"/>
    <dgm:cxn modelId="{087B0533-95F6-45E9-88D4-9CFF2EE04D54}" type="presParOf" srcId="{025CC1DD-C676-4C30-B3EE-2E79C8361059}" destId="{9A1867E2-166C-4CAB-A389-85F66C31F645}" srcOrd="2" destOrd="0" presId="urn:microsoft.com/office/officeart/2005/8/layout/process4"/>
    <dgm:cxn modelId="{BE7E2615-9BA1-45C2-A18A-B76B21F1BDF3}" type="presParOf" srcId="{9A1867E2-166C-4CAB-A389-85F66C31F645}" destId="{F056D08D-82DC-48A4-80AC-2E8D8D60D3B5}" srcOrd="0" destOrd="0" presId="urn:microsoft.com/office/officeart/2005/8/layout/process4"/>
    <dgm:cxn modelId="{B80A0216-DE5A-4E47-9FE4-4BF4312E7E49}" type="presParOf" srcId="{36D5EFA0-A46F-47C5-ACE7-6B8F7D856809}" destId="{862B9C23-BFC9-4DB1-A329-B7AC64D596E3}" srcOrd="3" destOrd="0" presId="urn:microsoft.com/office/officeart/2005/8/layout/process4"/>
    <dgm:cxn modelId="{5498C740-61D3-4311-8EF4-426BE20B4841}" type="presParOf" srcId="{36D5EFA0-A46F-47C5-ACE7-6B8F7D856809}" destId="{E737E149-6D5C-45C2-9E03-CA40B195508F}" srcOrd="4" destOrd="0" presId="urn:microsoft.com/office/officeart/2005/8/layout/process4"/>
    <dgm:cxn modelId="{79365051-A8B6-40D8-A695-28282AAADA59}" type="presParOf" srcId="{E737E149-6D5C-45C2-9E03-CA40B195508F}" destId="{71918899-6F63-4EE4-91D4-B80446E4EE85}" srcOrd="0" destOrd="0" presId="urn:microsoft.com/office/officeart/2005/8/layout/process4"/>
    <dgm:cxn modelId="{66DD4983-094F-43C4-A397-C749DB5B03D8}" type="presParOf" srcId="{E737E149-6D5C-45C2-9E03-CA40B195508F}" destId="{102B6564-8973-4585-9A6E-FC0242DE274A}" srcOrd="1" destOrd="0" presId="urn:microsoft.com/office/officeart/2005/8/layout/process4"/>
    <dgm:cxn modelId="{6B7ED06F-69AA-41BD-A138-41CED209BB86}" type="presParOf" srcId="{E737E149-6D5C-45C2-9E03-CA40B195508F}" destId="{8FB70510-7FD0-449F-863D-2C01D7766DD1}" srcOrd="2" destOrd="0" presId="urn:microsoft.com/office/officeart/2005/8/layout/process4"/>
    <dgm:cxn modelId="{7FE33EC2-9EE1-4516-B619-69FAC7F50FE7}" type="presParOf" srcId="{8FB70510-7FD0-449F-863D-2C01D7766DD1}" destId="{C4E80382-58C0-4FAA-AAB1-91945958B6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4A2E5-E86C-458E-B619-7C59B6AA8541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26194DA-C365-466F-8ED1-A1A027E20007}">
      <dgm:prSet phldrT="[Text]"/>
      <dgm:spPr/>
      <dgm:t>
        <a:bodyPr/>
        <a:lstStyle/>
        <a:p>
          <a:r>
            <a:rPr lang="en-US" dirty="0"/>
            <a:t>Lengthy development times</a:t>
          </a:r>
        </a:p>
      </dgm:t>
    </dgm:pt>
    <dgm:pt modelId="{2E833176-BEDF-45B7-9F8A-0648F3312A9F}" type="parTrans" cxnId="{69E4C0DD-319A-4BE1-9B7F-D49FD575DE6F}">
      <dgm:prSet/>
      <dgm:spPr/>
      <dgm:t>
        <a:bodyPr/>
        <a:lstStyle/>
        <a:p>
          <a:endParaRPr lang="en-US"/>
        </a:p>
      </dgm:t>
    </dgm:pt>
    <dgm:pt modelId="{40B0B770-CE47-4E72-ADAE-A4F69007BA1E}" type="sibTrans" cxnId="{69E4C0DD-319A-4BE1-9B7F-D49FD575DE6F}">
      <dgm:prSet/>
      <dgm:spPr/>
      <dgm:t>
        <a:bodyPr/>
        <a:lstStyle/>
        <a:p>
          <a:endParaRPr lang="en-US"/>
        </a:p>
      </dgm:t>
    </dgm:pt>
    <dgm:pt modelId="{FF7F15AE-6752-4151-992E-3F41AE651DC4}">
      <dgm:prSet phldrT="[Text]"/>
      <dgm:spPr/>
      <dgm:t>
        <a:bodyPr/>
        <a:lstStyle/>
        <a:p>
          <a:r>
            <a:rPr lang="en-US" altLang="en-US" dirty="0">
              <a:ea typeface="ＭＳ Ｐゴシック" charset="-128"/>
            </a:rPr>
            <a:t>Difficulty of getting quick answers</a:t>
          </a:r>
          <a:endParaRPr lang="en-US" dirty="0"/>
        </a:p>
      </dgm:t>
    </dgm:pt>
    <dgm:pt modelId="{901698D4-3AB0-4BC1-9E3E-30816E9EC7D0}" type="parTrans" cxnId="{652158CC-C165-4801-8EF2-5CCCBC533760}">
      <dgm:prSet/>
      <dgm:spPr/>
      <dgm:t>
        <a:bodyPr/>
        <a:lstStyle/>
        <a:p>
          <a:endParaRPr lang="en-US"/>
        </a:p>
      </dgm:t>
    </dgm:pt>
    <dgm:pt modelId="{DB877FF2-15EF-4232-9338-E469AFDC7306}" type="sibTrans" cxnId="{652158CC-C165-4801-8EF2-5CCCBC533760}">
      <dgm:prSet/>
      <dgm:spPr/>
      <dgm:t>
        <a:bodyPr/>
        <a:lstStyle/>
        <a:p>
          <a:endParaRPr lang="en-US"/>
        </a:p>
      </dgm:t>
    </dgm:pt>
    <dgm:pt modelId="{03C1B186-1D24-4B68-A511-5CF4B8B4BD90}">
      <dgm:prSet phldrT="[Text]"/>
      <dgm:spPr/>
      <dgm:t>
        <a:bodyPr/>
        <a:lstStyle/>
        <a:p>
          <a:r>
            <a:rPr lang="en-US" altLang="en-US" dirty="0">
              <a:ea typeface="ＭＳ Ｐゴシック" charset="-128"/>
            </a:rPr>
            <a:t>Complex system administration</a:t>
          </a:r>
          <a:endParaRPr lang="en-US" dirty="0"/>
        </a:p>
      </dgm:t>
    </dgm:pt>
    <dgm:pt modelId="{ACBA1645-2D89-437F-8EFD-59112B21B419}" type="parTrans" cxnId="{E31F5EF3-C386-46F4-8EDD-98ECE209A08F}">
      <dgm:prSet/>
      <dgm:spPr/>
      <dgm:t>
        <a:bodyPr/>
        <a:lstStyle/>
        <a:p>
          <a:endParaRPr lang="en-US"/>
        </a:p>
      </dgm:t>
    </dgm:pt>
    <dgm:pt modelId="{E69CB3CE-FC31-4BAD-8670-B4AC7E6ADCEE}" type="sibTrans" cxnId="{E31F5EF3-C386-46F4-8EDD-98ECE209A08F}">
      <dgm:prSet/>
      <dgm:spPr/>
      <dgm:t>
        <a:bodyPr/>
        <a:lstStyle/>
        <a:p>
          <a:endParaRPr lang="en-US"/>
        </a:p>
      </dgm:t>
    </dgm:pt>
    <dgm:pt modelId="{90053126-2F2F-410B-9B57-A8A93DC2E675}">
      <dgm:prSet phldrT="[Text]"/>
      <dgm:spPr/>
      <dgm:t>
        <a:bodyPr/>
        <a:lstStyle/>
        <a:p>
          <a:r>
            <a:rPr lang="en-US" altLang="en-US" dirty="0">
              <a:ea typeface="ＭＳ Ｐゴシック" charset="-128"/>
            </a:rPr>
            <a:t>Lack of security and limited data sharing</a:t>
          </a:r>
          <a:endParaRPr lang="en-US" dirty="0"/>
        </a:p>
      </dgm:t>
    </dgm:pt>
    <dgm:pt modelId="{466622E3-AB33-4DA0-9C25-2D634CD1575B}" type="parTrans" cxnId="{69CF13F3-55DD-4891-A81A-3480A8B9D0F2}">
      <dgm:prSet/>
      <dgm:spPr/>
      <dgm:t>
        <a:bodyPr/>
        <a:lstStyle/>
        <a:p>
          <a:endParaRPr lang="en-US"/>
        </a:p>
      </dgm:t>
    </dgm:pt>
    <dgm:pt modelId="{E9C3DE04-403F-4FB6-89DB-9F00B90C0C62}" type="sibTrans" cxnId="{69CF13F3-55DD-4891-A81A-3480A8B9D0F2}">
      <dgm:prSet/>
      <dgm:spPr/>
      <dgm:t>
        <a:bodyPr/>
        <a:lstStyle/>
        <a:p>
          <a:endParaRPr lang="en-US"/>
        </a:p>
      </dgm:t>
    </dgm:pt>
    <dgm:pt modelId="{48328B96-25CC-42D5-9041-FF7E492FE47E}">
      <dgm:prSet phldrT="[Text]"/>
      <dgm:spPr/>
      <dgm:t>
        <a:bodyPr/>
        <a:lstStyle/>
        <a:p>
          <a:r>
            <a:rPr lang="en-US" altLang="en-US" dirty="0">
              <a:ea typeface="ＭＳ Ｐゴシック" charset="-128"/>
            </a:rPr>
            <a:t>Extensive programming</a:t>
          </a:r>
          <a:endParaRPr lang="en-US" dirty="0"/>
        </a:p>
      </dgm:t>
    </dgm:pt>
    <dgm:pt modelId="{0D3F711C-7FAB-433C-BC21-549DB7CE8A86}" type="parTrans" cxnId="{200B0BF2-8F8A-4F43-8756-38153550B9AF}">
      <dgm:prSet/>
      <dgm:spPr/>
      <dgm:t>
        <a:bodyPr/>
        <a:lstStyle/>
        <a:p>
          <a:endParaRPr lang="en-US"/>
        </a:p>
      </dgm:t>
    </dgm:pt>
    <dgm:pt modelId="{93BB0911-1F73-4F94-A111-71673A5751A2}" type="sibTrans" cxnId="{200B0BF2-8F8A-4F43-8756-38153550B9AF}">
      <dgm:prSet/>
      <dgm:spPr/>
      <dgm:t>
        <a:bodyPr/>
        <a:lstStyle/>
        <a:p>
          <a:endParaRPr lang="en-US"/>
        </a:p>
      </dgm:t>
    </dgm:pt>
    <dgm:pt modelId="{1D8D2596-1022-49D2-B36A-3298A148F696}" type="pres">
      <dgm:prSet presAssocID="{5D74A2E5-E86C-458E-B619-7C59B6AA8541}" presName="linear" presStyleCnt="0">
        <dgm:presLayoutVars>
          <dgm:dir/>
          <dgm:animLvl val="lvl"/>
          <dgm:resizeHandles val="exact"/>
        </dgm:presLayoutVars>
      </dgm:prSet>
      <dgm:spPr/>
    </dgm:pt>
    <dgm:pt modelId="{6525E960-0FD0-42EA-914D-DDAEC206C06D}" type="pres">
      <dgm:prSet presAssocID="{226194DA-C365-466F-8ED1-A1A027E20007}" presName="parentLin" presStyleCnt="0"/>
      <dgm:spPr/>
    </dgm:pt>
    <dgm:pt modelId="{9F417E28-4D3D-4E7F-8FFC-0E4AC424D823}" type="pres">
      <dgm:prSet presAssocID="{226194DA-C365-466F-8ED1-A1A027E20007}" presName="parentLeftMargin" presStyleLbl="node1" presStyleIdx="0" presStyleCnt="5"/>
      <dgm:spPr/>
    </dgm:pt>
    <dgm:pt modelId="{0BBC4BC2-A2A2-451F-9761-5FE20C33E4FE}" type="pres">
      <dgm:prSet presAssocID="{226194DA-C365-466F-8ED1-A1A027E200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400367-C102-4C35-8BC5-34276A793319}" type="pres">
      <dgm:prSet presAssocID="{226194DA-C365-466F-8ED1-A1A027E20007}" presName="negativeSpace" presStyleCnt="0"/>
      <dgm:spPr/>
    </dgm:pt>
    <dgm:pt modelId="{097EB689-A004-48DB-854B-92D0EE94C769}" type="pres">
      <dgm:prSet presAssocID="{226194DA-C365-466F-8ED1-A1A027E20007}" presName="childText" presStyleLbl="conFgAcc1" presStyleIdx="0" presStyleCnt="5">
        <dgm:presLayoutVars>
          <dgm:bulletEnabled val="1"/>
        </dgm:presLayoutVars>
      </dgm:prSet>
      <dgm:spPr/>
    </dgm:pt>
    <dgm:pt modelId="{820F6194-2D83-4E42-9850-50245796C3C0}" type="pres">
      <dgm:prSet presAssocID="{40B0B770-CE47-4E72-ADAE-A4F69007BA1E}" presName="spaceBetweenRectangles" presStyleCnt="0"/>
      <dgm:spPr/>
    </dgm:pt>
    <dgm:pt modelId="{560DE406-A244-475C-8FF3-92D29CB087DF}" type="pres">
      <dgm:prSet presAssocID="{FF7F15AE-6752-4151-992E-3F41AE651DC4}" presName="parentLin" presStyleCnt="0"/>
      <dgm:spPr/>
    </dgm:pt>
    <dgm:pt modelId="{6B7F0B8A-C4C6-4EE5-8194-41B694E221AF}" type="pres">
      <dgm:prSet presAssocID="{FF7F15AE-6752-4151-992E-3F41AE651DC4}" presName="parentLeftMargin" presStyleLbl="node1" presStyleIdx="0" presStyleCnt="5"/>
      <dgm:spPr/>
    </dgm:pt>
    <dgm:pt modelId="{D3D34603-A871-4CCC-B0AA-27D730ABF7B7}" type="pres">
      <dgm:prSet presAssocID="{FF7F15AE-6752-4151-992E-3F41AE651D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4709C9-33F7-4D5B-8331-982611E1E04B}" type="pres">
      <dgm:prSet presAssocID="{FF7F15AE-6752-4151-992E-3F41AE651DC4}" presName="negativeSpace" presStyleCnt="0"/>
      <dgm:spPr/>
    </dgm:pt>
    <dgm:pt modelId="{2290BA4A-2840-4F74-9747-7C99C24B8AF7}" type="pres">
      <dgm:prSet presAssocID="{FF7F15AE-6752-4151-992E-3F41AE651DC4}" presName="childText" presStyleLbl="conFgAcc1" presStyleIdx="1" presStyleCnt="5">
        <dgm:presLayoutVars>
          <dgm:bulletEnabled val="1"/>
        </dgm:presLayoutVars>
      </dgm:prSet>
      <dgm:spPr/>
    </dgm:pt>
    <dgm:pt modelId="{5C3AAAC4-9CA7-49D8-85B2-093ABD79300D}" type="pres">
      <dgm:prSet presAssocID="{DB877FF2-15EF-4232-9338-E469AFDC7306}" presName="spaceBetweenRectangles" presStyleCnt="0"/>
      <dgm:spPr/>
    </dgm:pt>
    <dgm:pt modelId="{99534CC2-C037-4BD9-8BA9-7313AED6EC5E}" type="pres">
      <dgm:prSet presAssocID="{03C1B186-1D24-4B68-A511-5CF4B8B4BD90}" presName="parentLin" presStyleCnt="0"/>
      <dgm:spPr/>
    </dgm:pt>
    <dgm:pt modelId="{C84EBAA0-44AC-4B6A-9404-4F87800DAF78}" type="pres">
      <dgm:prSet presAssocID="{03C1B186-1D24-4B68-A511-5CF4B8B4BD90}" presName="parentLeftMargin" presStyleLbl="node1" presStyleIdx="1" presStyleCnt="5"/>
      <dgm:spPr/>
    </dgm:pt>
    <dgm:pt modelId="{AD5E33E7-8944-4E93-A3FB-F501DD12D50D}" type="pres">
      <dgm:prSet presAssocID="{03C1B186-1D24-4B68-A511-5CF4B8B4BD90}" presName="parentText" presStyleLbl="node1" presStyleIdx="2" presStyleCnt="5" custLinFactNeighborX="-25000" custLinFactNeighborY="761">
        <dgm:presLayoutVars>
          <dgm:chMax val="0"/>
          <dgm:bulletEnabled val="1"/>
        </dgm:presLayoutVars>
      </dgm:prSet>
      <dgm:spPr/>
    </dgm:pt>
    <dgm:pt modelId="{71F2FD45-83B7-452C-B131-72E5250ED6E4}" type="pres">
      <dgm:prSet presAssocID="{03C1B186-1D24-4B68-A511-5CF4B8B4BD90}" presName="negativeSpace" presStyleCnt="0"/>
      <dgm:spPr/>
    </dgm:pt>
    <dgm:pt modelId="{6C3CB1C7-AA51-47E2-9A0D-A3FAD504461F}" type="pres">
      <dgm:prSet presAssocID="{03C1B186-1D24-4B68-A511-5CF4B8B4BD90}" presName="childText" presStyleLbl="conFgAcc1" presStyleIdx="2" presStyleCnt="5">
        <dgm:presLayoutVars>
          <dgm:bulletEnabled val="1"/>
        </dgm:presLayoutVars>
      </dgm:prSet>
      <dgm:spPr/>
    </dgm:pt>
    <dgm:pt modelId="{87A98867-4BF4-4729-9C86-01FC01B5FCE6}" type="pres">
      <dgm:prSet presAssocID="{E69CB3CE-FC31-4BAD-8670-B4AC7E6ADCEE}" presName="spaceBetweenRectangles" presStyleCnt="0"/>
      <dgm:spPr/>
    </dgm:pt>
    <dgm:pt modelId="{CB81A0F5-D14E-49B6-AD4F-A630492004C8}" type="pres">
      <dgm:prSet presAssocID="{90053126-2F2F-410B-9B57-A8A93DC2E675}" presName="parentLin" presStyleCnt="0"/>
      <dgm:spPr/>
    </dgm:pt>
    <dgm:pt modelId="{870D827E-A312-4783-881D-513893365AB8}" type="pres">
      <dgm:prSet presAssocID="{90053126-2F2F-410B-9B57-A8A93DC2E675}" presName="parentLeftMargin" presStyleLbl="node1" presStyleIdx="2" presStyleCnt="5"/>
      <dgm:spPr/>
    </dgm:pt>
    <dgm:pt modelId="{495FCD0E-0B7A-46A9-9D3E-26613CD2DA44}" type="pres">
      <dgm:prSet presAssocID="{90053126-2F2F-410B-9B57-A8A93DC2E6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8B7597-07F7-418C-BABD-89CF08BFB67B}" type="pres">
      <dgm:prSet presAssocID="{90053126-2F2F-410B-9B57-A8A93DC2E675}" presName="negativeSpace" presStyleCnt="0"/>
      <dgm:spPr/>
    </dgm:pt>
    <dgm:pt modelId="{A4673CFF-A832-4A73-BE27-92A04ADE9453}" type="pres">
      <dgm:prSet presAssocID="{90053126-2F2F-410B-9B57-A8A93DC2E675}" presName="childText" presStyleLbl="conFgAcc1" presStyleIdx="3" presStyleCnt="5">
        <dgm:presLayoutVars>
          <dgm:bulletEnabled val="1"/>
        </dgm:presLayoutVars>
      </dgm:prSet>
      <dgm:spPr/>
    </dgm:pt>
    <dgm:pt modelId="{E2F797BD-B096-4DCE-A2E0-0825505507BF}" type="pres">
      <dgm:prSet presAssocID="{E9C3DE04-403F-4FB6-89DB-9F00B90C0C62}" presName="spaceBetweenRectangles" presStyleCnt="0"/>
      <dgm:spPr/>
    </dgm:pt>
    <dgm:pt modelId="{3F826202-972F-4998-9CF8-3AFF9F17CEBA}" type="pres">
      <dgm:prSet presAssocID="{48328B96-25CC-42D5-9041-FF7E492FE47E}" presName="parentLin" presStyleCnt="0"/>
      <dgm:spPr/>
    </dgm:pt>
    <dgm:pt modelId="{91535265-7594-44B4-B395-3DC071598667}" type="pres">
      <dgm:prSet presAssocID="{48328B96-25CC-42D5-9041-FF7E492FE47E}" presName="parentLeftMargin" presStyleLbl="node1" presStyleIdx="3" presStyleCnt="5"/>
      <dgm:spPr/>
    </dgm:pt>
    <dgm:pt modelId="{4B9BB0C9-D3CD-4510-B0B5-3FD968B85575}" type="pres">
      <dgm:prSet presAssocID="{48328B96-25CC-42D5-9041-FF7E492FE47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8782A7D-A223-4663-9FDC-E59BC4D4A860}" type="pres">
      <dgm:prSet presAssocID="{48328B96-25CC-42D5-9041-FF7E492FE47E}" presName="negativeSpace" presStyleCnt="0"/>
      <dgm:spPr/>
    </dgm:pt>
    <dgm:pt modelId="{77E3F82F-751C-4A84-B47B-BBA28CD78176}" type="pres">
      <dgm:prSet presAssocID="{48328B96-25CC-42D5-9041-FF7E492FE47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E883120-2BAA-434B-AF8B-7D2693BA8801}" type="presOf" srcId="{48328B96-25CC-42D5-9041-FF7E492FE47E}" destId="{4B9BB0C9-D3CD-4510-B0B5-3FD968B85575}" srcOrd="1" destOrd="0" presId="urn:microsoft.com/office/officeart/2005/8/layout/list1"/>
    <dgm:cxn modelId="{291C462C-FC37-476F-B862-BFAC491C4F24}" type="presOf" srcId="{48328B96-25CC-42D5-9041-FF7E492FE47E}" destId="{91535265-7594-44B4-B395-3DC071598667}" srcOrd="0" destOrd="0" presId="urn:microsoft.com/office/officeart/2005/8/layout/list1"/>
    <dgm:cxn modelId="{E5EFC364-EE76-4C31-BE77-CAF0C4D8243B}" type="presOf" srcId="{FF7F15AE-6752-4151-992E-3F41AE651DC4}" destId="{6B7F0B8A-C4C6-4EE5-8194-41B694E221AF}" srcOrd="0" destOrd="0" presId="urn:microsoft.com/office/officeart/2005/8/layout/list1"/>
    <dgm:cxn modelId="{F9C2BD45-0B5D-4C36-9756-96B0F01A551C}" type="presOf" srcId="{90053126-2F2F-410B-9B57-A8A93DC2E675}" destId="{870D827E-A312-4783-881D-513893365AB8}" srcOrd="0" destOrd="0" presId="urn:microsoft.com/office/officeart/2005/8/layout/list1"/>
    <dgm:cxn modelId="{B2C69A4C-ECA7-4C9C-B19C-8BE438B2FE89}" type="presOf" srcId="{03C1B186-1D24-4B68-A511-5CF4B8B4BD90}" destId="{AD5E33E7-8944-4E93-A3FB-F501DD12D50D}" srcOrd="1" destOrd="0" presId="urn:microsoft.com/office/officeart/2005/8/layout/list1"/>
    <dgm:cxn modelId="{BAD19270-259C-4779-A0E1-45A9D6F62265}" type="presOf" srcId="{5D74A2E5-E86C-458E-B619-7C59B6AA8541}" destId="{1D8D2596-1022-49D2-B36A-3298A148F696}" srcOrd="0" destOrd="0" presId="urn:microsoft.com/office/officeart/2005/8/layout/list1"/>
    <dgm:cxn modelId="{04F55272-37C6-4DF2-84AA-6F8F50099D62}" type="presOf" srcId="{226194DA-C365-466F-8ED1-A1A027E20007}" destId="{9F417E28-4D3D-4E7F-8FFC-0E4AC424D823}" srcOrd="0" destOrd="0" presId="urn:microsoft.com/office/officeart/2005/8/layout/list1"/>
    <dgm:cxn modelId="{B4907F79-72EA-4DAC-AC5A-237306E0FBA3}" type="presOf" srcId="{03C1B186-1D24-4B68-A511-5CF4B8B4BD90}" destId="{C84EBAA0-44AC-4B6A-9404-4F87800DAF78}" srcOrd="0" destOrd="0" presId="urn:microsoft.com/office/officeart/2005/8/layout/list1"/>
    <dgm:cxn modelId="{51D4D88A-BC28-4DD0-B845-C1E32E086A81}" type="presOf" srcId="{226194DA-C365-466F-8ED1-A1A027E20007}" destId="{0BBC4BC2-A2A2-451F-9761-5FE20C33E4FE}" srcOrd="1" destOrd="0" presId="urn:microsoft.com/office/officeart/2005/8/layout/list1"/>
    <dgm:cxn modelId="{446D939F-0ADC-48CF-A99C-CADC212FE6F3}" type="presOf" srcId="{FF7F15AE-6752-4151-992E-3F41AE651DC4}" destId="{D3D34603-A871-4CCC-B0AA-27D730ABF7B7}" srcOrd="1" destOrd="0" presId="urn:microsoft.com/office/officeart/2005/8/layout/list1"/>
    <dgm:cxn modelId="{5F2DA1BA-28B7-401F-83E4-6D1B2B966B78}" type="presOf" srcId="{90053126-2F2F-410B-9B57-A8A93DC2E675}" destId="{495FCD0E-0B7A-46A9-9D3E-26613CD2DA44}" srcOrd="1" destOrd="0" presId="urn:microsoft.com/office/officeart/2005/8/layout/list1"/>
    <dgm:cxn modelId="{652158CC-C165-4801-8EF2-5CCCBC533760}" srcId="{5D74A2E5-E86C-458E-B619-7C59B6AA8541}" destId="{FF7F15AE-6752-4151-992E-3F41AE651DC4}" srcOrd="1" destOrd="0" parTransId="{901698D4-3AB0-4BC1-9E3E-30816E9EC7D0}" sibTransId="{DB877FF2-15EF-4232-9338-E469AFDC7306}"/>
    <dgm:cxn modelId="{69E4C0DD-319A-4BE1-9B7F-D49FD575DE6F}" srcId="{5D74A2E5-E86C-458E-B619-7C59B6AA8541}" destId="{226194DA-C365-466F-8ED1-A1A027E20007}" srcOrd="0" destOrd="0" parTransId="{2E833176-BEDF-45B7-9F8A-0648F3312A9F}" sibTransId="{40B0B770-CE47-4E72-ADAE-A4F69007BA1E}"/>
    <dgm:cxn modelId="{200B0BF2-8F8A-4F43-8756-38153550B9AF}" srcId="{5D74A2E5-E86C-458E-B619-7C59B6AA8541}" destId="{48328B96-25CC-42D5-9041-FF7E492FE47E}" srcOrd="4" destOrd="0" parTransId="{0D3F711C-7FAB-433C-BC21-549DB7CE8A86}" sibTransId="{93BB0911-1F73-4F94-A111-71673A5751A2}"/>
    <dgm:cxn modelId="{69CF13F3-55DD-4891-A81A-3480A8B9D0F2}" srcId="{5D74A2E5-E86C-458E-B619-7C59B6AA8541}" destId="{90053126-2F2F-410B-9B57-A8A93DC2E675}" srcOrd="3" destOrd="0" parTransId="{466622E3-AB33-4DA0-9C25-2D634CD1575B}" sibTransId="{E9C3DE04-403F-4FB6-89DB-9F00B90C0C62}"/>
    <dgm:cxn modelId="{E31F5EF3-C386-46F4-8EDD-98ECE209A08F}" srcId="{5D74A2E5-E86C-458E-B619-7C59B6AA8541}" destId="{03C1B186-1D24-4B68-A511-5CF4B8B4BD90}" srcOrd="2" destOrd="0" parTransId="{ACBA1645-2D89-437F-8EFD-59112B21B419}" sibTransId="{E69CB3CE-FC31-4BAD-8670-B4AC7E6ADCEE}"/>
    <dgm:cxn modelId="{30F2C932-1212-4E08-B670-3BEB145E27E5}" type="presParOf" srcId="{1D8D2596-1022-49D2-B36A-3298A148F696}" destId="{6525E960-0FD0-42EA-914D-DDAEC206C06D}" srcOrd="0" destOrd="0" presId="urn:microsoft.com/office/officeart/2005/8/layout/list1"/>
    <dgm:cxn modelId="{F6282FC0-B283-45E6-9379-9A53BCE0C7A1}" type="presParOf" srcId="{6525E960-0FD0-42EA-914D-DDAEC206C06D}" destId="{9F417E28-4D3D-4E7F-8FFC-0E4AC424D823}" srcOrd="0" destOrd="0" presId="urn:microsoft.com/office/officeart/2005/8/layout/list1"/>
    <dgm:cxn modelId="{D29DA114-86B8-47CA-91CE-E1130CB2FEFB}" type="presParOf" srcId="{6525E960-0FD0-42EA-914D-DDAEC206C06D}" destId="{0BBC4BC2-A2A2-451F-9761-5FE20C33E4FE}" srcOrd="1" destOrd="0" presId="urn:microsoft.com/office/officeart/2005/8/layout/list1"/>
    <dgm:cxn modelId="{E7A2B7BA-3744-4310-9C27-A9303D02EE96}" type="presParOf" srcId="{1D8D2596-1022-49D2-B36A-3298A148F696}" destId="{43400367-C102-4C35-8BC5-34276A793319}" srcOrd="1" destOrd="0" presId="urn:microsoft.com/office/officeart/2005/8/layout/list1"/>
    <dgm:cxn modelId="{9D47AE7F-4788-477B-B29F-8CC9884C9026}" type="presParOf" srcId="{1D8D2596-1022-49D2-B36A-3298A148F696}" destId="{097EB689-A004-48DB-854B-92D0EE94C769}" srcOrd="2" destOrd="0" presId="urn:microsoft.com/office/officeart/2005/8/layout/list1"/>
    <dgm:cxn modelId="{BCDC69C1-9CCE-434A-A42E-0D368D8AF346}" type="presParOf" srcId="{1D8D2596-1022-49D2-B36A-3298A148F696}" destId="{820F6194-2D83-4E42-9850-50245796C3C0}" srcOrd="3" destOrd="0" presId="urn:microsoft.com/office/officeart/2005/8/layout/list1"/>
    <dgm:cxn modelId="{5C56A694-A50B-4B7E-9C71-354B8B5E8E2B}" type="presParOf" srcId="{1D8D2596-1022-49D2-B36A-3298A148F696}" destId="{560DE406-A244-475C-8FF3-92D29CB087DF}" srcOrd="4" destOrd="0" presId="urn:microsoft.com/office/officeart/2005/8/layout/list1"/>
    <dgm:cxn modelId="{D94FF613-5D91-4DD2-BF93-04E8499EC38F}" type="presParOf" srcId="{560DE406-A244-475C-8FF3-92D29CB087DF}" destId="{6B7F0B8A-C4C6-4EE5-8194-41B694E221AF}" srcOrd="0" destOrd="0" presId="urn:microsoft.com/office/officeart/2005/8/layout/list1"/>
    <dgm:cxn modelId="{1501DDC2-718C-4A9F-9406-67D0AD5942FD}" type="presParOf" srcId="{560DE406-A244-475C-8FF3-92D29CB087DF}" destId="{D3D34603-A871-4CCC-B0AA-27D730ABF7B7}" srcOrd="1" destOrd="0" presId="urn:microsoft.com/office/officeart/2005/8/layout/list1"/>
    <dgm:cxn modelId="{90066C70-2F19-4330-AE79-3102E49AA407}" type="presParOf" srcId="{1D8D2596-1022-49D2-B36A-3298A148F696}" destId="{354709C9-33F7-4D5B-8331-982611E1E04B}" srcOrd="5" destOrd="0" presId="urn:microsoft.com/office/officeart/2005/8/layout/list1"/>
    <dgm:cxn modelId="{0FB94DEC-0349-4816-B747-52EC5FE8AB82}" type="presParOf" srcId="{1D8D2596-1022-49D2-B36A-3298A148F696}" destId="{2290BA4A-2840-4F74-9747-7C99C24B8AF7}" srcOrd="6" destOrd="0" presId="urn:microsoft.com/office/officeart/2005/8/layout/list1"/>
    <dgm:cxn modelId="{36D4E5A7-C3D6-4887-B960-10392BFDF0F7}" type="presParOf" srcId="{1D8D2596-1022-49D2-B36A-3298A148F696}" destId="{5C3AAAC4-9CA7-49D8-85B2-093ABD79300D}" srcOrd="7" destOrd="0" presId="urn:microsoft.com/office/officeart/2005/8/layout/list1"/>
    <dgm:cxn modelId="{914E989D-B376-44C6-A802-54D401C19F39}" type="presParOf" srcId="{1D8D2596-1022-49D2-B36A-3298A148F696}" destId="{99534CC2-C037-4BD9-8BA9-7313AED6EC5E}" srcOrd="8" destOrd="0" presId="urn:microsoft.com/office/officeart/2005/8/layout/list1"/>
    <dgm:cxn modelId="{C2F79BC7-4D3D-48C6-9774-3651FFFA920B}" type="presParOf" srcId="{99534CC2-C037-4BD9-8BA9-7313AED6EC5E}" destId="{C84EBAA0-44AC-4B6A-9404-4F87800DAF78}" srcOrd="0" destOrd="0" presId="urn:microsoft.com/office/officeart/2005/8/layout/list1"/>
    <dgm:cxn modelId="{8259DEEB-F16A-402F-8A8C-A150DC1B617B}" type="presParOf" srcId="{99534CC2-C037-4BD9-8BA9-7313AED6EC5E}" destId="{AD5E33E7-8944-4E93-A3FB-F501DD12D50D}" srcOrd="1" destOrd="0" presId="urn:microsoft.com/office/officeart/2005/8/layout/list1"/>
    <dgm:cxn modelId="{0C4010CC-2F2A-46BC-BA6C-EDD819DEAAD8}" type="presParOf" srcId="{1D8D2596-1022-49D2-B36A-3298A148F696}" destId="{71F2FD45-83B7-452C-B131-72E5250ED6E4}" srcOrd="9" destOrd="0" presId="urn:microsoft.com/office/officeart/2005/8/layout/list1"/>
    <dgm:cxn modelId="{54B4BD19-B5FC-424F-904C-E5997D8CE4C3}" type="presParOf" srcId="{1D8D2596-1022-49D2-B36A-3298A148F696}" destId="{6C3CB1C7-AA51-47E2-9A0D-A3FAD504461F}" srcOrd="10" destOrd="0" presId="urn:microsoft.com/office/officeart/2005/8/layout/list1"/>
    <dgm:cxn modelId="{41BDC2EE-11BD-49F3-A4E3-10E02C863AE1}" type="presParOf" srcId="{1D8D2596-1022-49D2-B36A-3298A148F696}" destId="{87A98867-4BF4-4729-9C86-01FC01B5FCE6}" srcOrd="11" destOrd="0" presId="urn:microsoft.com/office/officeart/2005/8/layout/list1"/>
    <dgm:cxn modelId="{6C39D94B-0B8F-475D-A904-F359D62749FB}" type="presParOf" srcId="{1D8D2596-1022-49D2-B36A-3298A148F696}" destId="{CB81A0F5-D14E-49B6-AD4F-A630492004C8}" srcOrd="12" destOrd="0" presId="urn:microsoft.com/office/officeart/2005/8/layout/list1"/>
    <dgm:cxn modelId="{E60BE842-00E3-4FB8-BE53-DA276F0D48F2}" type="presParOf" srcId="{CB81A0F5-D14E-49B6-AD4F-A630492004C8}" destId="{870D827E-A312-4783-881D-513893365AB8}" srcOrd="0" destOrd="0" presId="urn:microsoft.com/office/officeart/2005/8/layout/list1"/>
    <dgm:cxn modelId="{B027B89E-E418-486D-9661-2ADEF85BDC71}" type="presParOf" srcId="{CB81A0F5-D14E-49B6-AD4F-A630492004C8}" destId="{495FCD0E-0B7A-46A9-9D3E-26613CD2DA44}" srcOrd="1" destOrd="0" presId="urn:microsoft.com/office/officeart/2005/8/layout/list1"/>
    <dgm:cxn modelId="{9C3BE877-6D03-48EB-8013-36C641CD142B}" type="presParOf" srcId="{1D8D2596-1022-49D2-B36A-3298A148F696}" destId="{B68B7597-07F7-418C-BABD-89CF08BFB67B}" srcOrd="13" destOrd="0" presId="urn:microsoft.com/office/officeart/2005/8/layout/list1"/>
    <dgm:cxn modelId="{65D411F5-A8BB-4328-AFC5-9B622E963B28}" type="presParOf" srcId="{1D8D2596-1022-49D2-B36A-3298A148F696}" destId="{A4673CFF-A832-4A73-BE27-92A04ADE9453}" srcOrd="14" destOrd="0" presId="urn:microsoft.com/office/officeart/2005/8/layout/list1"/>
    <dgm:cxn modelId="{CEFB00E7-211E-4627-AC0A-A8905EA629BA}" type="presParOf" srcId="{1D8D2596-1022-49D2-B36A-3298A148F696}" destId="{E2F797BD-B096-4DCE-A2E0-0825505507BF}" srcOrd="15" destOrd="0" presId="urn:microsoft.com/office/officeart/2005/8/layout/list1"/>
    <dgm:cxn modelId="{EF9C702E-E821-4074-A378-BF9D366D28F0}" type="presParOf" srcId="{1D8D2596-1022-49D2-B36A-3298A148F696}" destId="{3F826202-972F-4998-9CF8-3AFF9F17CEBA}" srcOrd="16" destOrd="0" presId="urn:microsoft.com/office/officeart/2005/8/layout/list1"/>
    <dgm:cxn modelId="{3403E073-6CFB-408F-B639-8C8873169088}" type="presParOf" srcId="{3F826202-972F-4998-9CF8-3AFF9F17CEBA}" destId="{91535265-7594-44B4-B395-3DC071598667}" srcOrd="0" destOrd="0" presId="urn:microsoft.com/office/officeart/2005/8/layout/list1"/>
    <dgm:cxn modelId="{EBA33066-F97B-4EB2-BF1F-D159944BDFD1}" type="presParOf" srcId="{3F826202-972F-4998-9CF8-3AFF9F17CEBA}" destId="{4B9BB0C9-D3CD-4510-B0B5-3FD968B85575}" srcOrd="1" destOrd="0" presId="urn:microsoft.com/office/officeart/2005/8/layout/list1"/>
    <dgm:cxn modelId="{4632365F-5DB2-4737-AA9C-9B0E1880EEBC}" type="presParOf" srcId="{1D8D2596-1022-49D2-B36A-3298A148F696}" destId="{18782A7D-A223-4663-9FDC-E59BC4D4A860}" srcOrd="17" destOrd="0" presId="urn:microsoft.com/office/officeart/2005/8/layout/list1"/>
    <dgm:cxn modelId="{2BE3F246-54B4-4057-8228-5E319D9A41D8}" type="presParOf" srcId="{1D8D2596-1022-49D2-B36A-3298A148F696}" destId="{77E3F82F-751C-4A84-B47B-BBA28CD781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38D47-584B-4B0D-BC16-E12C0BF5F92A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CA5E4B-A063-4F88-B51B-A9D41CBF4BE4}">
      <dgm:prSet/>
      <dgm:spPr/>
      <dgm:t>
        <a:bodyPr/>
        <a:lstStyle/>
        <a:p>
          <a:pPr rtl="0"/>
          <a:r>
            <a:rPr lang="en-US" dirty="0"/>
            <a:t>Update Anomalies </a:t>
          </a:r>
          <a:endParaRPr lang="en-CA" dirty="0"/>
        </a:p>
      </dgm:t>
    </dgm:pt>
    <dgm:pt modelId="{5C44C131-0671-4DF2-B96A-1A44AF74E124}" type="parTrans" cxnId="{ED3527AF-8A16-465E-A853-988E07023916}">
      <dgm:prSet/>
      <dgm:spPr/>
      <dgm:t>
        <a:bodyPr/>
        <a:lstStyle/>
        <a:p>
          <a:endParaRPr lang="en-US"/>
        </a:p>
      </dgm:t>
    </dgm:pt>
    <dgm:pt modelId="{3BCBA86F-751C-4D7D-AE21-7CE5BE18EBDD}" type="sibTrans" cxnId="{ED3527AF-8A16-465E-A853-988E07023916}">
      <dgm:prSet/>
      <dgm:spPr/>
      <dgm:t>
        <a:bodyPr/>
        <a:lstStyle/>
        <a:p>
          <a:endParaRPr lang="en-US"/>
        </a:p>
      </dgm:t>
    </dgm:pt>
    <dgm:pt modelId="{F5053F7C-F6A1-4378-9144-A85122E1C233}">
      <dgm:prSet/>
      <dgm:spPr/>
      <dgm:t>
        <a:bodyPr/>
        <a:lstStyle/>
        <a:p>
          <a:pPr rtl="0"/>
          <a:r>
            <a:rPr lang="en-US" dirty="0"/>
            <a:t>Insertion Anomalies</a:t>
          </a:r>
          <a:endParaRPr lang="en-CA" dirty="0"/>
        </a:p>
      </dgm:t>
    </dgm:pt>
    <dgm:pt modelId="{F1B3BEA3-711F-48E1-973F-740D1204B995}" type="parTrans" cxnId="{9B7846C6-81B1-4DE2-9365-5FE45B282615}">
      <dgm:prSet/>
      <dgm:spPr/>
      <dgm:t>
        <a:bodyPr/>
        <a:lstStyle/>
        <a:p>
          <a:endParaRPr lang="en-US"/>
        </a:p>
      </dgm:t>
    </dgm:pt>
    <dgm:pt modelId="{12E67753-D168-41A9-927E-5382D830454D}" type="sibTrans" cxnId="{9B7846C6-81B1-4DE2-9365-5FE45B282615}">
      <dgm:prSet/>
      <dgm:spPr/>
      <dgm:t>
        <a:bodyPr/>
        <a:lstStyle/>
        <a:p>
          <a:endParaRPr lang="en-US"/>
        </a:p>
      </dgm:t>
    </dgm:pt>
    <dgm:pt modelId="{B1A35C7B-63AD-47B0-8D12-BCAD4E0D3012}">
      <dgm:prSet/>
      <dgm:spPr/>
      <dgm:t>
        <a:bodyPr/>
        <a:lstStyle/>
        <a:p>
          <a:pPr rtl="0"/>
          <a:r>
            <a:rPr lang="en-US" dirty="0"/>
            <a:t>Deletion Anomalies  </a:t>
          </a:r>
          <a:endParaRPr lang="en-CA" dirty="0"/>
        </a:p>
      </dgm:t>
    </dgm:pt>
    <dgm:pt modelId="{BD1526C9-6BEC-47CA-8100-9D07039AD38B}" type="parTrans" cxnId="{C828166D-8942-46F1-A044-298678A6C47F}">
      <dgm:prSet/>
      <dgm:spPr/>
      <dgm:t>
        <a:bodyPr/>
        <a:lstStyle/>
        <a:p>
          <a:endParaRPr lang="en-US"/>
        </a:p>
      </dgm:t>
    </dgm:pt>
    <dgm:pt modelId="{F372B2DF-C5E6-4026-A2B2-ADE1577EA1F7}" type="sibTrans" cxnId="{C828166D-8942-46F1-A044-298678A6C47F}">
      <dgm:prSet/>
      <dgm:spPr/>
      <dgm:t>
        <a:bodyPr/>
        <a:lstStyle/>
        <a:p>
          <a:endParaRPr lang="en-US"/>
        </a:p>
      </dgm:t>
    </dgm:pt>
    <dgm:pt modelId="{785F8B2D-D3F5-4021-8D52-0AC67A40D6A9}" type="pres">
      <dgm:prSet presAssocID="{C1038D47-584B-4B0D-BC16-E12C0BF5F92A}" presName="linear" presStyleCnt="0">
        <dgm:presLayoutVars>
          <dgm:dir/>
          <dgm:animLvl val="lvl"/>
          <dgm:resizeHandles val="exact"/>
        </dgm:presLayoutVars>
      </dgm:prSet>
      <dgm:spPr/>
    </dgm:pt>
    <dgm:pt modelId="{A078F63C-CCAB-432A-B5FE-97979147FFFE}" type="pres">
      <dgm:prSet presAssocID="{31CA5E4B-A063-4F88-B51B-A9D41CBF4BE4}" presName="parentLin" presStyleCnt="0"/>
      <dgm:spPr/>
    </dgm:pt>
    <dgm:pt modelId="{55E0C924-4B10-468E-937F-A584BF85E8B1}" type="pres">
      <dgm:prSet presAssocID="{31CA5E4B-A063-4F88-B51B-A9D41CBF4BE4}" presName="parentLeftMargin" presStyleLbl="node1" presStyleIdx="0" presStyleCnt="3"/>
      <dgm:spPr/>
    </dgm:pt>
    <dgm:pt modelId="{B774A019-27A2-4430-87F1-135B0673E3BA}" type="pres">
      <dgm:prSet presAssocID="{31CA5E4B-A063-4F88-B51B-A9D41CBF4B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14A8D5-447E-4989-8AF6-6AD8C853A97C}" type="pres">
      <dgm:prSet presAssocID="{31CA5E4B-A063-4F88-B51B-A9D41CBF4BE4}" presName="negativeSpace" presStyleCnt="0"/>
      <dgm:spPr/>
    </dgm:pt>
    <dgm:pt modelId="{13DD8D93-F3BA-4922-AE0A-84FE015C203D}" type="pres">
      <dgm:prSet presAssocID="{31CA5E4B-A063-4F88-B51B-A9D41CBF4BE4}" presName="childText" presStyleLbl="conFgAcc1" presStyleIdx="0" presStyleCnt="3">
        <dgm:presLayoutVars>
          <dgm:bulletEnabled val="1"/>
        </dgm:presLayoutVars>
      </dgm:prSet>
      <dgm:spPr/>
    </dgm:pt>
    <dgm:pt modelId="{4B1B857A-15FF-4592-B401-7B05D57517BC}" type="pres">
      <dgm:prSet presAssocID="{3BCBA86F-751C-4D7D-AE21-7CE5BE18EBDD}" presName="spaceBetweenRectangles" presStyleCnt="0"/>
      <dgm:spPr/>
    </dgm:pt>
    <dgm:pt modelId="{2F06E36F-0395-4A19-B6FC-ED9F1DB4E862}" type="pres">
      <dgm:prSet presAssocID="{F5053F7C-F6A1-4378-9144-A85122E1C233}" presName="parentLin" presStyleCnt="0"/>
      <dgm:spPr/>
    </dgm:pt>
    <dgm:pt modelId="{EDFE6F1F-BC14-49AF-9B64-28EC6A2E0CA1}" type="pres">
      <dgm:prSet presAssocID="{F5053F7C-F6A1-4378-9144-A85122E1C233}" presName="parentLeftMargin" presStyleLbl="node1" presStyleIdx="0" presStyleCnt="3"/>
      <dgm:spPr/>
    </dgm:pt>
    <dgm:pt modelId="{BA46EC2D-71A2-4BDF-B9D4-4598D4238A96}" type="pres">
      <dgm:prSet presAssocID="{F5053F7C-F6A1-4378-9144-A85122E1C2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E39688-0741-4CC1-AAB1-7E40E5C82085}" type="pres">
      <dgm:prSet presAssocID="{F5053F7C-F6A1-4378-9144-A85122E1C233}" presName="negativeSpace" presStyleCnt="0"/>
      <dgm:spPr/>
    </dgm:pt>
    <dgm:pt modelId="{D7E6828A-CF6D-4BF0-A818-0C6EADCA0032}" type="pres">
      <dgm:prSet presAssocID="{F5053F7C-F6A1-4378-9144-A85122E1C233}" presName="childText" presStyleLbl="conFgAcc1" presStyleIdx="1" presStyleCnt="3">
        <dgm:presLayoutVars>
          <dgm:bulletEnabled val="1"/>
        </dgm:presLayoutVars>
      </dgm:prSet>
      <dgm:spPr/>
    </dgm:pt>
    <dgm:pt modelId="{573E9747-2215-4504-BE81-EDC37B5674A4}" type="pres">
      <dgm:prSet presAssocID="{12E67753-D168-41A9-927E-5382D830454D}" presName="spaceBetweenRectangles" presStyleCnt="0"/>
      <dgm:spPr/>
    </dgm:pt>
    <dgm:pt modelId="{5C7DF647-4D11-4D0B-90A7-DBA55D2D8A1B}" type="pres">
      <dgm:prSet presAssocID="{B1A35C7B-63AD-47B0-8D12-BCAD4E0D3012}" presName="parentLin" presStyleCnt="0"/>
      <dgm:spPr/>
    </dgm:pt>
    <dgm:pt modelId="{BBD8EF61-DE81-4363-8C5F-A30E5F3E963A}" type="pres">
      <dgm:prSet presAssocID="{B1A35C7B-63AD-47B0-8D12-BCAD4E0D3012}" presName="parentLeftMargin" presStyleLbl="node1" presStyleIdx="1" presStyleCnt="3"/>
      <dgm:spPr/>
    </dgm:pt>
    <dgm:pt modelId="{D5852CB0-459D-40A5-B058-AC8D1DE543CC}" type="pres">
      <dgm:prSet presAssocID="{B1A35C7B-63AD-47B0-8D12-BCAD4E0D30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7380C5-84AD-4198-B203-6DA5B760BE24}" type="pres">
      <dgm:prSet presAssocID="{B1A35C7B-63AD-47B0-8D12-BCAD4E0D3012}" presName="negativeSpace" presStyleCnt="0"/>
      <dgm:spPr/>
    </dgm:pt>
    <dgm:pt modelId="{5907A557-1D61-4582-A6E9-8EB2E1DB9AD9}" type="pres">
      <dgm:prSet presAssocID="{B1A35C7B-63AD-47B0-8D12-BCAD4E0D301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E3CB20-A32F-4B19-888C-D02FE6B72C72}" type="presOf" srcId="{B1A35C7B-63AD-47B0-8D12-BCAD4E0D3012}" destId="{D5852CB0-459D-40A5-B058-AC8D1DE543CC}" srcOrd="1" destOrd="0" presId="urn:microsoft.com/office/officeart/2005/8/layout/list1"/>
    <dgm:cxn modelId="{C828166D-8942-46F1-A044-298678A6C47F}" srcId="{C1038D47-584B-4B0D-BC16-E12C0BF5F92A}" destId="{B1A35C7B-63AD-47B0-8D12-BCAD4E0D3012}" srcOrd="2" destOrd="0" parTransId="{BD1526C9-6BEC-47CA-8100-9D07039AD38B}" sibTransId="{F372B2DF-C5E6-4026-A2B2-ADE1577EA1F7}"/>
    <dgm:cxn modelId="{AED80D58-F281-405F-96E6-34554027D541}" type="presOf" srcId="{31CA5E4B-A063-4F88-B51B-A9D41CBF4BE4}" destId="{55E0C924-4B10-468E-937F-A584BF85E8B1}" srcOrd="0" destOrd="0" presId="urn:microsoft.com/office/officeart/2005/8/layout/list1"/>
    <dgm:cxn modelId="{4619B559-AF5E-4AEF-816F-34924AE57144}" type="presOf" srcId="{F5053F7C-F6A1-4378-9144-A85122E1C233}" destId="{BA46EC2D-71A2-4BDF-B9D4-4598D4238A96}" srcOrd="1" destOrd="0" presId="urn:microsoft.com/office/officeart/2005/8/layout/list1"/>
    <dgm:cxn modelId="{DBBCE97E-19B8-43BE-A765-3034AB3C303F}" type="presOf" srcId="{B1A35C7B-63AD-47B0-8D12-BCAD4E0D3012}" destId="{BBD8EF61-DE81-4363-8C5F-A30E5F3E963A}" srcOrd="0" destOrd="0" presId="urn:microsoft.com/office/officeart/2005/8/layout/list1"/>
    <dgm:cxn modelId="{E871B4A2-87F0-442C-8F91-F05EC457403D}" type="presOf" srcId="{F5053F7C-F6A1-4378-9144-A85122E1C233}" destId="{EDFE6F1F-BC14-49AF-9B64-28EC6A2E0CA1}" srcOrd="0" destOrd="0" presId="urn:microsoft.com/office/officeart/2005/8/layout/list1"/>
    <dgm:cxn modelId="{ED3527AF-8A16-465E-A853-988E07023916}" srcId="{C1038D47-584B-4B0D-BC16-E12C0BF5F92A}" destId="{31CA5E4B-A063-4F88-B51B-A9D41CBF4BE4}" srcOrd="0" destOrd="0" parTransId="{5C44C131-0671-4DF2-B96A-1A44AF74E124}" sibTransId="{3BCBA86F-751C-4D7D-AE21-7CE5BE18EBDD}"/>
    <dgm:cxn modelId="{9B7846C6-81B1-4DE2-9365-5FE45B282615}" srcId="{C1038D47-584B-4B0D-BC16-E12C0BF5F92A}" destId="{F5053F7C-F6A1-4378-9144-A85122E1C233}" srcOrd="1" destOrd="0" parTransId="{F1B3BEA3-711F-48E1-973F-740D1204B995}" sibTransId="{12E67753-D168-41A9-927E-5382D830454D}"/>
    <dgm:cxn modelId="{B90B9DCB-441F-4CAE-B7E5-440E39DFFF9E}" type="presOf" srcId="{C1038D47-584B-4B0D-BC16-E12C0BF5F92A}" destId="{785F8B2D-D3F5-4021-8D52-0AC67A40D6A9}" srcOrd="0" destOrd="0" presId="urn:microsoft.com/office/officeart/2005/8/layout/list1"/>
    <dgm:cxn modelId="{E4CCD8EF-165D-45C0-9608-3E763E71B58F}" type="presOf" srcId="{31CA5E4B-A063-4F88-B51B-A9D41CBF4BE4}" destId="{B774A019-27A2-4430-87F1-135B0673E3BA}" srcOrd="1" destOrd="0" presId="urn:microsoft.com/office/officeart/2005/8/layout/list1"/>
    <dgm:cxn modelId="{7868F650-D274-491C-8C5B-D4040A05A229}" type="presParOf" srcId="{785F8B2D-D3F5-4021-8D52-0AC67A40D6A9}" destId="{A078F63C-CCAB-432A-B5FE-97979147FFFE}" srcOrd="0" destOrd="0" presId="urn:microsoft.com/office/officeart/2005/8/layout/list1"/>
    <dgm:cxn modelId="{94291328-C7A6-4D4A-8377-69CA54A8E41C}" type="presParOf" srcId="{A078F63C-CCAB-432A-B5FE-97979147FFFE}" destId="{55E0C924-4B10-468E-937F-A584BF85E8B1}" srcOrd="0" destOrd="0" presId="urn:microsoft.com/office/officeart/2005/8/layout/list1"/>
    <dgm:cxn modelId="{03FE12F2-38BA-4D91-B06D-C24B6A03F2C5}" type="presParOf" srcId="{A078F63C-CCAB-432A-B5FE-97979147FFFE}" destId="{B774A019-27A2-4430-87F1-135B0673E3BA}" srcOrd="1" destOrd="0" presId="urn:microsoft.com/office/officeart/2005/8/layout/list1"/>
    <dgm:cxn modelId="{00CAAB1E-36FB-4F0F-B9FE-184A76733A66}" type="presParOf" srcId="{785F8B2D-D3F5-4021-8D52-0AC67A40D6A9}" destId="{8614A8D5-447E-4989-8AF6-6AD8C853A97C}" srcOrd="1" destOrd="0" presId="urn:microsoft.com/office/officeart/2005/8/layout/list1"/>
    <dgm:cxn modelId="{8FB19226-7D25-49DE-B198-A6D74C93DBEF}" type="presParOf" srcId="{785F8B2D-D3F5-4021-8D52-0AC67A40D6A9}" destId="{13DD8D93-F3BA-4922-AE0A-84FE015C203D}" srcOrd="2" destOrd="0" presId="urn:microsoft.com/office/officeart/2005/8/layout/list1"/>
    <dgm:cxn modelId="{44189F40-8B28-4AB2-931F-1CB318D3FA7D}" type="presParOf" srcId="{785F8B2D-D3F5-4021-8D52-0AC67A40D6A9}" destId="{4B1B857A-15FF-4592-B401-7B05D57517BC}" srcOrd="3" destOrd="0" presId="urn:microsoft.com/office/officeart/2005/8/layout/list1"/>
    <dgm:cxn modelId="{CBCC95CE-DF49-4B1D-9A0B-A90CD9890579}" type="presParOf" srcId="{785F8B2D-D3F5-4021-8D52-0AC67A40D6A9}" destId="{2F06E36F-0395-4A19-B6FC-ED9F1DB4E862}" srcOrd="4" destOrd="0" presId="urn:microsoft.com/office/officeart/2005/8/layout/list1"/>
    <dgm:cxn modelId="{1B93C2F0-438B-42FF-916E-85C5FBB003A9}" type="presParOf" srcId="{2F06E36F-0395-4A19-B6FC-ED9F1DB4E862}" destId="{EDFE6F1F-BC14-49AF-9B64-28EC6A2E0CA1}" srcOrd="0" destOrd="0" presId="urn:microsoft.com/office/officeart/2005/8/layout/list1"/>
    <dgm:cxn modelId="{A23ACC5D-45E0-4CFA-8EC4-B07EB286DF5B}" type="presParOf" srcId="{2F06E36F-0395-4A19-B6FC-ED9F1DB4E862}" destId="{BA46EC2D-71A2-4BDF-B9D4-4598D4238A96}" srcOrd="1" destOrd="0" presId="urn:microsoft.com/office/officeart/2005/8/layout/list1"/>
    <dgm:cxn modelId="{661DB8A6-9DB3-4A54-8362-2EC557158D02}" type="presParOf" srcId="{785F8B2D-D3F5-4021-8D52-0AC67A40D6A9}" destId="{D5E39688-0741-4CC1-AAB1-7E40E5C82085}" srcOrd="5" destOrd="0" presId="urn:microsoft.com/office/officeart/2005/8/layout/list1"/>
    <dgm:cxn modelId="{67F94D84-BD1A-4950-8965-024FC0EFEF19}" type="presParOf" srcId="{785F8B2D-D3F5-4021-8D52-0AC67A40D6A9}" destId="{D7E6828A-CF6D-4BF0-A818-0C6EADCA0032}" srcOrd="6" destOrd="0" presId="urn:microsoft.com/office/officeart/2005/8/layout/list1"/>
    <dgm:cxn modelId="{5AF50671-7D42-4936-B971-D8D8FF121E36}" type="presParOf" srcId="{785F8B2D-D3F5-4021-8D52-0AC67A40D6A9}" destId="{573E9747-2215-4504-BE81-EDC37B5674A4}" srcOrd="7" destOrd="0" presId="urn:microsoft.com/office/officeart/2005/8/layout/list1"/>
    <dgm:cxn modelId="{9DB8C4B5-48ED-4EA0-A9DD-35A434BB4C9B}" type="presParOf" srcId="{785F8B2D-D3F5-4021-8D52-0AC67A40D6A9}" destId="{5C7DF647-4D11-4D0B-90A7-DBA55D2D8A1B}" srcOrd="8" destOrd="0" presId="urn:microsoft.com/office/officeart/2005/8/layout/list1"/>
    <dgm:cxn modelId="{2B995472-264C-4E0B-9CA4-6BE8D401626A}" type="presParOf" srcId="{5C7DF647-4D11-4D0B-90A7-DBA55D2D8A1B}" destId="{BBD8EF61-DE81-4363-8C5F-A30E5F3E963A}" srcOrd="0" destOrd="0" presId="urn:microsoft.com/office/officeart/2005/8/layout/list1"/>
    <dgm:cxn modelId="{952C3823-E8E0-4DAD-A643-3DBA812B7429}" type="presParOf" srcId="{5C7DF647-4D11-4D0B-90A7-DBA55D2D8A1B}" destId="{D5852CB0-459D-40A5-B058-AC8D1DE543CC}" srcOrd="1" destOrd="0" presId="urn:microsoft.com/office/officeart/2005/8/layout/list1"/>
    <dgm:cxn modelId="{73602443-A66C-4D0B-ABB0-5378A75BD115}" type="presParOf" srcId="{785F8B2D-D3F5-4021-8D52-0AC67A40D6A9}" destId="{CB7380C5-84AD-4198-B203-6DA5B760BE24}" srcOrd="9" destOrd="0" presId="urn:microsoft.com/office/officeart/2005/8/layout/list1"/>
    <dgm:cxn modelId="{C273E967-E357-4A2C-BFC8-5E683838469A}" type="presParOf" srcId="{785F8B2D-D3F5-4021-8D52-0AC67A40D6A9}" destId="{5907A557-1D61-4582-A6E9-8EB2E1DB9A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43ABF-0AC9-481F-B6EA-4FBE008C9923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87C0F54-2602-40A3-B129-AC271CE91CA1}">
      <dgm:prSet/>
      <dgm:spPr/>
      <dgm:t>
        <a:bodyPr/>
        <a:lstStyle/>
        <a:p>
          <a:pPr rtl="0"/>
          <a:r>
            <a:rPr lang="en-US"/>
            <a:t>Increased costs</a:t>
          </a:r>
          <a:endParaRPr lang="en-CA"/>
        </a:p>
      </dgm:t>
    </dgm:pt>
    <dgm:pt modelId="{9A176749-31B8-45F4-8D0F-67873FB380AC}" type="parTrans" cxnId="{F4C29F72-B3F8-417D-A381-C844EEB2CA95}">
      <dgm:prSet/>
      <dgm:spPr/>
      <dgm:t>
        <a:bodyPr/>
        <a:lstStyle/>
        <a:p>
          <a:endParaRPr lang="en-US"/>
        </a:p>
      </dgm:t>
    </dgm:pt>
    <dgm:pt modelId="{2BA3CE4B-75F9-4C89-BDE8-027186E4CF5C}" type="sibTrans" cxnId="{F4C29F72-B3F8-417D-A381-C844EEB2CA95}">
      <dgm:prSet/>
      <dgm:spPr/>
      <dgm:t>
        <a:bodyPr/>
        <a:lstStyle/>
        <a:p>
          <a:endParaRPr lang="en-US"/>
        </a:p>
      </dgm:t>
    </dgm:pt>
    <dgm:pt modelId="{F72A8A0B-9BF7-4BF7-A03C-C0662C3FAAFF}">
      <dgm:prSet/>
      <dgm:spPr/>
      <dgm:t>
        <a:bodyPr/>
        <a:lstStyle/>
        <a:p>
          <a:pPr rtl="0"/>
          <a:r>
            <a:rPr lang="en-US"/>
            <a:t>Management complexity</a:t>
          </a:r>
          <a:endParaRPr lang="en-CA"/>
        </a:p>
      </dgm:t>
    </dgm:pt>
    <dgm:pt modelId="{42360421-4552-4DD0-B8B3-0CC8F7E899CD}" type="parTrans" cxnId="{525FDCAA-3B5E-4430-BF5C-C2B763235034}">
      <dgm:prSet/>
      <dgm:spPr/>
      <dgm:t>
        <a:bodyPr/>
        <a:lstStyle/>
        <a:p>
          <a:endParaRPr lang="en-US"/>
        </a:p>
      </dgm:t>
    </dgm:pt>
    <dgm:pt modelId="{6A0E85E9-BC7A-428F-81C8-260DBB1AF6F5}" type="sibTrans" cxnId="{525FDCAA-3B5E-4430-BF5C-C2B763235034}">
      <dgm:prSet/>
      <dgm:spPr/>
      <dgm:t>
        <a:bodyPr/>
        <a:lstStyle/>
        <a:p>
          <a:endParaRPr lang="en-US"/>
        </a:p>
      </dgm:t>
    </dgm:pt>
    <dgm:pt modelId="{D90C2DAA-E69F-4105-8E0B-4CD152A8F26D}">
      <dgm:prSet/>
      <dgm:spPr/>
      <dgm:t>
        <a:bodyPr/>
        <a:lstStyle/>
        <a:p>
          <a:pPr rtl="0"/>
          <a:r>
            <a:rPr lang="en-US"/>
            <a:t>Maintaining currency</a:t>
          </a:r>
          <a:endParaRPr lang="en-CA"/>
        </a:p>
      </dgm:t>
    </dgm:pt>
    <dgm:pt modelId="{9F6B08F3-DE5E-4796-ABDE-B424A1C46DBA}" type="parTrans" cxnId="{6EB54903-7B3E-49A4-A4FB-B890EE69A8EF}">
      <dgm:prSet/>
      <dgm:spPr/>
      <dgm:t>
        <a:bodyPr/>
        <a:lstStyle/>
        <a:p>
          <a:endParaRPr lang="en-US"/>
        </a:p>
      </dgm:t>
    </dgm:pt>
    <dgm:pt modelId="{959EF853-4D09-4E03-A4BB-9D65FB37DF70}" type="sibTrans" cxnId="{6EB54903-7B3E-49A4-A4FB-B890EE69A8EF}">
      <dgm:prSet/>
      <dgm:spPr/>
      <dgm:t>
        <a:bodyPr/>
        <a:lstStyle/>
        <a:p>
          <a:endParaRPr lang="en-US"/>
        </a:p>
      </dgm:t>
    </dgm:pt>
    <dgm:pt modelId="{7FC1B68D-C909-484A-BB3B-F1376A5DEC98}">
      <dgm:prSet/>
      <dgm:spPr/>
      <dgm:t>
        <a:bodyPr/>
        <a:lstStyle/>
        <a:p>
          <a:pPr rtl="0"/>
          <a:r>
            <a:rPr lang="en-US"/>
            <a:t>Vendor dependence</a:t>
          </a:r>
          <a:endParaRPr lang="en-CA"/>
        </a:p>
      </dgm:t>
    </dgm:pt>
    <dgm:pt modelId="{4A924EC0-38FE-4F8B-8B6B-D2D09E003437}" type="parTrans" cxnId="{9EE11570-915D-4BDC-B6E3-F90A8AE04219}">
      <dgm:prSet/>
      <dgm:spPr/>
      <dgm:t>
        <a:bodyPr/>
        <a:lstStyle/>
        <a:p>
          <a:endParaRPr lang="en-US"/>
        </a:p>
      </dgm:t>
    </dgm:pt>
    <dgm:pt modelId="{B223070F-855E-4335-BF62-A58827825123}" type="sibTrans" cxnId="{9EE11570-915D-4BDC-B6E3-F90A8AE04219}">
      <dgm:prSet/>
      <dgm:spPr/>
      <dgm:t>
        <a:bodyPr/>
        <a:lstStyle/>
        <a:p>
          <a:endParaRPr lang="en-US"/>
        </a:p>
      </dgm:t>
    </dgm:pt>
    <dgm:pt modelId="{6BEFE74F-2B5A-4E14-9F2F-28E023326379}">
      <dgm:prSet/>
      <dgm:spPr/>
      <dgm:t>
        <a:bodyPr/>
        <a:lstStyle/>
        <a:p>
          <a:pPr rtl="0"/>
          <a:r>
            <a:rPr lang="en-US"/>
            <a:t>Frequent upgrade/replacement cycles</a:t>
          </a:r>
          <a:endParaRPr lang="en-CA"/>
        </a:p>
      </dgm:t>
    </dgm:pt>
    <dgm:pt modelId="{5104C8D5-6D36-480D-BA9B-DEFBC176ED78}" type="parTrans" cxnId="{0C21CCAF-B4AE-453E-92BF-E92823F69DEC}">
      <dgm:prSet/>
      <dgm:spPr/>
      <dgm:t>
        <a:bodyPr/>
        <a:lstStyle/>
        <a:p>
          <a:endParaRPr lang="en-US"/>
        </a:p>
      </dgm:t>
    </dgm:pt>
    <dgm:pt modelId="{8E97AD37-988C-4296-B89F-B9E2DB3B190D}" type="sibTrans" cxnId="{0C21CCAF-B4AE-453E-92BF-E92823F69DEC}">
      <dgm:prSet/>
      <dgm:spPr/>
      <dgm:t>
        <a:bodyPr/>
        <a:lstStyle/>
        <a:p>
          <a:endParaRPr lang="en-US"/>
        </a:p>
      </dgm:t>
    </dgm:pt>
    <dgm:pt modelId="{D3BBAA57-1B64-41E2-B755-C769508B796E}" type="pres">
      <dgm:prSet presAssocID="{94743ABF-0AC9-481F-B6EA-4FBE008C9923}" presName="linear" presStyleCnt="0">
        <dgm:presLayoutVars>
          <dgm:dir/>
          <dgm:animLvl val="lvl"/>
          <dgm:resizeHandles val="exact"/>
        </dgm:presLayoutVars>
      </dgm:prSet>
      <dgm:spPr/>
    </dgm:pt>
    <dgm:pt modelId="{93002636-F5ED-416C-B6A2-7D653656E6BB}" type="pres">
      <dgm:prSet presAssocID="{687C0F54-2602-40A3-B129-AC271CE91CA1}" presName="parentLin" presStyleCnt="0"/>
      <dgm:spPr/>
    </dgm:pt>
    <dgm:pt modelId="{E065699A-2C43-46EB-982A-284A805A6488}" type="pres">
      <dgm:prSet presAssocID="{687C0F54-2602-40A3-B129-AC271CE91CA1}" presName="parentLeftMargin" presStyleLbl="node1" presStyleIdx="0" presStyleCnt="5"/>
      <dgm:spPr/>
    </dgm:pt>
    <dgm:pt modelId="{B0C72551-71BF-463A-893F-A7A15B84EFB4}" type="pres">
      <dgm:prSet presAssocID="{687C0F54-2602-40A3-B129-AC271CE91C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6A0CF1D-6824-4696-9209-D6563D1461CF}" type="pres">
      <dgm:prSet presAssocID="{687C0F54-2602-40A3-B129-AC271CE91CA1}" presName="negativeSpace" presStyleCnt="0"/>
      <dgm:spPr/>
    </dgm:pt>
    <dgm:pt modelId="{706E38C5-FACA-42F7-B783-E5AAC61E5A98}" type="pres">
      <dgm:prSet presAssocID="{687C0F54-2602-40A3-B129-AC271CE91CA1}" presName="childText" presStyleLbl="conFgAcc1" presStyleIdx="0" presStyleCnt="5">
        <dgm:presLayoutVars>
          <dgm:bulletEnabled val="1"/>
        </dgm:presLayoutVars>
      </dgm:prSet>
      <dgm:spPr/>
    </dgm:pt>
    <dgm:pt modelId="{ECBD2FE2-610E-40D4-AC85-2D1022CD43D6}" type="pres">
      <dgm:prSet presAssocID="{2BA3CE4B-75F9-4C89-BDE8-027186E4CF5C}" presName="spaceBetweenRectangles" presStyleCnt="0"/>
      <dgm:spPr/>
    </dgm:pt>
    <dgm:pt modelId="{728D5498-7AD6-4539-A09B-2C41FE0372B0}" type="pres">
      <dgm:prSet presAssocID="{F72A8A0B-9BF7-4BF7-A03C-C0662C3FAAFF}" presName="parentLin" presStyleCnt="0"/>
      <dgm:spPr/>
    </dgm:pt>
    <dgm:pt modelId="{12259FEE-A228-4E9C-AE6F-43F9515E0148}" type="pres">
      <dgm:prSet presAssocID="{F72A8A0B-9BF7-4BF7-A03C-C0662C3FAAFF}" presName="parentLeftMargin" presStyleLbl="node1" presStyleIdx="0" presStyleCnt="5"/>
      <dgm:spPr/>
    </dgm:pt>
    <dgm:pt modelId="{322BC9F7-CACA-4827-9990-4E8921374A7C}" type="pres">
      <dgm:prSet presAssocID="{F72A8A0B-9BF7-4BF7-A03C-C0662C3FAA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F97BDB-7DB9-4243-9AE6-E8FF7CDB8434}" type="pres">
      <dgm:prSet presAssocID="{F72A8A0B-9BF7-4BF7-A03C-C0662C3FAAFF}" presName="negativeSpace" presStyleCnt="0"/>
      <dgm:spPr/>
    </dgm:pt>
    <dgm:pt modelId="{77DACFB3-94E4-4232-950C-D507BCDDC983}" type="pres">
      <dgm:prSet presAssocID="{F72A8A0B-9BF7-4BF7-A03C-C0662C3FAAFF}" presName="childText" presStyleLbl="conFgAcc1" presStyleIdx="1" presStyleCnt="5">
        <dgm:presLayoutVars>
          <dgm:bulletEnabled val="1"/>
        </dgm:presLayoutVars>
      </dgm:prSet>
      <dgm:spPr/>
    </dgm:pt>
    <dgm:pt modelId="{9975A5DB-2FC3-40BE-B861-B61272B4CB2C}" type="pres">
      <dgm:prSet presAssocID="{6A0E85E9-BC7A-428F-81C8-260DBB1AF6F5}" presName="spaceBetweenRectangles" presStyleCnt="0"/>
      <dgm:spPr/>
    </dgm:pt>
    <dgm:pt modelId="{64042F45-04C2-46DD-A8C2-3AA47C9E0D61}" type="pres">
      <dgm:prSet presAssocID="{D90C2DAA-E69F-4105-8E0B-4CD152A8F26D}" presName="parentLin" presStyleCnt="0"/>
      <dgm:spPr/>
    </dgm:pt>
    <dgm:pt modelId="{D5200844-D6CF-4B8A-8458-C37C12215900}" type="pres">
      <dgm:prSet presAssocID="{D90C2DAA-E69F-4105-8E0B-4CD152A8F26D}" presName="parentLeftMargin" presStyleLbl="node1" presStyleIdx="1" presStyleCnt="5"/>
      <dgm:spPr/>
    </dgm:pt>
    <dgm:pt modelId="{484EAE4C-589C-404B-9FAE-E7C8C6E95AE3}" type="pres">
      <dgm:prSet presAssocID="{D90C2DAA-E69F-4105-8E0B-4CD152A8F2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6DD1260-0BFB-4065-96B3-B13FBDD5A4DB}" type="pres">
      <dgm:prSet presAssocID="{D90C2DAA-E69F-4105-8E0B-4CD152A8F26D}" presName="negativeSpace" presStyleCnt="0"/>
      <dgm:spPr/>
    </dgm:pt>
    <dgm:pt modelId="{6BCEA6D4-780D-4631-960B-F96208DD0F6F}" type="pres">
      <dgm:prSet presAssocID="{D90C2DAA-E69F-4105-8E0B-4CD152A8F26D}" presName="childText" presStyleLbl="conFgAcc1" presStyleIdx="2" presStyleCnt="5">
        <dgm:presLayoutVars>
          <dgm:bulletEnabled val="1"/>
        </dgm:presLayoutVars>
      </dgm:prSet>
      <dgm:spPr/>
    </dgm:pt>
    <dgm:pt modelId="{3C6D3227-9DCB-42AE-AA53-F91CCDF3A9A7}" type="pres">
      <dgm:prSet presAssocID="{959EF853-4D09-4E03-A4BB-9D65FB37DF70}" presName="spaceBetweenRectangles" presStyleCnt="0"/>
      <dgm:spPr/>
    </dgm:pt>
    <dgm:pt modelId="{423B965A-78C8-4A3E-BF14-CA677286A24B}" type="pres">
      <dgm:prSet presAssocID="{7FC1B68D-C909-484A-BB3B-F1376A5DEC98}" presName="parentLin" presStyleCnt="0"/>
      <dgm:spPr/>
    </dgm:pt>
    <dgm:pt modelId="{BDC3A623-318C-469B-B16B-E4644CD05F26}" type="pres">
      <dgm:prSet presAssocID="{7FC1B68D-C909-484A-BB3B-F1376A5DEC98}" presName="parentLeftMargin" presStyleLbl="node1" presStyleIdx="2" presStyleCnt="5"/>
      <dgm:spPr/>
    </dgm:pt>
    <dgm:pt modelId="{C11EFD1F-7C01-4E9C-847F-034982EDCBC9}" type="pres">
      <dgm:prSet presAssocID="{7FC1B68D-C909-484A-BB3B-F1376A5DEC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72086B2-BBB6-4E3A-A4F9-C0DE8A89948F}" type="pres">
      <dgm:prSet presAssocID="{7FC1B68D-C909-484A-BB3B-F1376A5DEC98}" presName="negativeSpace" presStyleCnt="0"/>
      <dgm:spPr/>
    </dgm:pt>
    <dgm:pt modelId="{BD80C557-95EA-4D13-91D5-F7C93BD6E878}" type="pres">
      <dgm:prSet presAssocID="{7FC1B68D-C909-484A-BB3B-F1376A5DEC98}" presName="childText" presStyleLbl="conFgAcc1" presStyleIdx="3" presStyleCnt="5">
        <dgm:presLayoutVars>
          <dgm:bulletEnabled val="1"/>
        </dgm:presLayoutVars>
      </dgm:prSet>
      <dgm:spPr/>
    </dgm:pt>
    <dgm:pt modelId="{D46B2B89-F7AF-42E0-9664-2B63A2698A25}" type="pres">
      <dgm:prSet presAssocID="{B223070F-855E-4335-BF62-A58827825123}" presName="spaceBetweenRectangles" presStyleCnt="0"/>
      <dgm:spPr/>
    </dgm:pt>
    <dgm:pt modelId="{724BB6E4-D77C-4A69-8944-A3DBEA8BDDE1}" type="pres">
      <dgm:prSet presAssocID="{6BEFE74F-2B5A-4E14-9F2F-28E023326379}" presName="parentLin" presStyleCnt="0"/>
      <dgm:spPr/>
    </dgm:pt>
    <dgm:pt modelId="{716255FA-9857-4B95-8A3A-0A31C2B89F97}" type="pres">
      <dgm:prSet presAssocID="{6BEFE74F-2B5A-4E14-9F2F-28E023326379}" presName="parentLeftMargin" presStyleLbl="node1" presStyleIdx="3" presStyleCnt="5"/>
      <dgm:spPr/>
    </dgm:pt>
    <dgm:pt modelId="{7005A996-8412-4E7A-B367-67E85A3C1437}" type="pres">
      <dgm:prSet presAssocID="{6BEFE74F-2B5A-4E14-9F2F-28E02332637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5D9BD85-0227-4777-8A11-29435197FA2F}" type="pres">
      <dgm:prSet presAssocID="{6BEFE74F-2B5A-4E14-9F2F-28E023326379}" presName="negativeSpace" presStyleCnt="0"/>
      <dgm:spPr/>
    </dgm:pt>
    <dgm:pt modelId="{C6F9BD5C-A3CF-4AC5-809D-33CCF48C2A6F}" type="pres">
      <dgm:prSet presAssocID="{6BEFE74F-2B5A-4E14-9F2F-28E02332637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EB54903-7B3E-49A4-A4FB-B890EE69A8EF}" srcId="{94743ABF-0AC9-481F-B6EA-4FBE008C9923}" destId="{D90C2DAA-E69F-4105-8E0B-4CD152A8F26D}" srcOrd="2" destOrd="0" parTransId="{9F6B08F3-DE5E-4796-ABDE-B424A1C46DBA}" sibTransId="{959EF853-4D09-4E03-A4BB-9D65FB37DF70}"/>
    <dgm:cxn modelId="{F7DC760F-7966-4014-845E-390C252AB498}" type="presOf" srcId="{94743ABF-0AC9-481F-B6EA-4FBE008C9923}" destId="{D3BBAA57-1B64-41E2-B755-C769508B796E}" srcOrd="0" destOrd="0" presId="urn:microsoft.com/office/officeart/2005/8/layout/list1"/>
    <dgm:cxn modelId="{E8222512-6F05-4273-B1DF-CE739D63FBDA}" type="presOf" srcId="{6BEFE74F-2B5A-4E14-9F2F-28E023326379}" destId="{7005A996-8412-4E7A-B367-67E85A3C1437}" srcOrd="1" destOrd="0" presId="urn:microsoft.com/office/officeart/2005/8/layout/list1"/>
    <dgm:cxn modelId="{56FD3615-26FD-457B-9DBC-1EC992A165D5}" type="presOf" srcId="{6BEFE74F-2B5A-4E14-9F2F-28E023326379}" destId="{716255FA-9857-4B95-8A3A-0A31C2B89F97}" srcOrd="0" destOrd="0" presId="urn:microsoft.com/office/officeart/2005/8/layout/list1"/>
    <dgm:cxn modelId="{5786A361-74B8-4BD8-B8BD-1B0D9089148F}" type="presOf" srcId="{7FC1B68D-C909-484A-BB3B-F1376A5DEC98}" destId="{C11EFD1F-7C01-4E9C-847F-034982EDCBC9}" srcOrd="1" destOrd="0" presId="urn:microsoft.com/office/officeart/2005/8/layout/list1"/>
    <dgm:cxn modelId="{9EE11570-915D-4BDC-B6E3-F90A8AE04219}" srcId="{94743ABF-0AC9-481F-B6EA-4FBE008C9923}" destId="{7FC1B68D-C909-484A-BB3B-F1376A5DEC98}" srcOrd="3" destOrd="0" parTransId="{4A924EC0-38FE-4F8B-8B6B-D2D09E003437}" sibTransId="{B223070F-855E-4335-BF62-A58827825123}"/>
    <dgm:cxn modelId="{F4C29F72-B3F8-417D-A381-C844EEB2CA95}" srcId="{94743ABF-0AC9-481F-B6EA-4FBE008C9923}" destId="{687C0F54-2602-40A3-B129-AC271CE91CA1}" srcOrd="0" destOrd="0" parTransId="{9A176749-31B8-45F4-8D0F-67873FB380AC}" sibTransId="{2BA3CE4B-75F9-4C89-BDE8-027186E4CF5C}"/>
    <dgm:cxn modelId="{355DBC55-E4D1-44A9-864C-4F9F1D80F7D8}" type="presOf" srcId="{687C0F54-2602-40A3-B129-AC271CE91CA1}" destId="{E065699A-2C43-46EB-982A-284A805A6488}" srcOrd="0" destOrd="0" presId="urn:microsoft.com/office/officeart/2005/8/layout/list1"/>
    <dgm:cxn modelId="{C9051377-BE23-4D6A-924B-831BC3D3CF47}" type="presOf" srcId="{D90C2DAA-E69F-4105-8E0B-4CD152A8F26D}" destId="{D5200844-D6CF-4B8A-8458-C37C12215900}" srcOrd="0" destOrd="0" presId="urn:microsoft.com/office/officeart/2005/8/layout/list1"/>
    <dgm:cxn modelId="{0C507F9D-6C71-497E-AAA6-A7592B82F326}" type="presOf" srcId="{7FC1B68D-C909-484A-BB3B-F1376A5DEC98}" destId="{BDC3A623-318C-469B-B16B-E4644CD05F26}" srcOrd="0" destOrd="0" presId="urn:microsoft.com/office/officeart/2005/8/layout/list1"/>
    <dgm:cxn modelId="{525FDCAA-3B5E-4430-BF5C-C2B763235034}" srcId="{94743ABF-0AC9-481F-B6EA-4FBE008C9923}" destId="{F72A8A0B-9BF7-4BF7-A03C-C0662C3FAAFF}" srcOrd="1" destOrd="0" parTransId="{42360421-4552-4DD0-B8B3-0CC8F7E899CD}" sibTransId="{6A0E85E9-BC7A-428F-81C8-260DBB1AF6F5}"/>
    <dgm:cxn modelId="{0C21CCAF-B4AE-453E-92BF-E92823F69DEC}" srcId="{94743ABF-0AC9-481F-B6EA-4FBE008C9923}" destId="{6BEFE74F-2B5A-4E14-9F2F-28E023326379}" srcOrd="4" destOrd="0" parTransId="{5104C8D5-6D36-480D-BA9B-DEFBC176ED78}" sibTransId="{8E97AD37-988C-4296-B89F-B9E2DB3B190D}"/>
    <dgm:cxn modelId="{3C7FAAE1-9500-4D4E-9530-4286CC24B5F6}" type="presOf" srcId="{687C0F54-2602-40A3-B129-AC271CE91CA1}" destId="{B0C72551-71BF-463A-893F-A7A15B84EFB4}" srcOrd="1" destOrd="0" presId="urn:microsoft.com/office/officeart/2005/8/layout/list1"/>
    <dgm:cxn modelId="{23C1D4E4-25BD-44D2-85F7-0A6600DD767A}" type="presOf" srcId="{F72A8A0B-9BF7-4BF7-A03C-C0662C3FAAFF}" destId="{322BC9F7-CACA-4827-9990-4E8921374A7C}" srcOrd="1" destOrd="0" presId="urn:microsoft.com/office/officeart/2005/8/layout/list1"/>
    <dgm:cxn modelId="{65408EED-115E-49BD-B0D4-DC568F47E42F}" type="presOf" srcId="{F72A8A0B-9BF7-4BF7-A03C-C0662C3FAAFF}" destId="{12259FEE-A228-4E9C-AE6F-43F9515E0148}" srcOrd="0" destOrd="0" presId="urn:microsoft.com/office/officeart/2005/8/layout/list1"/>
    <dgm:cxn modelId="{BCDD18FA-5043-4709-A19B-E1613AA8EB35}" type="presOf" srcId="{D90C2DAA-E69F-4105-8E0B-4CD152A8F26D}" destId="{484EAE4C-589C-404B-9FAE-E7C8C6E95AE3}" srcOrd="1" destOrd="0" presId="urn:microsoft.com/office/officeart/2005/8/layout/list1"/>
    <dgm:cxn modelId="{7C28E852-23AC-4B6A-8FC4-AFF119036002}" type="presParOf" srcId="{D3BBAA57-1B64-41E2-B755-C769508B796E}" destId="{93002636-F5ED-416C-B6A2-7D653656E6BB}" srcOrd="0" destOrd="0" presId="urn:microsoft.com/office/officeart/2005/8/layout/list1"/>
    <dgm:cxn modelId="{0925F8ED-24A9-441F-A65A-64798FAF1302}" type="presParOf" srcId="{93002636-F5ED-416C-B6A2-7D653656E6BB}" destId="{E065699A-2C43-46EB-982A-284A805A6488}" srcOrd="0" destOrd="0" presId="urn:microsoft.com/office/officeart/2005/8/layout/list1"/>
    <dgm:cxn modelId="{65989452-0D5B-45A4-AD6C-4B2A9054E4B2}" type="presParOf" srcId="{93002636-F5ED-416C-B6A2-7D653656E6BB}" destId="{B0C72551-71BF-463A-893F-A7A15B84EFB4}" srcOrd="1" destOrd="0" presId="urn:microsoft.com/office/officeart/2005/8/layout/list1"/>
    <dgm:cxn modelId="{9495AD4D-35B5-421D-B9FA-C244036EB3F6}" type="presParOf" srcId="{D3BBAA57-1B64-41E2-B755-C769508B796E}" destId="{F6A0CF1D-6824-4696-9209-D6563D1461CF}" srcOrd="1" destOrd="0" presId="urn:microsoft.com/office/officeart/2005/8/layout/list1"/>
    <dgm:cxn modelId="{433069A0-03D0-4246-A6A9-8594F198B17C}" type="presParOf" srcId="{D3BBAA57-1B64-41E2-B755-C769508B796E}" destId="{706E38C5-FACA-42F7-B783-E5AAC61E5A98}" srcOrd="2" destOrd="0" presId="urn:microsoft.com/office/officeart/2005/8/layout/list1"/>
    <dgm:cxn modelId="{2DC2AB86-0F9C-4692-8EF2-16C2BF583ADD}" type="presParOf" srcId="{D3BBAA57-1B64-41E2-B755-C769508B796E}" destId="{ECBD2FE2-610E-40D4-AC85-2D1022CD43D6}" srcOrd="3" destOrd="0" presId="urn:microsoft.com/office/officeart/2005/8/layout/list1"/>
    <dgm:cxn modelId="{F3AC0266-F50E-4221-A355-7D48F9DAA60F}" type="presParOf" srcId="{D3BBAA57-1B64-41E2-B755-C769508B796E}" destId="{728D5498-7AD6-4539-A09B-2C41FE0372B0}" srcOrd="4" destOrd="0" presId="urn:microsoft.com/office/officeart/2005/8/layout/list1"/>
    <dgm:cxn modelId="{7E0C60FB-E903-428B-96FA-4879A2E7A402}" type="presParOf" srcId="{728D5498-7AD6-4539-A09B-2C41FE0372B0}" destId="{12259FEE-A228-4E9C-AE6F-43F9515E0148}" srcOrd="0" destOrd="0" presId="urn:microsoft.com/office/officeart/2005/8/layout/list1"/>
    <dgm:cxn modelId="{689AAC20-A689-43F8-8CC2-188EA6EF251D}" type="presParOf" srcId="{728D5498-7AD6-4539-A09B-2C41FE0372B0}" destId="{322BC9F7-CACA-4827-9990-4E8921374A7C}" srcOrd="1" destOrd="0" presId="urn:microsoft.com/office/officeart/2005/8/layout/list1"/>
    <dgm:cxn modelId="{3C1492DF-9A4C-45E0-93AE-FF9BEB758E8D}" type="presParOf" srcId="{D3BBAA57-1B64-41E2-B755-C769508B796E}" destId="{5AF97BDB-7DB9-4243-9AE6-E8FF7CDB8434}" srcOrd="5" destOrd="0" presId="urn:microsoft.com/office/officeart/2005/8/layout/list1"/>
    <dgm:cxn modelId="{D509F6AB-FCBA-45CC-B83C-9CA46EE0F20A}" type="presParOf" srcId="{D3BBAA57-1B64-41E2-B755-C769508B796E}" destId="{77DACFB3-94E4-4232-950C-D507BCDDC983}" srcOrd="6" destOrd="0" presId="urn:microsoft.com/office/officeart/2005/8/layout/list1"/>
    <dgm:cxn modelId="{42577D9E-DC12-484E-8CCA-A4864884332D}" type="presParOf" srcId="{D3BBAA57-1B64-41E2-B755-C769508B796E}" destId="{9975A5DB-2FC3-40BE-B861-B61272B4CB2C}" srcOrd="7" destOrd="0" presId="urn:microsoft.com/office/officeart/2005/8/layout/list1"/>
    <dgm:cxn modelId="{E1408B57-157F-4137-A38E-54FA9E8FE286}" type="presParOf" srcId="{D3BBAA57-1B64-41E2-B755-C769508B796E}" destId="{64042F45-04C2-46DD-A8C2-3AA47C9E0D61}" srcOrd="8" destOrd="0" presId="urn:microsoft.com/office/officeart/2005/8/layout/list1"/>
    <dgm:cxn modelId="{BD0F15F6-FE39-42F0-B07C-0CAEF5DE0E0A}" type="presParOf" srcId="{64042F45-04C2-46DD-A8C2-3AA47C9E0D61}" destId="{D5200844-D6CF-4B8A-8458-C37C12215900}" srcOrd="0" destOrd="0" presId="urn:microsoft.com/office/officeart/2005/8/layout/list1"/>
    <dgm:cxn modelId="{549CF91C-165B-468E-91C5-2A4B5871C9D2}" type="presParOf" srcId="{64042F45-04C2-46DD-A8C2-3AA47C9E0D61}" destId="{484EAE4C-589C-404B-9FAE-E7C8C6E95AE3}" srcOrd="1" destOrd="0" presId="urn:microsoft.com/office/officeart/2005/8/layout/list1"/>
    <dgm:cxn modelId="{968C8C76-7E12-4CBD-A0C9-52EABEA5CEB1}" type="presParOf" srcId="{D3BBAA57-1B64-41E2-B755-C769508B796E}" destId="{A6DD1260-0BFB-4065-96B3-B13FBDD5A4DB}" srcOrd="9" destOrd="0" presId="urn:microsoft.com/office/officeart/2005/8/layout/list1"/>
    <dgm:cxn modelId="{30F6CCE5-3637-42A9-B2FB-CDB2CB1BB237}" type="presParOf" srcId="{D3BBAA57-1B64-41E2-B755-C769508B796E}" destId="{6BCEA6D4-780D-4631-960B-F96208DD0F6F}" srcOrd="10" destOrd="0" presId="urn:microsoft.com/office/officeart/2005/8/layout/list1"/>
    <dgm:cxn modelId="{1508270B-B0E0-4E24-81B6-07BDBDD62CB2}" type="presParOf" srcId="{D3BBAA57-1B64-41E2-B755-C769508B796E}" destId="{3C6D3227-9DCB-42AE-AA53-F91CCDF3A9A7}" srcOrd="11" destOrd="0" presId="urn:microsoft.com/office/officeart/2005/8/layout/list1"/>
    <dgm:cxn modelId="{B7955D9E-E441-4302-A90A-37C9230530AD}" type="presParOf" srcId="{D3BBAA57-1B64-41E2-B755-C769508B796E}" destId="{423B965A-78C8-4A3E-BF14-CA677286A24B}" srcOrd="12" destOrd="0" presId="urn:microsoft.com/office/officeart/2005/8/layout/list1"/>
    <dgm:cxn modelId="{1EC40E92-E207-432F-B910-BF097989666B}" type="presParOf" srcId="{423B965A-78C8-4A3E-BF14-CA677286A24B}" destId="{BDC3A623-318C-469B-B16B-E4644CD05F26}" srcOrd="0" destOrd="0" presId="urn:microsoft.com/office/officeart/2005/8/layout/list1"/>
    <dgm:cxn modelId="{5A705D1D-D611-4C42-9C55-85DBDC45B8AF}" type="presParOf" srcId="{423B965A-78C8-4A3E-BF14-CA677286A24B}" destId="{C11EFD1F-7C01-4E9C-847F-034982EDCBC9}" srcOrd="1" destOrd="0" presId="urn:microsoft.com/office/officeart/2005/8/layout/list1"/>
    <dgm:cxn modelId="{2A0CFB4C-AD91-4B71-B6B4-99D27988D32A}" type="presParOf" srcId="{D3BBAA57-1B64-41E2-B755-C769508B796E}" destId="{C72086B2-BBB6-4E3A-A4F9-C0DE8A89948F}" srcOrd="13" destOrd="0" presId="urn:microsoft.com/office/officeart/2005/8/layout/list1"/>
    <dgm:cxn modelId="{5D892910-355A-4B35-BBBB-58C599CED922}" type="presParOf" srcId="{D3BBAA57-1B64-41E2-B755-C769508B796E}" destId="{BD80C557-95EA-4D13-91D5-F7C93BD6E878}" srcOrd="14" destOrd="0" presId="urn:microsoft.com/office/officeart/2005/8/layout/list1"/>
    <dgm:cxn modelId="{C9DEF09F-ECD9-4E1B-923A-DE37AFE5CBDD}" type="presParOf" srcId="{D3BBAA57-1B64-41E2-B755-C769508B796E}" destId="{D46B2B89-F7AF-42E0-9664-2B63A2698A25}" srcOrd="15" destOrd="0" presId="urn:microsoft.com/office/officeart/2005/8/layout/list1"/>
    <dgm:cxn modelId="{5ED0D78A-EBF9-4FCB-BEBE-DDBAB17EDC56}" type="presParOf" srcId="{D3BBAA57-1B64-41E2-B755-C769508B796E}" destId="{724BB6E4-D77C-4A69-8944-A3DBEA8BDDE1}" srcOrd="16" destOrd="0" presId="urn:microsoft.com/office/officeart/2005/8/layout/list1"/>
    <dgm:cxn modelId="{032A82BF-9BB1-48B1-AA71-2CE172D537AF}" type="presParOf" srcId="{724BB6E4-D77C-4A69-8944-A3DBEA8BDDE1}" destId="{716255FA-9857-4B95-8A3A-0A31C2B89F97}" srcOrd="0" destOrd="0" presId="urn:microsoft.com/office/officeart/2005/8/layout/list1"/>
    <dgm:cxn modelId="{44AD7517-F219-4AAE-91F4-906BAC5A8A28}" type="presParOf" srcId="{724BB6E4-D77C-4A69-8944-A3DBEA8BDDE1}" destId="{7005A996-8412-4E7A-B367-67E85A3C1437}" srcOrd="1" destOrd="0" presId="urn:microsoft.com/office/officeart/2005/8/layout/list1"/>
    <dgm:cxn modelId="{CCD670D1-C00E-446F-9211-CC77450CC204}" type="presParOf" srcId="{D3BBAA57-1B64-41E2-B755-C769508B796E}" destId="{B5D9BD85-0227-4777-8A11-29435197FA2F}" srcOrd="17" destOrd="0" presId="urn:microsoft.com/office/officeart/2005/8/layout/list1"/>
    <dgm:cxn modelId="{47A1AABA-5146-4A81-9EA3-CC57166574D9}" type="presParOf" srcId="{D3BBAA57-1B64-41E2-B755-C769508B796E}" destId="{C6F9BD5C-A3CF-4AC5-809D-33CCF48C2A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67EB-F850-420E-83F0-0ED0EB35030D}">
      <dsp:nvSpPr>
        <dsp:cNvPr id="0" name=""/>
        <dsp:cNvSpPr/>
      </dsp:nvSpPr>
      <dsp:spPr>
        <a:xfrm>
          <a:off x="0" y="3441586"/>
          <a:ext cx="8458200" cy="112960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dk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File System Redux: Modern End-User Productivity Tools </a:t>
          </a:r>
          <a:endParaRPr lang="en-CA" sz="2200" kern="1200" dirty="0"/>
        </a:p>
      </dsp:txBody>
      <dsp:txXfrm>
        <a:off x="0" y="3441586"/>
        <a:ext cx="8458200" cy="609986"/>
      </dsp:txXfrm>
    </dsp:sp>
    <dsp:sp modelId="{72BA0602-0EDA-4ED1-8915-A7433C7D4E4B}">
      <dsp:nvSpPr>
        <dsp:cNvPr id="0" name=""/>
        <dsp:cNvSpPr/>
      </dsp:nvSpPr>
      <dsp:spPr>
        <a:xfrm>
          <a:off x="0" y="4028981"/>
          <a:ext cx="8458200" cy="519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Includes </a:t>
          </a:r>
          <a:r>
            <a:rPr lang="en-CA" sz="1800" kern="1200"/>
            <a:t>spreadsheet programs such as Microsoft Excel</a:t>
          </a:r>
        </a:p>
      </dsp:txBody>
      <dsp:txXfrm>
        <a:off x="0" y="4028981"/>
        <a:ext cx="8458200" cy="519618"/>
      </dsp:txXfrm>
    </dsp:sp>
    <dsp:sp modelId="{8C82CCEF-8287-4F59-9206-F89DC412D666}">
      <dsp:nvSpPr>
        <dsp:cNvPr id="0" name=""/>
        <dsp:cNvSpPr/>
      </dsp:nvSpPr>
      <dsp:spPr>
        <a:xfrm rot="10800000">
          <a:off x="0" y="1721197"/>
          <a:ext cx="8458200" cy="173733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dk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Computerized File Systems</a:t>
          </a:r>
          <a:endParaRPr lang="en-CA" sz="2200" kern="1200"/>
        </a:p>
      </dsp:txBody>
      <dsp:txXfrm rot="-10800000">
        <a:off x="0" y="1721197"/>
        <a:ext cx="8458200" cy="609803"/>
      </dsp:txXfrm>
    </dsp:sp>
    <dsp:sp modelId="{F056D08D-82DC-48A4-80AC-2E8D8D60D3B5}">
      <dsp:nvSpPr>
        <dsp:cNvPr id="0" name=""/>
        <dsp:cNvSpPr/>
      </dsp:nvSpPr>
      <dsp:spPr>
        <a:xfrm>
          <a:off x="0" y="2331001"/>
          <a:ext cx="8458200" cy="519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processing (DP) specialist</a:t>
          </a:r>
          <a:r>
            <a:rPr lang="en-US" sz="1800" kern="1200" dirty="0"/>
            <a:t>: </a:t>
          </a:r>
          <a:r>
            <a:rPr lang="en-CA" sz="1800" kern="1200" dirty="0"/>
            <a:t>Created a computer-based system that would track data and produce required reports</a:t>
          </a:r>
        </a:p>
      </dsp:txBody>
      <dsp:txXfrm>
        <a:off x="0" y="2331001"/>
        <a:ext cx="8458200" cy="519462"/>
      </dsp:txXfrm>
    </dsp:sp>
    <dsp:sp modelId="{102B6564-8973-4585-9A6E-FC0242DE274A}">
      <dsp:nvSpPr>
        <dsp:cNvPr id="0" name=""/>
        <dsp:cNvSpPr/>
      </dsp:nvSpPr>
      <dsp:spPr>
        <a:xfrm rot="10800000">
          <a:off x="0" y="808"/>
          <a:ext cx="8458200" cy="173733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dk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 File Systems</a:t>
          </a:r>
          <a:endParaRPr lang="en-CA" sz="2200" kern="1200"/>
        </a:p>
      </dsp:txBody>
      <dsp:txXfrm rot="-10800000">
        <a:off x="0" y="808"/>
        <a:ext cx="8458200" cy="609803"/>
      </dsp:txXfrm>
    </dsp:sp>
    <dsp:sp modelId="{C4E80382-58C0-4FAA-AAB1-91945958B6DA}">
      <dsp:nvSpPr>
        <dsp:cNvPr id="0" name=""/>
        <dsp:cNvSpPr/>
      </dsp:nvSpPr>
      <dsp:spPr>
        <a:xfrm>
          <a:off x="0" y="610612"/>
          <a:ext cx="8458200" cy="519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Accomplished through a system of file folders and filing cabinets</a:t>
          </a:r>
        </a:p>
      </dsp:txBody>
      <dsp:txXfrm>
        <a:off x="0" y="610612"/>
        <a:ext cx="8458200" cy="519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B689-A004-48DB-854B-92D0EE94C769}">
      <dsp:nvSpPr>
        <dsp:cNvPr id="0" name=""/>
        <dsp:cNvSpPr/>
      </dsp:nvSpPr>
      <dsp:spPr>
        <a:xfrm>
          <a:off x="0" y="310740"/>
          <a:ext cx="8077200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BC4BC2-A2A2-451F-9761-5FE20C33E4FE}">
      <dsp:nvSpPr>
        <dsp:cNvPr id="0" name=""/>
        <dsp:cNvSpPr/>
      </dsp:nvSpPr>
      <dsp:spPr>
        <a:xfrm>
          <a:off x="403860" y="30300"/>
          <a:ext cx="5654040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l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Lengthy development times</a:t>
          </a:r>
        </a:p>
      </dsp:txBody>
      <dsp:txXfrm>
        <a:off x="431240" y="57680"/>
        <a:ext cx="5599280" cy="506120"/>
      </dsp:txXfrm>
    </dsp:sp>
    <dsp:sp modelId="{2290BA4A-2840-4F74-9747-7C99C24B8AF7}">
      <dsp:nvSpPr>
        <dsp:cNvPr id="0" name=""/>
        <dsp:cNvSpPr/>
      </dsp:nvSpPr>
      <dsp:spPr>
        <a:xfrm>
          <a:off x="0" y="1172580"/>
          <a:ext cx="8077200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D34603-A871-4CCC-B0AA-27D730ABF7B7}">
      <dsp:nvSpPr>
        <dsp:cNvPr id="0" name=""/>
        <dsp:cNvSpPr/>
      </dsp:nvSpPr>
      <dsp:spPr>
        <a:xfrm>
          <a:off x="403860" y="892140"/>
          <a:ext cx="5654040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l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ea typeface="ＭＳ Ｐゴシック" charset="-128"/>
            </a:rPr>
            <a:t>Difficulty of getting quick answers</a:t>
          </a:r>
          <a:endParaRPr lang="en-US" sz="1900" kern="1200" dirty="0"/>
        </a:p>
      </dsp:txBody>
      <dsp:txXfrm>
        <a:off x="431240" y="919520"/>
        <a:ext cx="5599280" cy="506120"/>
      </dsp:txXfrm>
    </dsp:sp>
    <dsp:sp modelId="{6C3CB1C7-AA51-47E2-9A0D-A3FAD504461F}">
      <dsp:nvSpPr>
        <dsp:cNvPr id="0" name=""/>
        <dsp:cNvSpPr/>
      </dsp:nvSpPr>
      <dsp:spPr>
        <a:xfrm>
          <a:off x="0" y="2034420"/>
          <a:ext cx="8077200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5E33E7-8944-4E93-A3FB-F501DD12D50D}">
      <dsp:nvSpPr>
        <dsp:cNvPr id="0" name=""/>
        <dsp:cNvSpPr/>
      </dsp:nvSpPr>
      <dsp:spPr>
        <a:xfrm>
          <a:off x="302895" y="1758248"/>
          <a:ext cx="5654040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l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ea typeface="ＭＳ Ｐゴシック" charset="-128"/>
            </a:rPr>
            <a:t>Complex system administration</a:t>
          </a:r>
          <a:endParaRPr lang="en-US" sz="1900" kern="1200" dirty="0"/>
        </a:p>
      </dsp:txBody>
      <dsp:txXfrm>
        <a:off x="330275" y="1785628"/>
        <a:ext cx="5599280" cy="506120"/>
      </dsp:txXfrm>
    </dsp:sp>
    <dsp:sp modelId="{A4673CFF-A832-4A73-BE27-92A04ADE9453}">
      <dsp:nvSpPr>
        <dsp:cNvPr id="0" name=""/>
        <dsp:cNvSpPr/>
      </dsp:nvSpPr>
      <dsp:spPr>
        <a:xfrm>
          <a:off x="0" y="2896260"/>
          <a:ext cx="8077200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5FCD0E-0B7A-46A9-9D3E-26613CD2DA44}">
      <dsp:nvSpPr>
        <dsp:cNvPr id="0" name=""/>
        <dsp:cNvSpPr/>
      </dsp:nvSpPr>
      <dsp:spPr>
        <a:xfrm>
          <a:off x="403860" y="2615820"/>
          <a:ext cx="5654040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l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ea typeface="ＭＳ Ｐゴシック" charset="-128"/>
            </a:rPr>
            <a:t>Lack of security and limited data sharing</a:t>
          </a:r>
          <a:endParaRPr lang="en-US" sz="1900" kern="1200" dirty="0"/>
        </a:p>
      </dsp:txBody>
      <dsp:txXfrm>
        <a:off x="431240" y="2643200"/>
        <a:ext cx="5599280" cy="506120"/>
      </dsp:txXfrm>
    </dsp:sp>
    <dsp:sp modelId="{77E3F82F-751C-4A84-B47B-BBA28CD78176}">
      <dsp:nvSpPr>
        <dsp:cNvPr id="0" name=""/>
        <dsp:cNvSpPr/>
      </dsp:nvSpPr>
      <dsp:spPr>
        <a:xfrm>
          <a:off x="0" y="3758100"/>
          <a:ext cx="8077200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9BB0C9-D3CD-4510-B0B5-3FD968B85575}">
      <dsp:nvSpPr>
        <dsp:cNvPr id="0" name=""/>
        <dsp:cNvSpPr/>
      </dsp:nvSpPr>
      <dsp:spPr>
        <a:xfrm>
          <a:off x="403860" y="3477660"/>
          <a:ext cx="5654040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l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ea typeface="ＭＳ Ｐゴシック" charset="-128"/>
            </a:rPr>
            <a:t>Extensive programming</a:t>
          </a:r>
          <a:endParaRPr lang="en-US" sz="1900" kern="1200" dirty="0"/>
        </a:p>
      </dsp:txBody>
      <dsp:txXfrm>
        <a:off x="431240" y="3505040"/>
        <a:ext cx="559928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8D93-F3BA-4922-AE0A-84FE015C203D}">
      <dsp:nvSpPr>
        <dsp:cNvPr id="0" name=""/>
        <dsp:cNvSpPr/>
      </dsp:nvSpPr>
      <dsp:spPr>
        <a:xfrm>
          <a:off x="0" y="438180"/>
          <a:ext cx="7772400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74A019-27A2-4430-87F1-135B0673E3BA}">
      <dsp:nvSpPr>
        <dsp:cNvPr id="0" name=""/>
        <dsp:cNvSpPr/>
      </dsp:nvSpPr>
      <dsp:spPr>
        <a:xfrm>
          <a:off x="388620" y="10139"/>
          <a:ext cx="5440680" cy="8560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l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Update Anomalies </a:t>
          </a:r>
          <a:endParaRPr lang="en-CA" sz="2900" kern="1200" dirty="0"/>
        </a:p>
      </dsp:txBody>
      <dsp:txXfrm>
        <a:off x="430410" y="51929"/>
        <a:ext cx="5357100" cy="772500"/>
      </dsp:txXfrm>
    </dsp:sp>
    <dsp:sp modelId="{D7E6828A-CF6D-4BF0-A818-0C6EADCA0032}">
      <dsp:nvSpPr>
        <dsp:cNvPr id="0" name=""/>
        <dsp:cNvSpPr/>
      </dsp:nvSpPr>
      <dsp:spPr>
        <a:xfrm>
          <a:off x="0" y="1753620"/>
          <a:ext cx="7772400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46EC2D-71A2-4BDF-B9D4-4598D4238A96}">
      <dsp:nvSpPr>
        <dsp:cNvPr id="0" name=""/>
        <dsp:cNvSpPr/>
      </dsp:nvSpPr>
      <dsp:spPr>
        <a:xfrm>
          <a:off x="388620" y="1325580"/>
          <a:ext cx="5440680" cy="8560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l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Insertion Anomalies</a:t>
          </a:r>
          <a:endParaRPr lang="en-CA" sz="2900" kern="1200" dirty="0"/>
        </a:p>
      </dsp:txBody>
      <dsp:txXfrm>
        <a:off x="430410" y="1367370"/>
        <a:ext cx="5357100" cy="772500"/>
      </dsp:txXfrm>
    </dsp:sp>
    <dsp:sp modelId="{5907A557-1D61-4582-A6E9-8EB2E1DB9AD9}">
      <dsp:nvSpPr>
        <dsp:cNvPr id="0" name=""/>
        <dsp:cNvSpPr/>
      </dsp:nvSpPr>
      <dsp:spPr>
        <a:xfrm>
          <a:off x="0" y="3069060"/>
          <a:ext cx="7772400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852CB0-459D-40A5-B058-AC8D1DE543CC}">
      <dsp:nvSpPr>
        <dsp:cNvPr id="0" name=""/>
        <dsp:cNvSpPr/>
      </dsp:nvSpPr>
      <dsp:spPr>
        <a:xfrm>
          <a:off x="388620" y="2641020"/>
          <a:ext cx="5440680" cy="8560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l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Deletion Anomalies  </a:t>
          </a:r>
          <a:endParaRPr lang="en-CA" sz="2900" kern="1200" dirty="0"/>
        </a:p>
      </dsp:txBody>
      <dsp:txXfrm>
        <a:off x="430410" y="2682810"/>
        <a:ext cx="5357100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38C5-FACA-42F7-B783-E5AAC61E5A98}">
      <dsp:nvSpPr>
        <dsp:cNvPr id="0" name=""/>
        <dsp:cNvSpPr/>
      </dsp:nvSpPr>
      <dsp:spPr>
        <a:xfrm>
          <a:off x="0" y="367199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72551-71BF-463A-893F-A7A15B84EFB4}">
      <dsp:nvSpPr>
        <dsp:cNvPr id="0" name=""/>
        <dsp:cNvSpPr/>
      </dsp:nvSpPr>
      <dsp:spPr>
        <a:xfrm>
          <a:off x="403860" y="71999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Increased costs</a:t>
          </a:r>
          <a:endParaRPr lang="en-CA" sz="2000" kern="1200"/>
        </a:p>
      </dsp:txBody>
      <dsp:txXfrm>
        <a:off x="432681" y="100820"/>
        <a:ext cx="5596398" cy="532758"/>
      </dsp:txXfrm>
    </dsp:sp>
    <dsp:sp modelId="{77DACFB3-94E4-4232-950C-D507BCDDC983}">
      <dsp:nvSpPr>
        <dsp:cNvPr id="0" name=""/>
        <dsp:cNvSpPr/>
      </dsp:nvSpPr>
      <dsp:spPr>
        <a:xfrm>
          <a:off x="0" y="1274400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BC9F7-CACA-4827-9990-4E8921374A7C}">
      <dsp:nvSpPr>
        <dsp:cNvPr id="0" name=""/>
        <dsp:cNvSpPr/>
      </dsp:nvSpPr>
      <dsp:spPr>
        <a:xfrm>
          <a:off x="403860" y="979199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Management complexity</a:t>
          </a:r>
          <a:endParaRPr lang="en-CA" sz="2000" kern="1200"/>
        </a:p>
      </dsp:txBody>
      <dsp:txXfrm>
        <a:off x="432681" y="1008020"/>
        <a:ext cx="5596398" cy="532758"/>
      </dsp:txXfrm>
    </dsp:sp>
    <dsp:sp modelId="{6BCEA6D4-780D-4631-960B-F96208DD0F6F}">
      <dsp:nvSpPr>
        <dsp:cNvPr id="0" name=""/>
        <dsp:cNvSpPr/>
      </dsp:nvSpPr>
      <dsp:spPr>
        <a:xfrm>
          <a:off x="0" y="2181600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EAE4C-589C-404B-9FAE-E7C8C6E95AE3}">
      <dsp:nvSpPr>
        <dsp:cNvPr id="0" name=""/>
        <dsp:cNvSpPr/>
      </dsp:nvSpPr>
      <dsp:spPr>
        <a:xfrm>
          <a:off x="403860" y="1886400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Maintaining currency</a:t>
          </a:r>
          <a:endParaRPr lang="en-CA" sz="2000" kern="1200"/>
        </a:p>
      </dsp:txBody>
      <dsp:txXfrm>
        <a:off x="432681" y="1915221"/>
        <a:ext cx="5596398" cy="532758"/>
      </dsp:txXfrm>
    </dsp:sp>
    <dsp:sp modelId="{BD80C557-95EA-4D13-91D5-F7C93BD6E878}">
      <dsp:nvSpPr>
        <dsp:cNvPr id="0" name=""/>
        <dsp:cNvSpPr/>
      </dsp:nvSpPr>
      <dsp:spPr>
        <a:xfrm>
          <a:off x="0" y="3088800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EFD1F-7C01-4E9C-847F-034982EDCBC9}">
      <dsp:nvSpPr>
        <dsp:cNvPr id="0" name=""/>
        <dsp:cNvSpPr/>
      </dsp:nvSpPr>
      <dsp:spPr>
        <a:xfrm>
          <a:off x="403860" y="2793599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Vendor dependence</a:t>
          </a:r>
          <a:endParaRPr lang="en-CA" sz="2000" kern="1200"/>
        </a:p>
      </dsp:txBody>
      <dsp:txXfrm>
        <a:off x="432681" y="2822420"/>
        <a:ext cx="5596398" cy="532758"/>
      </dsp:txXfrm>
    </dsp:sp>
    <dsp:sp modelId="{C6F9BD5C-A3CF-4AC5-809D-33CCF48C2A6F}">
      <dsp:nvSpPr>
        <dsp:cNvPr id="0" name=""/>
        <dsp:cNvSpPr/>
      </dsp:nvSpPr>
      <dsp:spPr>
        <a:xfrm>
          <a:off x="0" y="3996000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5A996-8412-4E7A-B367-67E85A3C1437}">
      <dsp:nvSpPr>
        <dsp:cNvPr id="0" name=""/>
        <dsp:cNvSpPr/>
      </dsp:nvSpPr>
      <dsp:spPr>
        <a:xfrm>
          <a:off x="403860" y="3700800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Frequent upgrade/replacement cycles</a:t>
          </a:r>
          <a:endParaRPr lang="en-CA" sz="2000" kern="1200"/>
        </a:p>
      </dsp:txBody>
      <dsp:txXfrm>
        <a:off x="432681" y="3729621"/>
        <a:ext cx="559639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5E12B3A-E83F-4070-8361-C440C91315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79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E42FF01F-CBF7-42F2-BBDE-AAA41AF31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98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7B433B8-798C-4032-A10C-61FD2CDFEA60}" type="slidenum">
              <a:rPr lang="en-US" altLang="en-US" sz="1200" smtClean="0">
                <a:latin typeface="Times New Roman" pitchFamily="18" charset="0"/>
              </a:rPr>
              <a:pPr/>
              <a:t>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8947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F7420BA-FDDC-4966-A44F-0E97BB3B013D}" type="slidenum">
              <a:rPr lang="en-US" altLang="en-US" sz="1200" smtClean="0">
                <a:latin typeface="Times New Roman" pitchFamily="18" charset="0"/>
              </a:rPr>
              <a:pPr/>
              <a:t>15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4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F0BC07-5E24-42DB-841A-0480E23F0E5A}" type="slidenum">
              <a:rPr lang="en-US" altLang="en-US" sz="1200" smtClean="0">
                <a:latin typeface="Times New Roman" pitchFamily="18" charset="0"/>
              </a:rPr>
              <a:pPr/>
              <a:t>16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2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5AF4821-5E1B-4F37-9936-C0F9068C5BDF}" type="slidenum">
              <a:rPr lang="en-US" altLang="en-US" sz="1200" smtClean="0">
                <a:latin typeface="Times New Roman" pitchFamily="18" charset="0"/>
              </a:rPr>
              <a:pPr/>
              <a:t>17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F058614-323D-49A8-AC39-FC1E5D8F19E3}" type="slidenum">
              <a:rPr lang="en-US" altLang="en-US" sz="1200" smtClean="0">
                <a:latin typeface="Times New Roman" pitchFamily="18" charset="0"/>
              </a:rPr>
              <a:pPr/>
              <a:t>18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7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7FEAA95-1B65-4DFD-B359-0F27EA8EE431}" type="slidenum">
              <a:rPr lang="en-US" altLang="en-US" sz="1200" smtClean="0">
                <a:latin typeface="Times New Roman" pitchFamily="18" charset="0"/>
              </a:rPr>
              <a:pPr/>
              <a:t>21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47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2AB5B33-D8C7-4EB2-AFE6-A9BAD13FA648}" type="slidenum">
              <a:rPr lang="en-US" altLang="en-US" sz="1200" smtClean="0">
                <a:latin typeface="Times New Roman" pitchFamily="18" charset="0"/>
              </a:rPr>
              <a:pPr/>
              <a:t>22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33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1143FE-0CE6-41D8-81D4-394155A9EF6C}" type="slidenum">
              <a:rPr lang="en-US" altLang="en-US" sz="1200" smtClean="0">
                <a:latin typeface="Times New Roman" pitchFamily="18" charset="0"/>
              </a:rPr>
              <a:pPr/>
              <a:t>23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F7EEDC7-5B9A-42F8-B1A8-DCCFCD173D80}" type="slidenum">
              <a:rPr lang="en-US" altLang="en-US" sz="1200" smtClean="0">
                <a:latin typeface="Times New Roman" pitchFamily="18" charset="0"/>
              </a:rPr>
              <a:pPr/>
              <a:t>24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40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4BA863-0588-4BC8-B85F-D8D13F140C40}" type="slidenum">
              <a:rPr lang="en-US" altLang="en-US" sz="1200" smtClean="0">
                <a:latin typeface="Times New Roman" pitchFamily="18" charset="0"/>
              </a:rPr>
              <a:pPr/>
              <a:t>25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74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93B0DDF-65DF-4220-8FC0-712544D2EF3F}" type="slidenum">
              <a:rPr lang="en-US" altLang="en-US" sz="1200" smtClean="0">
                <a:latin typeface="Times New Roman" pitchFamily="18" charset="0"/>
              </a:rPr>
              <a:pPr/>
              <a:t>26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4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10B2BC-7981-4E6C-B00F-234BE901C9D0}" type="slidenum">
              <a:rPr lang="en-US" altLang="en-US" sz="1200" smtClean="0">
                <a:latin typeface="Times New Roman" pitchFamily="18" charset="0"/>
              </a:rPr>
              <a:pPr/>
              <a:t>5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11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668F0-251A-4342-B8D2-DA12CAAC700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821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B9331C5-0186-468D-A3AD-B63A8A934374}" type="slidenum">
              <a:rPr lang="en-US" altLang="en-US" sz="1200" smtClean="0">
                <a:latin typeface="Times New Roman" pitchFamily="18" charset="0"/>
              </a:rPr>
              <a:pPr/>
              <a:t>32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89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675DE3-CB24-450F-8B30-82765FF5F7C8}" type="slidenum">
              <a:rPr lang="en-US" altLang="en-US" sz="1200" smtClean="0">
                <a:latin typeface="Times New Roman" pitchFamily="18" charset="0"/>
              </a:rPr>
              <a:pPr/>
              <a:t>34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91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0B9C33-8321-456C-BB13-4D844EFD12E5}" type="slidenum">
              <a:rPr lang="en-US" altLang="en-US" sz="1200" smtClean="0">
                <a:latin typeface="Times New Roman" pitchFamily="18" charset="0"/>
              </a:rPr>
              <a:pPr/>
              <a:t>36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52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C37EC04-9E52-48BA-8ECC-B68925A10A1B}" type="slidenum">
              <a:rPr lang="en-US" altLang="en-US" sz="1200" smtClean="0">
                <a:latin typeface="Times New Roman" pitchFamily="18" charset="0"/>
              </a:rPr>
              <a:pPr/>
              <a:t>37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48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A5A75DA-FBA0-46D0-90A9-EC7B7BE05ED4}" type="slidenum">
              <a:rPr lang="en-US" altLang="en-US" sz="1200" smtClean="0">
                <a:latin typeface="Times New Roman" pitchFamily="18" charset="0"/>
              </a:rPr>
              <a:pPr/>
              <a:t>38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28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7C22561-0FD8-49AB-B6AB-CB286877E4DB}" type="slidenum">
              <a:rPr lang="en-US" altLang="en-US" sz="1200" smtClean="0">
                <a:latin typeface="Times New Roman" pitchFamily="18" charset="0"/>
              </a:rPr>
              <a:pPr/>
              <a:t>44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00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A5B8D46-3298-4702-B280-74DE39BC94C9}" type="slidenum">
              <a:rPr lang="en-US" altLang="en-US" sz="1200" smtClean="0">
                <a:latin typeface="Times New Roman" pitchFamily="18" charset="0"/>
              </a:rPr>
              <a:pPr/>
              <a:t>45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87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3E6F73-1B0B-49F2-B624-4FCB7E4F397C}" type="slidenum">
              <a:rPr lang="en-US" altLang="en-US" sz="1200" smtClean="0">
                <a:latin typeface="Times New Roman" pitchFamily="18" charset="0"/>
              </a:rPr>
              <a:pPr/>
              <a:t>46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4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97F9B5-5AF6-470D-AA18-E311ABD3A97C}" type="slidenum">
              <a:rPr lang="en-US" altLang="en-US" sz="1200" smtClean="0">
                <a:latin typeface="Times New Roman" pitchFamily="18" charset="0"/>
              </a:rPr>
              <a:pPr/>
              <a:t>47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8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8EAA74-77DB-4613-B188-BAC15D74BD0B}" type="slidenum">
              <a:rPr lang="en-US" altLang="en-US" sz="1200" smtClean="0">
                <a:latin typeface="Times New Roman" pitchFamily="18" charset="0"/>
              </a:rPr>
              <a:pPr/>
              <a:t>6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91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511C9BF-B1A9-4FF8-A8DD-8E235B4799B3}" type="slidenum">
              <a:rPr lang="en-US" altLang="en-US" sz="1200" smtClean="0">
                <a:latin typeface="Times New Roman" pitchFamily="18" charset="0"/>
              </a:rPr>
              <a:pPr/>
              <a:t>52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20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75DDB5-8AB1-4E8D-8BCE-DD64F0CED7D6}" type="slidenum">
              <a:rPr lang="en-US" altLang="en-US" sz="1200" smtClean="0">
                <a:latin typeface="Times New Roman" pitchFamily="18" charset="0"/>
              </a:rPr>
              <a:pPr/>
              <a:t>53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98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0C60C-D581-4BA3-BB38-57ED07CE502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262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D2836-E12D-4306-BE6F-F69BFEB00E95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9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57551-CEFC-4D7E-8BEC-71B911FB8C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25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82220-805E-49A6-899D-E3EBBCD5F99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60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68884-0B08-4604-AED6-F1C05398482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138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646B3-313F-4983-AB65-3BBDB013CB1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78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646B3-313F-4983-AB65-3BBDB013CB1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31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FF16C99-BF57-4CFA-B038-2BC5FC9FB51E}" type="slidenum">
              <a:rPr lang="en-US" altLang="en-US" sz="1200" smtClean="0">
                <a:latin typeface="Times New Roman" pitchFamily="18" charset="0"/>
              </a:rPr>
              <a:pPr/>
              <a:t>14</a:t>
            </a:fld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1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11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D167B-8B0B-4DAC-8A0E-0378B1E28544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41815-2509-4A92-AE74-41765DC25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0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8B93A-0656-4DB6-A359-58E5F853557E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089F-5D28-44FC-9867-34539C3B6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1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21510-873E-41D7-BA3D-A360EB160459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6EE97-4AC1-4C30-9F6E-8C42018A3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F6B17-85DE-43D3-882D-F5103AFE1B9A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1A33-3F0E-4252-AFAC-41B48DDD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35D42-91EB-4F4D-BCCD-4F4B96F43B3F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DDAB-9FF7-4551-866A-FE2AE5622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4F4730-9A40-4161-B9EA-6D8FFDC6040F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D1480E-7F50-4769-BB4D-6E165356A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2A78A-D319-479E-9C2C-316F3276C31C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93E81-FFB0-4A33-A942-9ACA0A672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12BCF-EE2A-4061-B62A-42881EE8E0D8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189AE-6FF9-45A3-A547-3E7EEEB5E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391AF-E1BF-4991-AB55-A9D814B3B0DE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DA774-B9A4-484B-99CF-9D868BB7E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7781B-9648-4D44-B996-82B93C6BC7F9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32B93-7AAE-4D4E-8C24-E894F2E0D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A403F3-F5FE-4171-BFFD-35902C234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catalyst.com/database-vs-data-warehouse-a-comparative-review/2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656" y="762000"/>
            <a:ext cx="8610600" cy="5638800"/>
          </a:xfrm>
          <a:ln w="38100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109537" indent="0" algn="ctr">
              <a:buNone/>
            </a:pPr>
            <a:endParaRPr lang="en-US" dirty="0"/>
          </a:p>
          <a:p>
            <a:pPr marL="109537" indent="0" algn="ctr">
              <a:buNone/>
            </a:pPr>
            <a:endParaRPr lang="en-US" dirty="0"/>
          </a:p>
          <a:p>
            <a:pPr marL="109537" indent="0" algn="ctr">
              <a:buNone/>
            </a:pPr>
            <a:r>
              <a:rPr lang="en-US" sz="4000" u="sng" dirty="0">
                <a:latin typeface="Comic Sans MS" pitchFamily="66" charset="0"/>
                <a:ea typeface="宋体" pitchFamily="2" charset="-122"/>
              </a:rPr>
              <a:t>Business Database Management </a:t>
            </a:r>
          </a:p>
          <a:p>
            <a:pPr marL="109537" indent="0" algn="ctr">
              <a:buNone/>
            </a:pPr>
            <a:endParaRPr lang="en-US" dirty="0"/>
          </a:p>
          <a:p>
            <a:pPr marL="109537" indent="0" algn="ctr">
              <a:buNone/>
            </a:pPr>
            <a:endParaRPr lang="en-US" dirty="0"/>
          </a:p>
          <a:p>
            <a:pPr marL="109537" indent="0" algn="ctr">
              <a:buNone/>
            </a:pPr>
            <a:r>
              <a:rPr lang="en-US" dirty="0">
                <a:solidFill>
                  <a:srgbClr val="2E2E45"/>
                </a:solidFill>
                <a:latin typeface="Comic Sans MS" pitchFamily="66" charset="0"/>
                <a:ea typeface="宋体" pitchFamily="2" charset="-122"/>
              </a:rPr>
              <a:t>Dr. Meng Qu</a:t>
            </a:r>
          </a:p>
          <a:p>
            <a:pPr marL="109537" indent="0" algn="ctr">
              <a:buNone/>
            </a:pPr>
            <a:r>
              <a:rPr lang="en-US" dirty="0">
                <a:solidFill>
                  <a:srgbClr val="2E2E45"/>
                </a:solidFill>
                <a:latin typeface="Comic Sans MS" pitchFamily="66" charset="0"/>
                <a:ea typeface="宋体" pitchFamily="2" charset="-122"/>
              </a:rPr>
              <a:t>Rutgers University</a:t>
            </a:r>
          </a:p>
          <a:p>
            <a:pPr marL="109537" indent="0" algn="ctr">
              <a:buNone/>
            </a:pPr>
            <a:endParaRPr lang="en-US" dirty="0"/>
          </a:p>
        </p:txBody>
      </p:sp>
      <p:pic>
        <p:nvPicPr>
          <p:cNvPr id="4" name="Picture 21" descr="Ru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76800"/>
            <a:ext cx="2823113" cy="74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35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Transforming Raw Data into Information (continued)</a:t>
            </a:r>
          </a:p>
        </p:txBody>
      </p:sp>
      <p:pic>
        <p:nvPicPr>
          <p:cNvPr id="93189" name="Picture 1029" descr="Fig01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1" t="50014"/>
          <a:stretch>
            <a:fillRect/>
          </a:stretch>
        </p:blipFill>
        <p:spPr>
          <a:xfrm>
            <a:off x="1600200" y="1752600"/>
            <a:ext cx="4225925" cy="4343400"/>
          </a:xfrm>
        </p:spPr>
      </p:pic>
      <p:sp>
        <p:nvSpPr>
          <p:cNvPr id="5" name="TextBox 4"/>
          <p:cNvSpPr txBox="1"/>
          <p:nvPr/>
        </p:nvSpPr>
        <p:spPr>
          <a:xfrm>
            <a:off x="6096000" y="32398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/>
              <a:t>Visualizations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263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Information Is Subjective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8229600" cy="1524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Information in one person’s context is just a data point in another person’s context.</a:t>
            </a:r>
          </a:p>
          <a:p>
            <a:r>
              <a:rPr lang="en-US" altLang="zh-CN" dirty="0">
                <a:ea typeface="宋体" pitchFamily="2" charset="-122"/>
              </a:rPr>
              <a:t>Information is always subjective.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66750" y="2667000"/>
            <a:ext cx="7521575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>
                <a:ea typeface="宋体" pitchFamily="2" charset="-122"/>
              </a:rPr>
              <a:t>Data Characteristics of Good Information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3276600"/>
            <a:ext cx="3876675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599"/>
            <a:ext cx="2833688" cy="326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89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Knowledge derived from data, and data are recorded facts or figures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7493000" cy="34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51000" y="5834062"/>
            <a:ext cx="6019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Does this graph contain information?</a:t>
            </a:r>
          </a:p>
        </p:txBody>
      </p:sp>
    </p:spTree>
    <p:extLst>
      <p:ext uri="{BB962C8B-B14F-4D97-AF65-F5344CB8AC3E}">
        <p14:creationId xmlns:p14="http://schemas.microsoft.com/office/powerpoint/2010/main" val="420029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Transforming Raw Data into Information (continued)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1828800"/>
            <a:ext cx="2486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/>
              <a:t>Complex Queries</a:t>
            </a:r>
          </a:p>
          <a:p>
            <a:r>
              <a:rPr lang="en-US" sz="3600" dirty="0"/>
              <a:t>and </a:t>
            </a:r>
          </a:p>
          <a:p>
            <a:r>
              <a:rPr lang="en-US" sz="3600" dirty="0"/>
              <a:t>Knowledge</a:t>
            </a:r>
          </a:p>
          <a:p>
            <a:r>
              <a:rPr lang="en-US" sz="3600" dirty="0"/>
              <a:t>Extraction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897438"/>
          </a:xfrm>
        </p:spPr>
        <p:txBody>
          <a:bodyPr/>
          <a:lstStyle/>
          <a:p>
            <a:r>
              <a:rPr lang="en-US" dirty="0"/>
              <a:t>What elective courses are taken typically by sophomores in information systems?</a:t>
            </a:r>
          </a:p>
          <a:p>
            <a:r>
              <a:rPr lang="en-US" dirty="0"/>
              <a:t>What computer services should be offered to benefit the most number of students?</a:t>
            </a:r>
          </a:p>
          <a:p>
            <a:r>
              <a:rPr lang="en-US" dirty="0"/>
              <a:t>What would be an appropriate study plan for students in a particular situation?</a:t>
            </a:r>
          </a:p>
        </p:txBody>
      </p:sp>
    </p:spTree>
    <p:extLst>
      <p:ext uri="{BB962C8B-B14F-4D97-AF65-F5344CB8AC3E}">
        <p14:creationId xmlns:p14="http://schemas.microsoft.com/office/powerpoint/2010/main" val="200393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>
                <a:ea typeface="ＭＳ Ｐゴシック" charset="-128"/>
              </a:rPr>
              <a:t>Shared, integrated computer structure that stores a collection of: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End-user data - Raw facts of interest to end user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/>
              <a:t>Metadata</a:t>
            </a:r>
            <a:r>
              <a:rPr lang="en-US" altLang="en-US" dirty="0"/>
              <a:t>: Data about data, which the end-user data are integrated and managed</a:t>
            </a:r>
          </a:p>
          <a:p>
            <a:pPr marL="923544" lvl="2" indent="-219456" eaLnBrk="1" fontAlgn="auto" hangingPunct="1">
              <a:defRPr/>
            </a:pPr>
            <a:r>
              <a:rPr lang="en-US" altLang="en-US" dirty="0"/>
              <a:t>Describe data characteristics and relationships 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charset="-128"/>
              </a:rPr>
              <a:t>Database management system (DBMS)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Collection of programs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Manages the database structure 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Controls access to data stored in the database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FEACD4-7564-4C7F-9143-96D76B81129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Role of the DBMS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Intermediary between the user and the database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Enables data to be shared 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Presents the end user with an integrated view of the data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Receives and translates application requests into operations required to fulfill the requests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Hides database’s internal complexity from the application programs and users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4876C3-7681-43D7-B5AC-88CA1B0892F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>
                <a:ea typeface="ＭＳ Ｐゴシック" charset="-128"/>
                <a:cs typeface="Arial" charset="0"/>
              </a:rPr>
              <a:t>Figure 1.2 - The DBMS Manages the Interaction between the End User and the Database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A3C5148-8C5D-4189-AA47-EE0596CA3C4F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4098" name="Picture 2" descr="C:\Users\jsvaidya.1441-980\Documents\teaching\DatabasesF14\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455026" cy="39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Advantages of the DBMS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dirty="0"/>
              <a:t>Better data integration and less data inconsistency</a:t>
            </a:r>
          </a:p>
          <a:p>
            <a:pPr marL="742950" lvl="2" indent="-342900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CA" b="1" dirty="0"/>
              <a:t>Data inconsistency</a:t>
            </a:r>
            <a:r>
              <a:rPr lang="en-CA" dirty="0"/>
              <a:t>:</a:t>
            </a:r>
            <a:r>
              <a:rPr lang="en-CA" b="1" dirty="0"/>
              <a:t> </a:t>
            </a:r>
            <a:r>
              <a:rPr lang="en-CA" dirty="0"/>
              <a:t>Different versions of the same data appear in different places</a:t>
            </a:r>
            <a:endParaRPr lang="en-US" altLang="en-US" dirty="0"/>
          </a:p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dirty="0"/>
              <a:t>Increased end-user productivity</a:t>
            </a:r>
          </a:p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dirty="0"/>
              <a:t>Improved: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Data sharing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Data security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Data access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Decision making</a:t>
            </a:r>
          </a:p>
          <a:p>
            <a:pPr marL="923544" lvl="2" indent="-219456" eaLnBrk="1" fontAlgn="auto" hangingPunct="1">
              <a:defRPr/>
            </a:pPr>
            <a:r>
              <a:rPr lang="en-CA" b="1" dirty="0"/>
              <a:t>Data quality</a:t>
            </a:r>
            <a:r>
              <a:rPr lang="en-CA" dirty="0"/>
              <a:t>:</a:t>
            </a:r>
            <a:r>
              <a:rPr lang="en-CA" b="1" dirty="0"/>
              <a:t> </a:t>
            </a:r>
            <a:r>
              <a:rPr lang="en-CA" dirty="0"/>
              <a:t>Promoting accuracy, validity, and timeliness of data</a:t>
            </a:r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532042-FBA0-4A2A-9640-E776B68E06E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  <a:cs typeface="Arial" charset="0"/>
              </a:rPr>
              <a:t>Types of Databases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Single-user database</a:t>
            </a:r>
            <a:r>
              <a:rPr lang="en-US" altLang="en-US" dirty="0">
                <a:ea typeface="ＭＳ Ｐゴシック" charset="-128"/>
              </a:rPr>
              <a:t>: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Supports one user at a time</a:t>
            </a:r>
          </a:p>
          <a:p>
            <a:pPr lvl="1" eaLnBrk="1" hangingPunct="1"/>
            <a:r>
              <a:rPr lang="en-US" altLang="en-US" b="1" dirty="0"/>
              <a:t>Desktop database</a:t>
            </a:r>
            <a:r>
              <a:rPr lang="en-US" altLang="en-US" dirty="0"/>
              <a:t>: Runs on PC</a:t>
            </a:r>
          </a:p>
          <a:p>
            <a:pPr eaLnBrk="1" hangingPunct="1"/>
            <a:r>
              <a:rPr lang="en-US" altLang="en-US" b="1" dirty="0">
                <a:ea typeface="ＭＳ Ｐゴシック" charset="-128"/>
              </a:rPr>
              <a:t>Multiuser database</a:t>
            </a:r>
            <a:r>
              <a:rPr lang="en-US" altLang="en-US" dirty="0">
                <a:ea typeface="ＭＳ Ｐゴシック" charset="-128"/>
              </a:rPr>
              <a:t>: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Supports multiple users at the same time</a:t>
            </a:r>
          </a:p>
          <a:p>
            <a:pPr lvl="1" eaLnBrk="1" hangingPunct="1"/>
            <a:r>
              <a:rPr lang="en-US" altLang="en-US" b="1" dirty="0"/>
              <a:t>Workgroup databases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Supports a small number of users or a specific department</a:t>
            </a:r>
          </a:p>
          <a:p>
            <a:pPr lvl="1" eaLnBrk="1" hangingPunct="1"/>
            <a:r>
              <a:rPr lang="en-US" altLang="en-US" b="1" dirty="0"/>
              <a:t>Enterprise database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Supports many users across many departments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C02674E-7E05-4605-B206-A27EB31FE7E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  <a:cs typeface="Arial" charset="0"/>
              </a:rPr>
              <a:t>Multiuser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  <a:cs typeface="Arial" charset="0"/>
              </a:rPr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945589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95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5791200"/>
          </a:xfrm>
          <a:ln w="38100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400" u="sng" dirty="0">
                <a:latin typeface="Comic Sans MS" pitchFamily="66" charset="0"/>
                <a:ea typeface="宋体" pitchFamily="2" charset="-122"/>
              </a:rPr>
              <a:t>Questions?</a:t>
            </a:r>
          </a:p>
          <a:p>
            <a:pPr marL="109537" indent="0">
              <a:buNone/>
            </a:pPr>
            <a:endParaRPr lang="en-US" sz="1050" dirty="0">
              <a:latin typeface="Palatino Linotype" panose="02040502050505030304" pitchFamily="18" charset="0"/>
            </a:endParaRPr>
          </a:p>
          <a:p>
            <a:pPr lvl="1"/>
            <a:r>
              <a:rPr lang="en-US" sz="2800" dirty="0">
                <a:solidFill>
                  <a:srgbClr val="2E2E45"/>
                </a:solidFill>
                <a:latin typeface="Comic Sans MS" pitchFamily="66" charset="0"/>
                <a:ea typeface="宋体" pitchFamily="2" charset="-122"/>
              </a:rPr>
              <a:t>Instructor: Dr. Meng Qu</a:t>
            </a:r>
          </a:p>
          <a:p>
            <a:pPr lvl="1"/>
            <a:endParaRPr lang="en-US" sz="2800" dirty="0">
              <a:solidFill>
                <a:srgbClr val="2E2E45"/>
              </a:solidFill>
              <a:latin typeface="Comic Sans MS" pitchFamily="66" charset="0"/>
              <a:ea typeface="宋体" pitchFamily="2" charset="-122"/>
            </a:endParaRPr>
          </a:p>
          <a:p>
            <a:pPr lvl="1"/>
            <a:r>
              <a:rPr lang="en-US" dirty="0">
                <a:solidFill>
                  <a:srgbClr val="2E2E45"/>
                </a:solidFill>
                <a:latin typeface="Comic Sans MS" pitchFamily="66" charset="0"/>
                <a:ea typeface="宋体" pitchFamily="2" charset="-122"/>
              </a:rPr>
              <a:t>Office Hours: Tuesday 9:00am-10:00am online</a:t>
            </a:r>
          </a:p>
          <a:p>
            <a:pPr marL="401637" lvl="1" indent="0">
              <a:buNone/>
            </a:pPr>
            <a:endParaRPr lang="en-US" sz="2800" dirty="0">
              <a:solidFill>
                <a:srgbClr val="2E2E45"/>
              </a:solidFill>
              <a:latin typeface="Comic Sans MS" pitchFamily="66" charset="0"/>
              <a:ea typeface="宋体" pitchFamily="2" charset="-122"/>
            </a:endParaRPr>
          </a:p>
          <a:p>
            <a:pPr lvl="1"/>
            <a:r>
              <a:rPr lang="en-US" sz="2800" dirty="0">
                <a:solidFill>
                  <a:srgbClr val="2E2E45"/>
                </a:solidFill>
                <a:latin typeface="Comic Sans MS" pitchFamily="66" charset="0"/>
                <a:ea typeface="宋体" pitchFamily="2" charset="-122"/>
              </a:rPr>
              <a:t>Email: mengqu@business.rutgers.edu</a:t>
            </a:r>
          </a:p>
        </p:txBody>
      </p:sp>
    </p:spTree>
    <p:extLst>
      <p:ext uri="{BB962C8B-B14F-4D97-AF65-F5344CB8AC3E}">
        <p14:creationId xmlns:p14="http://schemas.microsoft.com/office/powerpoint/2010/main" val="251494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  <a:cs typeface="Arial" charset="0"/>
              </a:rPr>
              <a:t>Multiuser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  <a:cs typeface="Arial" charset="0"/>
              </a:rPr>
              <a:t>database</a:t>
            </a:r>
            <a:endParaRPr lang="en-US" dirty="0">
              <a:ea typeface="ＭＳ Ｐゴシック" charset="-128"/>
              <a:cs typeface="Arial" charset="0"/>
            </a:endParaRPr>
          </a:p>
        </p:txBody>
      </p:sp>
      <p:pic>
        <p:nvPicPr>
          <p:cNvPr id="5" name="Picture 4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305800" cy="463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573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Types of Databases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/>
              <a:t>Centralized database</a:t>
            </a:r>
            <a:r>
              <a:rPr lang="en-US" altLang="en-US" dirty="0"/>
              <a:t>: Data is located at a single site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/>
              <a:t>Distributed database</a:t>
            </a:r>
            <a:r>
              <a:rPr lang="en-US" altLang="en-US" dirty="0"/>
              <a:t>: Data is distributed across different sites 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/>
              <a:t>Cloud database</a:t>
            </a:r>
            <a:r>
              <a:rPr lang="en-US" altLang="en-US" dirty="0"/>
              <a:t>: Created and maintained using cloud data services that provide defined performance measures for the database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altLang="en-US" b="1" dirty="0">
              <a:ea typeface="ＭＳ Ｐゴシック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8A7C01-6018-47AF-9197-6B9BFA3CA39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Types of Databases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General-purpose databases</a:t>
            </a:r>
            <a:r>
              <a:rPr lang="en-US" altLang="en-US" dirty="0">
                <a:ea typeface="ＭＳ Ｐゴシック" charset="-128"/>
              </a:rPr>
              <a:t>: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Contains a wide variety of data used in multiple disciplines</a:t>
            </a:r>
          </a:p>
          <a:p>
            <a:pPr lvl="1" eaLnBrk="1" hangingPunct="1"/>
            <a:r>
              <a:rPr lang="en-US" altLang="en-US" sz="2400" dirty="0">
                <a:ea typeface="ＭＳ Ｐゴシック" charset="-128"/>
              </a:rPr>
              <a:t>Newspaper, magazine, journal articles for variety of topics </a:t>
            </a:r>
          </a:p>
          <a:p>
            <a:pPr eaLnBrk="1" hangingPunct="1"/>
            <a:r>
              <a:rPr lang="en-US" altLang="en-US" b="1" dirty="0">
                <a:ea typeface="ＭＳ Ｐゴシック" charset="-128"/>
              </a:rPr>
              <a:t>Discipline-specific databases</a:t>
            </a:r>
            <a:r>
              <a:rPr lang="en-US" altLang="en-US" dirty="0">
                <a:ea typeface="ＭＳ Ｐゴシック" charset="-128"/>
              </a:rPr>
              <a:t>: Contains data focused on specific subject areas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Academic or research database (ex: GIS database)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936CB35-6993-4238-8BEE-956084FA4B2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  <a:cs typeface="Arial" charset="0"/>
              </a:rPr>
              <a:t>Types of Databases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Operational (transactional) database</a:t>
            </a:r>
            <a:r>
              <a:rPr lang="en-US" altLang="en-US" dirty="0">
                <a:ea typeface="ＭＳ Ｐゴシック" charset="-128"/>
              </a:rPr>
              <a:t>: Designed to support a company’s day-to-day operations</a:t>
            </a:r>
          </a:p>
          <a:p>
            <a:pPr eaLnBrk="1" hangingPunct="1"/>
            <a:r>
              <a:rPr lang="en-US" altLang="en-US" b="1" dirty="0">
                <a:ea typeface="ＭＳ Ｐゴシック" charset="-128"/>
              </a:rPr>
              <a:t>Analytical database</a:t>
            </a:r>
            <a:r>
              <a:rPr lang="en-US" altLang="en-US" dirty="0">
                <a:ea typeface="ＭＳ Ｐゴシック" charset="-128"/>
              </a:rPr>
              <a:t>: Stores historical data and business metrics used exclusively for tactical or strategic decision making</a:t>
            </a:r>
          </a:p>
          <a:p>
            <a:pPr lvl="1" eaLnBrk="1" hangingPunct="1"/>
            <a:r>
              <a:rPr lang="en-US" altLang="en-US" b="1" dirty="0"/>
              <a:t>Data warehouse</a:t>
            </a:r>
            <a:r>
              <a:rPr lang="en-US" altLang="en-US" dirty="0"/>
              <a:t>: Stores data in a format optimized for decision support </a:t>
            </a:r>
            <a:endParaRPr lang="en-US" altLang="en-US" b="1" dirty="0"/>
          </a:p>
          <a:p>
            <a:pPr lvl="1" eaLnBrk="1" hangingPunct="1"/>
            <a:endParaRPr lang="en-US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576BB6-F9E6-4E0B-8445-A7BE02F8477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8201" y="56388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http://www.healthcatalyst.com/database-vs-data-warehouse-a-comparative-review/2/</a:t>
            </a:r>
            <a:r>
              <a:rPr lang="en-US" dirty="0"/>
              <a:t> for a concise discussion of the difference between a database and a data warehouse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Types of Databases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Online analytical processing (OLAP)</a:t>
            </a:r>
            <a:endParaRPr lang="en-US" altLang="en-US"/>
          </a:p>
          <a:p>
            <a:pPr lvl="2" eaLnBrk="1" hangingPunct="1"/>
            <a:r>
              <a:rPr lang="en-US" altLang="en-US"/>
              <a:t>Enable retrieving, processing, and modeling data from the data warehouse</a:t>
            </a:r>
          </a:p>
          <a:p>
            <a:pPr lvl="1" eaLnBrk="1" hangingPunct="1"/>
            <a:r>
              <a:rPr lang="en-US" altLang="en-US" b="1"/>
              <a:t>Business intelligence</a:t>
            </a:r>
            <a:r>
              <a:rPr lang="en-US" altLang="en-US"/>
              <a:t>: Captures and processes business data to generate information that support decision making </a:t>
            </a:r>
          </a:p>
          <a:p>
            <a:pPr marL="0" indent="0" eaLnBrk="1" hangingPunct="1"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F5057B-6610-4045-A683-3A608AB1D26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  <a:cs typeface="Arial" charset="0"/>
              </a:rPr>
              <a:t>Types of Data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Unstructured data</a:t>
            </a:r>
            <a:r>
              <a:rPr lang="en-US" altLang="en-US" dirty="0">
                <a:ea typeface="ＭＳ Ｐゴシック" charset="-128"/>
              </a:rPr>
              <a:t>: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It exists in their original state</a:t>
            </a:r>
          </a:p>
          <a:p>
            <a:pPr eaLnBrk="1" hangingPunct="1"/>
            <a:r>
              <a:rPr lang="en-US" altLang="en-US" b="1" dirty="0">
                <a:ea typeface="ＭＳ Ｐゴシック" charset="-128"/>
              </a:rPr>
              <a:t>Structured data</a:t>
            </a:r>
            <a:r>
              <a:rPr lang="en-US" altLang="en-US" dirty="0">
                <a:ea typeface="ＭＳ Ｐゴシック" charset="-128"/>
              </a:rPr>
              <a:t>: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It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results from formatting unstructured data to facilitate storage, use, and the generation of information. </a:t>
            </a:r>
          </a:p>
          <a:p>
            <a:pPr lvl="1" eaLnBrk="1" hangingPunct="1"/>
            <a:r>
              <a:rPr lang="en-US" altLang="en-US" dirty="0"/>
              <a:t>Structure is applied based on type of processing to be performed</a:t>
            </a:r>
          </a:p>
          <a:p>
            <a:pPr eaLnBrk="1" hangingPunct="1"/>
            <a:r>
              <a:rPr lang="en-US" altLang="en-US" b="1" dirty="0" err="1">
                <a:ea typeface="ＭＳ Ｐゴシック" charset="-128"/>
              </a:rPr>
              <a:t>Semistructured</a:t>
            </a:r>
            <a:r>
              <a:rPr lang="en-US" altLang="en-US" b="1" dirty="0">
                <a:ea typeface="ＭＳ Ｐゴシック" charset="-128"/>
              </a:rPr>
              <a:t> data</a:t>
            </a:r>
            <a:r>
              <a:rPr lang="en-US" altLang="en-US" dirty="0">
                <a:ea typeface="ＭＳ Ｐゴシック" charset="-128"/>
              </a:rPr>
              <a:t>: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Processed to some extent</a:t>
            </a:r>
          </a:p>
          <a:p>
            <a:pPr eaLnBrk="1" hangingPunct="1"/>
            <a:r>
              <a:rPr lang="en-US" altLang="en-US" b="1" dirty="0">
                <a:ea typeface="ＭＳ Ｐゴシック" charset="-128"/>
              </a:rPr>
              <a:t>Extensible Markup Language (XML)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pPr lvl="1" eaLnBrk="1" hangingPunct="1"/>
            <a:r>
              <a:rPr lang="en-US" altLang="en-US" dirty="0"/>
              <a:t>A special language used to represent and manipulate data elements in textual format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C21558-EC11-4BA6-95D7-B9EC27D6B874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Database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Focuses on the design of the database structure that will be used to store and manage end-user data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Well-designed database</a:t>
            </a:r>
          </a:p>
          <a:p>
            <a:pPr lvl="1" eaLnBrk="1" hangingPunct="1"/>
            <a:r>
              <a:rPr lang="en-US" altLang="en-US" dirty="0"/>
              <a:t>Facilitates data management</a:t>
            </a:r>
          </a:p>
          <a:p>
            <a:pPr lvl="1" eaLnBrk="1" hangingPunct="1"/>
            <a:r>
              <a:rPr lang="en-US" altLang="en-US" dirty="0"/>
              <a:t>Generates accurate and valuable information</a:t>
            </a:r>
          </a:p>
          <a:p>
            <a:pPr lvl="1" eaLnBrk="1" hangingPunct="1"/>
            <a:r>
              <a:rPr lang="en-US" altLang="en-US" dirty="0"/>
              <a:t>Avoids redundant data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Poorly designed database causes difficult-to-trace errors </a:t>
            </a:r>
            <a:r>
              <a:rPr lang="en-US" altLang="en-US" dirty="0">
                <a:sym typeface="Wingdings" pitchFamily="2" charset="2"/>
              </a:rPr>
              <a:t> leads to </a:t>
            </a:r>
            <a:r>
              <a:rPr lang="en-US" altLang="en-US" dirty="0"/>
              <a:t>bad decisions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can lead to failure of organization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814C732-BB35-429F-B945-809BEABCDD21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Design Example</a:t>
            </a:r>
          </a:p>
        </p:txBody>
      </p:sp>
      <p:pic>
        <p:nvPicPr>
          <p:cNvPr id="1027" name="Picture 3" descr="C:\Users\JSVAID~1.144\AppData\Local\Temp\jZip\jZip2E3B8\jZip19278\Fig01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1030"/>
            <a:ext cx="9144000" cy="22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7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Design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be difficult to produce an alphabetical listing of employees based on their last names.</a:t>
            </a:r>
          </a:p>
          <a:p>
            <a:r>
              <a:rPr lang="en-US" dirty="0"/>
              <a:t>How many employees are certified in Basic Database Manipulation?</a:t>
            </a:r>
          </a:p>
          <a:p>
            <a:r>
              <a:rPr lang="en-US" dirty="0"/>
              <a:t>Basic Database Manipulation=?Basic DB Manipulation</a:t>
            </a:r>
          </a:p>
          <a:p>
            <a:r>
              <a:rPr lang="en-US" dirty="0"/>
              <a:t>Fourth skill? Fifth Skill?</a:t>
            </a:r>
          </a:p>
          <a:p>
            <a:pPr marL="1095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0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eng_Data\Teaching\BDM MENG\Website\fig\C8618_01\C8618_01\Fig01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4"/>
            <a:ext cx="9144000" cy="62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9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/>
              <a:t>Chapter 1</a:t>
            </a:r>
          </a:p>
          <a:p>
            <a:pPr marL="63500" eaLnBrk="1" hangingPunct="1"/>
            <a:r>
              <a:rPr lang="en-US" altLang="en-US"/>
              <a:t>Database Systems</a:t>
            </a:r>
          </a:p>
          <a:p>
            <a:pPr marL="63500"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Historical Roots: Files and File Systems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Managing data with file systems is obsolete</a:t>
            </a:r>
          </a:p>
          <a:p>
            <a:pPr lvl="1"/>
            <a:r>
              <a:rPr lang="en-US" altLang="en-US" dirty="0"/>
              <a:t>Understanding file system characteristics makes database design easier to understand</a:t>
            </a:r>
          </a:p>
          <a:p>
            <a:pPr lvl="1"/>
            <a:r>
              <a:rPr lang="en-US" altLang="en-US" dirty="0"/>
              <a:t>Awareness of problems with file systems helps prevent similar problems in DBMS</a:t>
            </a:r>
          </a:p>
          <a:p>
            <a:pPr lvl="1"/>
            <a:r>
              <a:rPr lang="en-US" altLang="en-US" dirty="0"/>
              <a:t>Knowledge of file systems is helpful if you plan to convert an obsolete file system to a DBMS</a:t>
            </a:r>
          </a:p>
        </p:txBody>
      </p:sp>
    </p:spTree>
    <p:extLst>
      <p:ext uri="{BB962C8B-B14F-4D97-AF65-F5344CB8AC3E}">
        <p14:creationId xmlns:p14="http://schemas.microsoft.com/office/powerpoint/2010/main" val="1536464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Evolution of File System Data Processing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845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59DE9FF-4BBB-40BD-AD8F-93701D3724D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  <a:cs typeface="Arial" charset="0"/>
              </a:rPr>
              <a:t>Table 1.2 - Basic File Terminology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2CBB6C0-386B-4526-94D2-682F1C715D20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5122" name="Picture 2" descr="C:\Users\jsvaidya.1441-980\Documents\teaching\DatabasesF14\tb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" y="2362200"/>
            <a:ext cx="8156576" cy="28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/>
              <a:t>The Customer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706438"/>
          </a:xfrm>
        </p:spPr>
        <p:txBody>
          <a:bodyPr/>
          <a:lstStyle/>
          <a:p>
            <a:r>
              <a:rPr lang="en-US" dirty="0"/>
              <a:t>Computerized file systems</a:t>
            </a:r>
          </a:p>
        </p:txBody>
      </p:sp>
      <p:pic>
        <p:nvPicPr>
          <p:cNvPr id="2052" name="Picture 4" descr="C:\Users\jsvaidya.1441-980\Documents\teaching\DatabasesF14\1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133600"/>
            <a:ext cx="870585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59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z="3200" dirty="0">
                <a:ea typeface="ＭＳ Ｐゴシック" charset="-128"/>
                <a:cs typeface="Arial" charset="0"/>
              </a:rPr>
              <a:t>Figure1.6 - A Simple File System</a:t>
            </a:r>
            <a:endParaRPr lang="en-US" altLang="en-US" sz="3200" dirty="0">
              <a:ea typeface="ＭＳ Ｐゴシック" charset="-128"/>
              <a:cs typeface="Arial" charset="0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AA7475B-D202-4F5C-BD46-4E416946056B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3074" name="Picture 2" descr="C:\Users\jsvaidya.1441-980\Documents\teaching\DatabasesF14\1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455026" cy="4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>
                <a:ea typeface="ＭＳ Ｐゴシック" charset="-128"/>
                <a:cs typeface="Arial" charset="0"/>
              </a:rPr>
              <a:t>A Simple File System</a:t>
            </a:r>
            <a:endParaRPr lang="en-US" dirty="0"/>
          </a:p>
        </p:txBody>
      </p:sp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2295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409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charset="-128"/>
              </a:rPr>
              <a:t>Problems with File System Data Processing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477019C-EACF-45CE-B605-41021A3D09B5}" type="slidenum">
              <a:rPr lang="en-US" altLang="en-US" smtClean="0"/>
              <a:pPr/>
              <a:t>36</a:t>
            </a:fld>
            <a:endParaRPr lang="en-US" altLang="en-US"/>
          </a:p>
        </p:txBody>
      </p:sp>
      <p:graphicFrame>
        <p:nvGraphicFramePr>
          <p:cNvPr id="2" name="Diagram 1"/>
          <p:cNvGraphicFramePr/>
          <p:nvPr/>
        </p:nvGraphicFramePr>
        <p:xfrm>
          <a:off x="609600" y="16764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Structural and Data Dependence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charset="-128"/>
              </a:rPr>
              <a:t>Structural dependence</a:t>
            </a:r>
            <a:r>
              <a:rPr lang="en-US" altLang="en-US" dirty="0">
                <a:ea typeface="ＭＳ Ｐゴシック" charset="-128"/>
              </a:rPr>
              <a:t>: Access to a file is dependent on its own structure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All file system programs are modified to conform to a new file structure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charset="-128"/>
              </a:rPr>
              <a:t>Structural independence</a:t>
            </a:r>
            <a:r>
              <a:rPr lang="en-US" altLang="en-US" dirty="0">
                <a:ea typeface="ＭＳ Ｐゴシック" charset="-128"/>
              </a:rPr>
              <a:t>: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File structure is changed without affecting the application’s ability to access the data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5B7690C-4DE9-42A2-84FC-28219F6DEFE0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Structural and Data Dependence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Data dependence</a:t>
            </a:r>
          </a:p>
          <a:p>
            <a:pPr lvl="1" eaLnBrk="1" hangingPunct="1"/>
            <a:r>
              <a:rPr lang="en-US" altLang="en-US" dirty="0"/>
              <a:t>Data access changes when data storage characteristics change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Data independence</a:t>
            </a:r>
          </a:p>
          <a:p>
            <a:pPr lvl="1" eaLnBrk="1" hangingPunct="1"/>
            <a:r>
              <a:rPr lang="en-US" altLang="en-US" dirty="0"/>
              <a:t>Data storage characteristics is changed without affecting the program’s ability to access the data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Practical significance of data dependence is difference between logical (how the human being views the data) and physical format (how the computer must work with the data)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DC18C6-2338-400B-8C86-7600125FE9A7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ＭＳ Ｐゴシック" charset="-128"/>
                <a:cs typeface="Arial" charset="0"/>
              </a:rPr>
              <a:t>Data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dirty="0"/>
              <a:t>Unnecessarily storing same data at different places</a:t>
            </a:r>
          </a:p>
          <a:p>
            <a:pPr marL="365760" indent="-256032" eaLnBrk="1" fontAlgn="auto" hangingPunct="1">
              <a:defRPr/>
            </a:pPr>
            <a:r>
              <a:rPr lang="en-US" b="1" dirty="0"/>
              <a:t>Islands of information</a:t>
            </a:r>
            <a:r>
              <a:rPr lang="en-US" dirty="0"/>
              <a:t>: Scattered data locations</a:t>
            </a:r>
          </a:p>
          <a:p>
            <a:pPr marL="658368" lvl="1" indent="-246888" eaLnBrk="1" fontAlgn="auto" hangingPunct="1">
              <a:defRPr/>
            </a:pPr>
            <a:r>
              <a:rPr lang="en-US" dirty="0"/>
              <a:t>Increases the probability of </a:t>
            </a:r>
            <a:r>
              <a:rPr lang="en-CA" dirty="0"/>
              <a:t>having different versions of the same data 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	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ACCE9F9-FAAC-4884-86F3-02E0C9A24AA5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ea typeface="ＭＳ Ｐゴシック" charset="-128"/>
              </a:rPr>
              <a:t>In this chapter, you will learn: </a:t>
            </a:r>
            <a:endParaRPr lang="en-US" altLang="en-US">
              <a:ea typeface="ＭＳ Ｐゴシック" charset="-128"/>
            </a:endParaRPr>
          </a:p>
          <a:p>
            <a:pPr lvl="1" eaLnBrk="1" hangingPunct="1"/>
            <a:r>
              <a:rPr lang="en-US" altLang="en-US"/>
              <a:t>The difference between data and information</a:t>
            </a:r>
          </a:p>
          <a:p>
            <a:pPr lvl="1" eaLnBrk="1" hangingPunct="1"/>
            <a:r>
              <a:rPr lang="en-US" altLang="en-US"/>
              <a:t>What a database is, the various types of databases, and why they are valuable assets for decision making</a:t>
            </a:r>
          </a:p>
          <a:p>
            <a:pPr lvl="1" eaLnBrk="1" hangingPunct="1"/>
            <a:r>
              <a:rPr lang="en-US" altLang="en-US"/>
              <a:t>The importance of database design</a:t>
            </a:r>
          </a:p>
          <a:p>
            <a:pPr lvl="1" eaLnBrk="1" hangingPunct="1"/>
            <a:r>
              <a:rPr lang="en-US" altLang="en-US"/>
              <a:t>How modern databases evolved from file systems</a:t>
            </a: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F51D575-7693-4D11-AD23-9FA4F5FDF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ＭＳ Ｐゴシック" charset="-128"/>
                <a:cs typeface="Arial" charset="0"/>
              </a:rPr>
              <a:t>Data Redundancy Implications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Poor data security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Data inconsistency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Increased likelihood of </a:t>
            </a:r>
            <a:r>
              <a:rPr lang="en-CA" altLang="en-US">
                <a:ea typeface="ＭＳ Ｐゴシック" charset="-128"/>
              </a:rPr>
              <a:t>data-entry errors when complex entries are made in different files</a:t>
            </a:r>
          </a:p>
          <a:p>
            <a:pPr eaLnBrk="1" hangingPunct="1"/>
            <a:r>
              <a:rPr lang="en-CA" altLang="en-US" b="1">
                <a:ea typeface="ＭＳ Ｐゴシック" charset="-128"/>
              </a:rPr>
              <a:t>Data anomaly</a:t>
            </a:r>
            <a:r>
              <a:rPr lang="en-CA" altLang="en-US">
                <a:ea typeface="ＭＳ Ｐゴシック" charset="-128"/>
              </a:rPr>
              <a:t>: Develops when not all of the required changes in the redundant data are made successfully 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400D49-AE2D-477A-914D-16C4FEDCE926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ＭＳ Ｐゴシック" charset="-128"/>
                <a:cs typeface="Arial" charset="0"/>
              </a:rPr>
              <a:t>Types of Data Anomaly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676400"/>
          <a:ext cx="7772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094103C-2FD3-4862-B838-9CBA03AB08CE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C:\Users\jsvaidya.1441-980\Documents\teaching\DatabasesF14\1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33575"/>
            <a:ext cx="914400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07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agent Alex B. Alby has a new phone number, it must be entered in each of the CUSTOMER file records in which Mr. Alby is shown. </a:t>
            </a:r>
          </a:p>
          <a:p>
            <a:r>
              <a:rPr lang="en-US" dirty="0"/>
              <a:t>If only the CUSTOMER file existed and you needed to add a new agent, you would also add a dummy customer data entry to reflect the new agent’s addition.</a:t>
            </a:r>
          </a:p>
          <a:p>
            <a:r>
              <a:rPr lang="en-US" dirty="0"/>
              <a:t>If you delete the customers Amy B .O’Brian, George William, and </a:t>
            </a:r>
            <a:r>
              <a:rPr lang="en-US" dirty="0" err="1"/>
              <a:t>Olette</a:t>
            </a:r>
            <a:r>
              <a:rPr lang="en-US" dirty="0"/>
              <a:t> </a:t>
            </a:r>
            <a:r>
              <a:rPr lang="en-US" dirty="0" err="1"/>
              <a:t>K.Smith</a:t>
            </a:r>
            <a:r>
              <a:rPr lang="en-US" dirty="0"/>
              <a:t>, you will also delete John T. </a:t>
            </a:r>
            <a:r>
              <a:rPr lang="en-US" dirty="0" err="1"/>
              <a:t>Okon’s</a:t>
            </a:r>
            <a:r>
              <a:rPr lang="en-US" dirty="0"/>
              <a:t> agent data. </a:t>
            </a:r>
          </a:p>
        </p:txBody>
      </p:sp>
    </p:spTree>
    <p:extLst>
      <p:ext uri="{BB962C8B-B14F-4D97-AF65-F5344CB8AC3E}">
        <p14:creationId xmlns:p14="http://schemas.microsoft.com/office/powerpoint/2010/main" val="2759862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ea typeface="ＭＳ Ｐゴシック" charset="-128"/>
              </a:rPr>
              <a:t>Lack of Design and Data-Modeling Skills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Evident despite the availability of multiple personal productivity tools being available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Data-modeling skills is vital in the data design process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Good data modeling facilitates communication between the designer, user, and the developer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B478B1-DC5D-4897-B3C6-BBA05E254FED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  <a:cs typeface="Arial" charset="0"/>
              </a:rPr>
              <a:t>Database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>
                <a:ea typeface="ＭＳ Ｐゴシック" charset="-128"/>
              </a:rPr>
              <a:t>Logically related data stored in a single logical data repository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Physically distributed among multiple storage facilities</a:t>
            </a:r>
          </a:p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dirty="0"/>
              <a:t>DBMS eliminates most of file system’s problems</a:t>
            </a:r>
          </a:p>
          <a:p>
            <a:pPr marL="0" indent="-400050" eaLnBrk="1" fontAlgn="auto" hangingPunct="1">
              <a:defRPr/>
            </a:pPr>
            <a:r>
              <a:rPr lang="en-US" altLang="en-US" dirty="0"/>
              <a:t>Current generation DBMS software: </a:t>
            </a:r>
          </a:p>
          <a:p>
            <a:pPr marL="742950" lvl="2" indent="-342900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Stores data structures, relationships between structures, and access paths</a:t>
            </a:r>
          </a:p>
          <a:p>
            <a:pPr marL="742950" lvl="2" indent="-342900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Defines, stores, and manages all access paths and components</a:t>
            </a:r>
          </a:p>
          <a:p>
            <a:pPr marL="365760" indent="-256032" eaLnBrk="1" fontAlgn="auto" hangingPunct="1"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DEF1E44-091B-4BDF-8976-E8DC76050C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  <a:cs typeface="Arial" charset="0"/>
              </a:rPr>
              <a:t>Figure 1.8 - Contrasting Database and File Systems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1102E40-761D-45C6-99E0-EBB69E092670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6146" name="Picture 2" descr="C:\Users\jsvaidya.1441-980\Documents\teaching\DatabasesF14\1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9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  <a:cs typeface="Arial" charset="0"/>
              </a:rPr>
              <a:t>Figure 1.9 - The Database System Environment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763E954-11AB-4D60-A052-4ABADBF4AD06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7170" name="Picture 2" descr="C:\Users\jsvaidya.1441-980\Documents\teaching\DatabasesF14\1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52600"/>
            <a:ext cx="8382000" cy="435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  <a:cs typeface="Arial" charset="0"/>
              </a:rPr>
              <a:t>Database Systems</a:t>
            </a:r>
            <a:endParaRPr lang="en-US" dirty="0"/>
          </a:p>
        </p:txBody>
      </p:sp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58983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864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ＭＳ Ｐゴシック" charset="-128"/>
                <a:cs typeface="Arial" charset="0"/>
              </a:rPr>
              <a:t>DBMS Functions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D732E0-17DA-4253-90C2-009D85C50E6E}" type="slidenum">
              <a:rPr lang="en-US" altLang="en-US" smtClean="0"/>
              <a:pPr/>
              <a:t>49</a:t>
            </a:fld>
            <a:endParaRPr lang="en-US" altLang="en-US"/>
          </a:p>
        </p:txBody>
      </p:sp>
      <p:grpSp>
        <p:nvGrpSpPr>
          <p:cNvPr id="41988" name="Group 25"/>
          <p:cNvGrpSpPr>
            <a:grpSpLocks/>
          </p:cNvGrpSpPr>
          <p:nvPr/>
        </p:nvGrpSpPr>
        <p:grpSpPr bwMode="auto">
          <a:xfrm>
            <a:off x="533400" y="1600200"/>
            <a:ext cx="8077200" cy="4724400"/>
            <a:chOff x="533400" y="1600976"/>
            <a:chExt cx="8077200" cy="4722845"/>
          </a:xfrm>
        </p:grpSpPr>
        <p:sp>
          <p:nvSpPr>
            <p:cNvPr id="27" name="Freeform 26"/>
            <p:cNvSpPr/>
            <p:nvPr/>
          </p:nvSpPr>
          <p:spPr>
            <a:xfrm>
              <a:off x="533400" y="1600976"/>
              <a:ext cx="8077200" cy="633205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spcCol="1270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chemeClr val="tx1"/>
                  </a:solidFill>
                </a:rPr>
                <a:t>Data dictionary management</a:t>
              </a:r>
              <a:endParaRPr lang="en-CA" sz="21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3400" y="2321464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sz="1800" b="1" dirty="0"/>
                <a:t>Data dictionary</a:t>
              </a:r>
              <a:r>
                <a:rPr lang="en-US" sz="1800" dirty="0"/>
                <a:t>: </a:t>
              </a:r>
              <a:r>
                <a:rPr lang="en-CA" sz="1800" dirty="0"/>
                <a:t>Stores definitions of the data elements and their relationships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33400" y="2872145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spcCol="1270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chemeClr val="tx1"/>
                  </a:solidFill>
                </a:rPr>
                <a:t>Data storage management</a:t>
              </a:r>
              <a:endParaRPr lang="en-CA" sz="2100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3400" y="3532328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sz="1800" b="1" dirty="0"/>
                <a:t>Performance tuning</a:t>
              </a:r>
              <a:r>
                <a:rPr lang="en-US" sz="1800" dirty="0"/>
                <a:t>:</a:t>
              </a:r>
              <a:r>
                <a:rPr lang="en-CA" sz="1800" dirty="0"/>
                <a:t> </a:t>
              </a:r>
              <a:r>
                <a:rPr lang="en-US" sz="1800" dirty="0"/>
                <a:t>Ensures efficient performance of the database in terms of storage and access speed 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3400" y="410998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spcCol="1270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chemeClr val="tx1"/>
                  </a:solidFill>
                </a:rPr>
                <a:t>Data transformation and presentation</a:t>
              </a:r>
              <a:endParaRPr lang="en-CA" sz="21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3400" y="4876498"/>
              <a:ext cx="8077200" cy="430071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1800" dirty="0"/>
                <a:t>Transforms entered data to conform to required data structures 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0" y="523356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spcCol="1270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chemeClr val="tx1"/>
                  </a:solidFill>
                </a:rPr>
                <a:t>Security management</a:t>
              </a:r>
              <a:endParaRPr lang="en-CA" sz="2100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33400" y="5893751"/>
              <a:ext cx="8077200" cy="430070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1800" dirty="0"/>
                <a:t>Enforces user security and data privacy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Learning 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ea typeface="ＭＳ Ｐゴシック" charset="-128"/>
              </a:rPr>
              <a:t>In this chapter, you will learn:</a:t>
            </a:r>
          </a:p>
          <a:p>
            <a:pPr lvl="1" eaLnBrk="1" hangingPunct="1"/>
            <a:r>
              <a:rPr lang="en-US" altLang="en-US" dirty="0"/>
              <a:t>About flaws in file system data management</a:t>
            </a:r>
          </a:p>
          <a:p>
            <a:pPr lvl="1" eaLnBrk="1" hangingPunct="1"/>
            <a:r>
              <a:rPr lang="en-US" altLang="en-US" dirty="0"/>
              <a:t>The main components of the database system</a:t>
            </a:r>
          </a:p>
          <a:p>
            <a:pPr lvl="1" eaLnBrk="1" hangingPunct="1"/>
            <a:r>
              <a:rPr lang="en-US" altLang="en-US" dirty="0"/>
              <a:t>The main functions of a database management system (DBMS)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9C2BB3A-9516-40CD-8244-E25602C1670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ＭＳ Ｐゴシック" charset="-128"/>
                <a:cs typeface="Arial" charset="0"/>
              </a:rPr>
              <a:t>DBMS Functions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87A2E56-4D42-41DB-8034-F0DF075A4D6F}" type="slidenum">
              <a:rPr lang="en-US" altLang="en-US" smtClean="0"/>
              <a:pPr/>
              <a:t>50</a:t>
            </a:fld>
            <a:endParaRPr lang="en-US" altLang="en-US"/>
          </a:p>
        </p:txBody>
      </p: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533400" y="1676400"/>
            <a:ext cx="8077200" cy="4429125"/>
            <a:chOff x="533400" y="1743303"/>
            <a:chExt cx="8077200" cy="4428669"/>
          </a:xfrm>
        </p:grpSpPr>
        <p:sp>
          <p:nvSpPr>
            <p:cNvPr id="8" name="Freeform 7"/>
            <p:cNvSpPr/>
            <p:nvPr/>
          </p:nvSpPr>
          <p:spPr>
            <a:xfrm>
              <a:off x="533400" y="1743303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3521" tIns="153521" rIns="153521" bIns="153521" spcCol="1270" anchor="ctr"/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Multiuser access control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06814"/>
              <a:ext cx="7924800" cy="731763"/>
            </a:xfrm>
            <a:custGeom>
              <a:avLst/>
              <a:gdLst>
                <a:gd name="connsiteX0" fmla="*/ 0 w 8077200"/>
                <a:gd name="connsiteY0" fmla="*/ 0 h 1026720"/>
                <a:gd name="connsiteX1" fmla="*/ 8077200 w 8077200"/>
                <a:gd name="connsiteY1" fmla="*/ 0 h 1026720"/>
                <a:gd name="connsiteX2" fmla="*/ 8077200 w 8077200"/>
                <a:gd name="connsiteY2" fmla="*/ 1026720 h 1026720"/>
                <a:gd name="connsiteX3" fmla="*/ 0 w 8077200"/>
                <a:gd name="connsiteY3" fmla="*/ 1026720 h 1026720"/>
                <a:gd name="connsiteX4" fmla="*/ 0 w 8077200"/>
                <a:gd name="connsiteY4" fmla="*/ 0 h 10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26720">
                  <a:moveTo>
                    <a:pt x="0" y="0"/>
                  </a:moveTo>
                  <a:lnTo>
                    <a:pt x="8077200" y="0"/>
                  </a:lnTo>
                  <a:lnTo>
                    <a:pt x="8077200" y="1026720"/>
                  </a:lnTo>
                  <a:lnTo>
                    <a:pt x="0" y="1026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dirty="0"/>
                <a:t>Sophisticated algorithms ensure that multiple users can access the database concurrently without compromising its integrity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3419530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3521" tIns="153521" rIns="153521" bIns="153521" spcCol="1270" anchor="ctr"/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Backup and recovery management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4359234"/>
              <a:ext cx="7924800" cy="514297"/>
            </a:xfrm>
            <a:custGeom>
              <a:avLst/>
              <a:gdLst>
                <a:gd name="connsiteX0" fmla="*/ 0 w 8077200"/>
                <a:gd name="connsiteY0" fmla="*/ 0 h 721912"/>
                <a:gd name="connsiteX1" fmla="*/ 8077200 w 8077200"/>
                <a:gd name="connsiteY1" fmla="*/ 0 h 721912"/>
                <a:gd name="connsiteX2" fmla="*/ 8077200 w 8077200"/>
                <a:gd name="connsiteY2" fmla="*/ 721912 h 721912"/>
                <a:gd name="connsiteX3" fmla="*/ 0 w 8077200"/>
                <a:gd name="connsiteY3" fmla="*/ 721912 h 721912"/>
                <a:gd name="connsiteX4" fmla="*/ 0 w 8077200"/>
                <a:gd name="connsiteY4" fmla="*/ 0 h 7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21912">
                  <a:moveTo>
                    <a:pt x="0" y="0"/>
                  </a:moveTo>
                  <a:lnTo>
                    <a:pt x="8077200" y="0"/>
                  </a:lnTo>
                  <a:lnTo>
                    <a:pt x="8077200" y="721912"/>
                  </a:lnTo>
                  <a:lnTo>
                    <a:pt x="0" y="72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dirty="0"/>
                <a:t>Enables recovery of the database after a failure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4876705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3521" tIns="153521" rIns="153521" bIns="153521" spcCol="1270" anchor="ctr"/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Data integrity management 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3400" y="5806885"/>
              <a:ext cx="7924800" cy="365087"/>
            </a:xfrm>
            <a:custGeom>
              <a:avLst/>
              <a:gdLst>
                <a:gd name="connsiteX0" fmla="*/ 0 w 8077200"/>
                <a:gd name="connsiteY0" fmla="*/ 0 h 513360"/>
                <a:gd name="connsiteX1" fmla="*/ 8077200 w 8077200"/>
                <a:gd name="connsiteY1" fmla="*/ 0 h 513360"/>
                <a:gd name="connsiteX2" fmla="*/ 8077200 w 8077200"/>
                <a:gd name="connsiteY2" fmla="*/ 513360 h 513360"/>
                <a:gd name="connsiteX3" fmla="*/ 0 w 8077200"/>
                <a:gd name="connsiteY3" fmla="*/ 513360 h 513360"/>
                <a:gd name="connsiteX4" fmla="*/ 0 w 8077200"/>
                <a:gd name="connsiteY4" fmla="*/ 0 h 5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13360">
                  <a:moveTo>
                    <a:pt x="0" y="0"/>
                  </a:moveTo>
                  <a:lnTo>
                    <a:pt x="8077200" y="0"/>
                  </a:lnTo>
                  <a:lnTo>
                    <a:pt x="8077200" y="513360"/>
                  </a:lnTo>
                  <a:lnTo>
                    <a:pt x="0" y="5133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sz="2000"/>
                <a:t>Minimizes redundancy and maximizes consistency</a:t>
              </a:r>
              <a:endParaRPr lang="en-CA" sz="200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ＭＳ Ｐゴシック" charset="-128"/>
                <a:cs typeface="Arial" charset="0"/>
              </a:rPr>
              <a:t>DBMS Functions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8F27B9-A7EE-4610-85CA-ACBE5E2C3C7C}" type="slidenum">
              <a:rPr lang="en-US" altLang="en-US" smtClean="0"/>
              <a:pPr/>
              <a:t>51</a:t>
            </a:fld>
            <a:endParaRPr lang="en-US" altLang="en-US"/>
          </a:p>
        </p:txBody>
      </p: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533400" y="1676400"/>
            <a:ext cx="8305800" cy="4335463"/>
            <a:chOff x="533400" y="1680900"/>
            <a:chExt cx="8077200" cy="4326872"/>
          </a:xfrm>
        </p:grpSpPr>
        <p:sp>
          <p:nvSpPr>
            <p:cNvPr id="8" name="Freeform 7"/>
            <p:cNvSpPr/>
            <p:nvPr/>
          </p:nvSpPr>
          <p:spPr>
            <a:xfrm>
              <a:off x="533400" y="1680900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37132" tIns="137132" rIns="137132" bIns="137132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CA" sz="2400" dirty="0"/>
                <a:t>Database access languages and application programming interfaces 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69537"/>
              <a:ext cx="8077200" cy="1444931"/>
            </a:xfrm>
            <a:custGeom>
              <a:avLst/>
              <a:gdLst>
                <a:gd name="connsiteX0" fmla="*/ 0 w 8077200"/>
                <a:gd name="connsiteY0" fmla="*/ 0 h 1863000"/>
                <a:gd name="connsiteX1" fmla="*/ 8077200 w 8077200"/>
                <a:gd name="connsiteY1" fmla="*/ 0 h 1863000"/>
                <a:gd name="connsiteX2" fmla="*/ 8077200 w 8077200"/>
                <a:gd name="connsiteY2" fmla="*/ 1863000 h 1863000"/>
                <a:gd name="connsiteX3" fmla="*/ 0 w 8077200"/>
                <a:gd name="connsiteY3" fmla="*/ 1863000 h 1863000"/>
                <a:gd name="connsiteX4" fmla="*/ 0 w 8077200"/>
                <a:gd name="connsiteY4" fmla="*/ 0 h 186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863000">
                  <a:moveTo>
                    <a:pt x="0" y="0"/>
                  </a:moveTo>
                  <a:lnTo>
                    <a:pt x="8077200" y="0"/>
                  </a:lnTo>
                  <a:lnTo>
                    <a:pt x="8077200" y="1863000"/>
                  </a:lnTo>
                  <a:lnTo>
                    <a:pt x="0" y="1863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600" lvl="1" indent="-228600" defTabSz="9779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b="1" dirty="0"/>
                <a:t>Query language</a:t>
              </a:r>
              <a:r>
                <a:rPr lang="en-CA" sz="2000" dirty="0"/>
                <a:t>: Lets the user specify what must be done without having to specify how </a:t>
              </a:r>
            </a:p>
            <a:p>
              <a:pPr marL="228600" lvl="1" indent="-228600" defTabSz="9779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b="1" dirty="0"/>
                <a:t>Structured Query Language (SQL)</a:t>
              </a:r>
              <a:r>
                <a:rPr lang="en-CA" sz="2000" dirty="0"/>
                <a:t>:</a:t>
              </a:r>
              <a:r>
                <a:rPr lang="en-CA" sz="2000" b="1" dirty="0"/>
                <a:t> </a:t>
              </a:r>
              <a:r>
                <a:rPr lang="en-CA" sz="2000" dirty="0"/>
                <a:t>A query language and data access standard supported by the majority of DBMS vendors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4038419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37132" tIns="137132" rIns="137132" bIns="137132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Database communication interfaces</a:t>
              </a:r>
              <a:endParaRPr lang="en-CA" sz="24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5179154"/>
              <a:ext cx="8077200" cy="828618"/>
            </a:xfrm>
            <a:custGeom>
              <a:avLst/>
              <a:gdLst>
                <a:gd name="connsiteX0" fmla="*/ 0 w 8077200"/>
                <a:gd name="connsiteY0" fmla="*/ 0 h 828000"/>
                <a:gd name="connsiteX1" fmla="*/ 8077200 w 8077200"/>
                <a:gd name="connsiteY1" fmla="*/ 0 h 828000"/>
                <a:gd name="connsiteX2" fmla="*/ 8077200 w 8077200"/>
                <a:gd name="connsiteY2" fmla="*/ 828000 h 828000"/>
                <a:gd name="connsiteX3" fmla="*/ 0 w 8077200"/>
                <a:gd name="connsiteY3" fmla="*/ 828000 h 828000"/>
                <a:gd name="connsiteX4" fmla="*/ 0 w 8077200"/>
                <a:gd name="connsiteY4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28000">
                  <a:moveTo>
                    <a:pt x="0" y="0"/>
                  </a:moveTo>
                  <a:lnTo>
                    <a:pt x="8077200" y="0"/>
                  </a:lnTo>
                  <a:lnTo>
                    <a:pt x="8077200" y="828000"/>
                  </a:lnTo>
                  <a:lnTo>
                    <a:pt x="0" y="82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600" lvl="1" indent="-228600" defTabSz="9779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sz="2200" dirty="0"/>
                <a:t>Accept end-user requests via multiple, different network environments </a:t>
              </a:r>
              <a:r>
                <a:rPr lang="en-CA" sz="2200" dirty="0"/>
                <a:t> 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  <a:cs typeface="Arial" charset="0"/>
              </a:rPr>
              <a:t>Disadvantages of Database Systems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6DA9BB-92A0-4B74-8EB1-16AAB017A52A}" type="slidenum">
              <a:rPr lang="en-US" altLang="en-US" smtClean="0"/>
              <a:pPr/>
              <a:t>52</a:t>
            </a:fld>
            <a:endParaRPr lang="en-US" altLang="en-US"/>
          </a:p>
        </p:txBody>
      </p:sp>
      <p:graphicFrame>
        <p:nvGraphicFramePr>
          <p:cNvPr id="2" name="Diagram 1"/>
          <p:cNvGraphicFramePr/>
          <p:nvPr/>
        </p:nvGraphicFramePr>
        <p:xfrm>
          <a:off x="533400" y="16764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11175" y="762000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00" dirty="0">
                <a:ea typeface="ＭＳ Ｐゴシック" charset="-128"/>
              </a:rPr>
              <a:t>Table 1.3 - Database Career Opportunities</a:t>
            </a:r>
            <a:br>
              <a:rPr lang="en-US" altLang="en-US" dirty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FEF4A9D-DC49-46F8-8564-FF15C5E1577F}" type="slidenum">
              <a:rPr lang="en-US" altLang="en-US" smtClean="0"/>
              <a:pPr/>
              <a:t>53</a:t>
            </a:fld>
            <a:endParaRPr lang="en-US" altLang="en-US"/>
          </a:p>
        </p:txBody>
      </p:sp>
      <p:pic>
        <p:nvPicPr>
          <p:cNvPr id="4608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48995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Data are raw facts. Information is the result of processing data to reveal its meaning.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 implement and manage a database, use a DBMS.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Database design defines the database structure.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well-designed database facilitates data management and generates accurate and valuable information.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poorly designed database can lead to bad decision making, and bad decision making can lead to the failure of an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685636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(continued)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Databases were preceded by file systems.</a:t>
            </a:r>
          </a:p>
          <a:p>
            <a:r>
              <a:rPr lang="en-US" altLang="en-US" sz="2400" dirty="0"/>
              <a:t>Limitations of file system data management: </a:t>
            </a:r>
          </a:p>
          <a:p>
            <a:pPr lvl="1"/>
            <a:r>
              <a:rPr lang="en-US" altLang="en-US" sz="2200" dirty="0"/>
              <a:t>requires extensive programming</a:t>
            </a:r>
          </a:p>
          <a:p>
            <a:pPr lvl="1"/>
            <a:r>
              <a:rPr lang="en-US" altLang="en-US" sz="2200" dirty="0"/>
              <a:t>system administration complex and difficult</a:t>
            </a:r>
          </a:p>
          <a:p>
            <a:pPr lvl="1"/>
            <a:r>
              <a:rPr lang="en-US" altLang="en-US" sz="2200" dirty="0"/>
              <a:t>making changes to existing structures is difficult</a:t>
            </a:r>
          </a:p>
          <a:p>
            <a:pPr lvl="1"/>
            <a:r>
              <a:rPr lang="en-US" altLang="en-US" sz="2200" dirty="0"/>
              <a:t>security features are likely to be inadequate</a:t>
            </a:r>
          </a:p>
          <a:p>
            <a:pPr lvl="1"/>
            <a:r>
              <a:rPr lang="en-US" altLang="en-US" sz="2200" dirty="0"/>
              <a:t>independent files tend to contain redundant data</a:t>
            </a:r>
          </a:p>
          <a:p>
            <a:r>
              <a:rPr lang="en-US" altLang="en-US" sz="2400" dirty="0"/>
              <a:t>DBMS’s were developed to address file systems’ inherent weaknesses</a:t>
            </a:r>
          </a:p>
        </p:txBody>
      </p:sp>
    </p:spTree>
    <p:extLst>
      <p:ext uri="{BB962C8B-B14F-4D97-AF65-F5344CB8AC3E}">
        <p14:creationId xmlns:p14="http://schemas.microsoft.com/office/powerpoint/2010/main" val="2439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ＭＳ Ｐゴシック" charset="-128"/>
                <a:cs typeface="Arial" charset="0"/>
              </a:rPr>
              <a:t>Data vs. Information</a:t>
            </a:r>
          </a:p>
        </p:txBody>
      </p:sp>
      <p:sp>
        <p:nvSpPr>
          <p:cNvPr id="5123" name="Text Placeholder 6"/>
          <p:cNvSpPr>
            <a:spLocks noGrp="1"/>
          </p:cNvSpPr>
          <p:nvPr>
            <p:ph type="body" idx="1"/>
          </p:nvPr>
        </p:nvSpPr>
        <p:spPr>
          <a:xfrm>
            <a:off x="381000" y="2244725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Data</a:t>
            </a:r>
          </a:p>
        </p:txBody>
      </p:sp>
      <p:sp>
        <p:nvSpPr>
          <p:cNvPr id="5125" name="Text Placeholder 8"/>
          <p:cNvSpPr>
            <a:spLocks noGrp="1"/>
          </p:cNvSpPr>
          <p:nvPr>
            <p:ph type="body" sz="half" idx="3"/>
          </p:nvPr>
        </p:nvSpPr>
        <p:spPr>
          <a:xfrm>
            <a:off x="4721225" y="2244725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Information</a:t>
            </a:r>
          </a:p>
        </p:txBody>
      </p:sp>
      <p:sp>
        <p:nvSpPr>
          <p:cNvPr id="16389" name="Content Placeholder 7"/>
          <p:cNvSpPr>
            <a:spLocks noGrp="1"/>
          </p:cNvSpPr>
          <p:nvPr>
            <p:ph sz="quarter" idx="2"/>
          </p:nvPr>
        </p:nvSpPr>
        <p:spPr>
          <a:xfrm>
            <a:off x="381000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Raw facts  </a:t>
            </a:r>
          </a:p>
          <a:p>
            <a:pPr lvl="1" eaLnBrk="1" hangingPunct="1"/>
            <a:r>
              <a:rPr lang="en-US" altLang="en-US"/>
              <a:t>Raw data - </a:t>
            </a:r>
            <a:r>
              <a:rPr lang="en-CA" altLang="en-US"/>
              <a:t>Not yet been processed to reveal the meaning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Building blocks of information</a:t>
            </a:r>
          </a:p>
          <a:p>
            <a:pPr eaLnBrk="1" hangingPunct="1"/>
            <a:r>
              <a:rPr lang="en-US" altLang="en-US" b="1">
                <a:ea typeface="ＭＳ Ｐゴシック" charset="-128"/>
              </a:rPr>
              <a:t>Data management </a:t>
            </a:r>
          </a:p>
          <a:p>
            <a:pPr lvl="1" eaLnBrk="1" hangingPunct="1"/>
            <a:r>
              <a:rPr lang="en-CA" altLang="en-US"/>
              <a:t>Generation, storage, and retrieval of data </a:t>
            </a:r>
            <a:endParaRPr lang="en-US" altLang="en-US"/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16390" name="Content Placeholder 9"/>
          <p:cNvSpPr>
            <a:spLocks noGrp="1"/>
          </p:cNvSpPr>
          <p:nvPr>
            <p:ph sz="quarter" idx="4"/>
          </p:nvPr>
        </p:nvSpPr>
        <p:spPr>
          <a:xfrm>
            <a:off x="4718050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Produced by processing data </a:t>
            </a:r>
          </a:p>
          <a:p>
            <a:pPr eaLnBrk="1" hangingPunct="1"/>
            <a:r>
              <a:rPr lang="en-CA" altLang="en-US" dirty="0">
                <a:ea typeface="ＭＳ Ｐゴシック" charset="-128"/>
              </a:rPr>
              <a:t>Reveals the meaning of data </a:t>
            </a:r>
            <a:endParaRPr lang="en-US" altLang="en-US" dirty="0">
              <a:ea typeface="ＭＳ Ｐゴシック" charset="-128"/>
            </a:endParaRPr>
          </a:p>
          <a:p>
            <a:pPr eaLnBrk="1" hangingPunct="1"/>
            <a:r>
              <a:rPr lang="en-CA" altLang="en-US" dirty="0">
                <a:ea typeface="ＭＳ Ｐゴシック" charset="-128"/>
              </a:rPr>
              <a:t>Enables </a:t>
            </a:r>
            <a:r>
              <a:rPr lang="en-CA" altLang="en-US" b="1" dirty="0">
                <a:ea typeface="ＭＳ Ｐゴシック" charset="-128"/>
              </a:rPr>
              <a:t>knowledge </a:t>
            </a:r>
            <a:r>
              <a:rPr lang="en-CA" altLang="en-US" dirty="0">
                <a:ea typeface="ＭＳ Ｐゴシック" charset="-128"/>
              </a:rPr>
              <a:t>creation</a:t>
            </a:r>
          </a:p>
          <a:p>
            <a:pPr eaLnBrk="1" hangingPunct="1"/>
            <a:r>
              <a:rPr lang="en-CA" altLang="en-US" dirty="0">
                <a:ea typeface="ＭＳ Ｐゴシック" charset="-128"/>
              </a:rPr>
              <a:t>Should be accurate, relevant, and timely to enable good decision making</a:t>
            </a:r>
          </a:p>
          <a:p>
            <a:pPr lvl="1" eaLnBrk="1" hangingPunct="1"/>
            <a:r>
              <a:rPr lang="en-CA" altLang="en-US" dirty="0">
                <a:ea typeface="ＭＳ Ｐゴシック" charset="-128"/>
              </a:rPr>
              <a:t>The key to survival in the information age!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3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6506CC3-2686-428C-A6A5-DAA356BF7D6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Transforming Raw Data into Information</a:t>
            </a:r>
          </a:p>
        </p:txBody>
      </p:sp>
      <p:pic>
        <p:nvPicPr>
          <p:cNvPr id="88068" name="Picture 1028" descr="Fig01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0" r="59184" b="49986"/>
          <a:stretch>
            <a:fillRect/>
          </a:stretch>
        </p:blipFill>
        <p:spPr>
          <a:xfrm>
            <a:off x="1447800" y="1395414"/>
            <a:ext cx="5686594" cy="5310186"/>
          </a:xfrm>
        </p:spPr>
      </p:pic>
    </p:spTree>
    <p:extLst>
      <p:ext uri="{BB962C8B-B14F-4D97-AF65-F5344CB8AC3E}">
        <p14:creationId xmlns:p14="http://schemas.microsoft.com/office/powerpoint/2010/main" val="304536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Transforming Raw Data into Information (continued)</a:t>
            </a:r>
          </a:p>
        </p:txBody>
      </p:sp>
      <p:pic>
        <p:nvPicPr>
          <p:cNvPr id="91141" name="Picture 1029" descr="Fig01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4" t="10880" b="49986"/>
          <a:stretch>
            <a:fillRect/>
          </a:stretch>
        </p:blipFill>
        <p:spPr>
          <a:xfrm>
            <a:off x="1871663" y="1774825"/>
            <a:ext cx="5672137" cy="4321175"/>
          </a:xfrm>
        </p:spPr>
      </p:pic>
    </p:spTree>
    <p:extLst>
      <p:ext uri="{BB962C8B-B14F-4D97-AF65-F5344CB8AC3E}">
        <p14:creationId xmlns:p14="http://schemas.microsoft.com/office/powerpoint/2010/main" val="12723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10668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Transforming Raw Data into Information</a:t>
            </a:r>
          </a:p>
        </p:txBody>
      </p:sp>
      <p:pic>
        <p:nvPicPr>
          <p:cNvPr id="92165" name="Picture 1029" descr="Fig01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4" r="56557" b="1405"/>
          <a:stretch>
            <a:fillRect/>
          </a:stretch>
        </p:blipFill>
        <p:spPr>
          <a:xfrm>
            <a:off x="1600200" y="1295400"/>
            <a:ext cx="4899603" cy="5334000"/>
          </a:xfrm>
        </p:spPr>
      </p:pic>
      <p:sp>
        <p:nvSpPr>
          <p:cNvPr id="2" name="TextBox 1"/>
          <p:cNvSpPr txBox="1"/>
          <p:nvPr/>
        </p:nvSpPr>
        <p:spPr>
          <a:xfrm>
            <a:off x="6781800" y="2286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/>
              <a:t>Simple Statistics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8979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1830</Words>
  <Application>Microsoft Office PowerPoint</Application>
  <PresentationFormat>On-screen Show (4:3)</PresentationFormat>
  <Paragraphs>308</Paragraphs>
  <Slides>55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ＭＳ Ｐゴシック</vt:lpstr>
      <vt:lpstr>Arial</vt:lpstr>
      <vt:lpstr>Calibri</vt:lpstr>
      <vt:lpstr>Comic Sans MS</vt:lpstr>
      <vt:lpstr>Georgia</vt:lpstr>
      <vt:lpstr>Palatino Linotype</vt:lpstr>
      <vt:lpstr>Tahoma</vt:lpstr>
      <vt:lpstr>Times New Roman</vt:lpstr>
      <vt:lpstr>Wingdings</vt:lpstr>
      <vt:lpstr>Urban</vt:lpstr>
      <vt:lpstr>PowerPoint Presentation</vt:lpstr>
      <vt:lpstr>PowerPoint Presentation</vt:lpstr>
      <vt:lpstr>PowerPoint Presentation</vt:lpstr>
      <vt:lpstr>Learning Objectives</vt:lpstr>
      <vt:lpstr>Learning Objectives</vt:lpstr>
      <vt:lpstr>Data vs. Information</vt:lpstr>
      <vt:lpstr>Transforming Raw Data into Information</vt:lpstr>
      <vt:lpstr>Transforming Raw Data into Information (continued)</vt:lpstr>
      <vt:lpstr>Transforming Raw Data into Information</vt:lpstr>
      <vt:lpstr>Transforming Raw Data into Information (continued)</vt:lpstr>
      <vt:lpstr>Information Is Subjective</vt:lpstr>
      <vt:lpstr>What is Information?</vt:lpstr>
      <vt:lpstr>Transforming Raw Data into Information (continued)</vt:lpstr>
      <vt:lpstr>Database</vt:lpstr>
      <vt:lpstr>Role of the DBMS</vt:lpstr>
      <vt:lpstr>Figure 1.2 - The DBMS Manages the Interaction between the End User and the Database</vt:lpstr>
      <vt:lpstr>Advantages of the DBMS</vt:lpstr>
      <vt:lpstr>Types of Databases</vt:lpstr>
      <vt:lpstr>Multiuser database</vt:lpstr>
      <vt:lpstr>Multiuser database</vt:lpstr>
      <vt:lpstr>Types of Databases</vt:lpstr>
      <vt:lpstr>Types of Databases</vt:lpstr>
      <vt:lpstr>Types of Databases</vt:lpstr>
      <vt:lpstr>Types of Databases</vt:lpstr>
      <vt:lpstr>Types of Data</vt:lpstr>
      <vt:lpstr>Database Design</vt:lpstr>
      <vt:lpstr>Bad Design Example</vt:lpstr>
      <vt:lpstr>Bad Design Example</vt:lpstr>
      <vt:lpstr>PowerPoint Presentation</vt:lpstr>
      <vt:lpstr>Historical Roots: Files and File Systems</vt:lpstr>
      <vt:lpstr>Evolution of File System Data Processing</vt:lpstr>
      <vt:lpstr>Table 1.2 - Basic File Terminology</vt:lpstr>
      <vt:lpstr>The Customer File</vt:lpstr>
      <vt:lpstr>Figure1.6 - A Simple File System</vt:lpstr>
      <vt:lpstr>A Simple File System</vt:lpstr>
      <vt:lpstr>Problems with File System Data Processing</vt:lpstr>
      <vt:lpstr>Structural and Data Dependence</vt:lpstr>
      <vt:lpstr>Structural and Data Dependence</vt:lpstr>
      <vt:lpstr>Data Redundancy</vt:lpstr>
      <vt:lpstr>Data Redundancy Implications</vt:lpstr>
      <vt:lpstr>Types of Data Anomaly</vt:lpstr>
      <vt:lpstr>The Customer File</vt:lpstr>
      <vt:lpstr>The Customer File</vt:lpstr>
      <vt:lpstr>Lack of Design and Data-Modeling Skills</vt:lpstr>
      <vt:lpstr>Database Systems</vt:lpstr>
      <vt:lpstr>Figure 1.8 - Contrasting Database and File Systems</vt:lpstr>
      <vt:lpstr>Figure 1.9 - The Database System Environment</vt:lpstr>
      <vt:lpstr>Database Systems</vt:lpstr>
      <vt:lpstr>DBMS Functions</vt:lpstr>
      <vt:lpstr>DBMS Functions</vt:lpstr>
      <vt:lpstr>DBMS Functions</vt:lpstr>
      <vt:lpstr>Disadvantages of Database Systems</vt:lpstr>
      <vt:lpstr>Table 1.3 - Database Career Opportunities </vt:lpstr>
      <vt:lpstr>Summary</vt:lpstr>
      <vt:lpstr>Summary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462</cp:revision>
  <dcterms:created xsi:type="dcterms:W3CDTF">2009-09-28T17:47:54Z</dcterms:created>
  <dcterms:modified xsi:type="dcterms:W3CDTF">2021-09-28T18:18:48Z</dcterms:modified>
</cp:coreProperties>
</file>