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E8AC-4204-4AD7-87CD-9F61A6CF2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C0446-D379-47A6-B42C-49EC83C6C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53FBA-704F-4F1D-A172-35751172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A50B-72D4-404A-8D4D-F9A0994A56A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7B8E8-F0DF-4ACB-9273-C9737AB3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6E3AC-62C6-4D07-8C60-8208E864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AC7B-8BBC-4940-8073-2ADBBD643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0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FF19-3C60-4396-95F4-AF934285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C1AC8-919C-4AC3-B2F7-2F8ED6D72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6771D-F950-4F36-96A5-72467510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A50B-72D4-404A-8D4D-F9A0994A56A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F7CE4-A718-4BF7-8448-CFF71A86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D6873-6DB7-4E5C-9EEA-0C5D1913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AC7B-8BBC-4940-8073-2ADBBD643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1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3FB92-3E11-4A26-9D95-4F1B53202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C86C4-6A4E-41B8-976E-DD000FF81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D5B50-F2FE-47C1-BE16-A6CFE5FB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A50B-72D4-404A-8D4D-F9A0994A56A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25421-5220-4D7C-815D-FF74D20B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B6734-45F1-45FB-B3BD-E5246179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AC7B-8BBC-4940-8073-2ADBBD643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E859-E916-4868-BED1-95FCBD92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C793-5C73-442D-B114-EBE40D0EF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B9383-A5F7-47C4-ABE9-FEEF4AD8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A50B-72D4-404A-8D4D-F9A0994A56A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530FA-0EF8-449F-8415-6B2606F0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6FE14-3004-4E4B-9458-B8FCDFD9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AC7B-8BBC-4940-8073-2ADBBD643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77A4-EBAC-4587-8CE3-0FB2CD348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C5730-AB65-480F-A0CE-6CBD558DE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D1BAC-015B-48E4-BF23-D6B5B582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A50B-72D4-404A-8D4D-F9A0994A56A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60123-4B1D-41C6-9820-08061718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427D6-61B3-4B56-A950-1D8D0E80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AC7B-8BBC-4940-8073-2ADBBD643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1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BC5-8F7D-42C7-BC3A-D78B1E87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30AA-B6AB-41AC-BD24-2B3DC5C3B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F917B-F419-4FC3-818D-7A8D85EC9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6EBD9-A452-4007-BDC6-0B9B29CF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A50B-72D4-404A-8D4D-F9A0994A56A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D7BF0-6ACF-4129-9EDF-9DFBE183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BED45-EB66-4A9C-86CE-00B06274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AC7B-8BBC-4940-8073-2ADBBD643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7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742B-0E7F-4532-A78E-B21F2522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76B2F-D077-4A1C-9EB3-A0A2C3650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C9094-B994-43AD-A7F5-6E7BAB1B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0252F-B09E-491A-8F0F-43BFDC935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BD583-EE49-4774-BEF7-E1ADA7037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25FA6-BCA0-41A2-9AE7-81520629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A50B-72D4-404A-8D4D-F9A0994A56A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37833-BF1F-443C-BC28-704BDC1A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03001-9387-4B9B-94B6-7EFA32E3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AC7B-8BBC-4940-8073-2ADBBD643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1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EF37-E833-484C-ADD8-2D6392F5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65114-11E6-432C-BB1B-253B2624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A50B-72D4-404A-8D4D-F9A0994A56A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E3C2B-C52E-4302-9749-FB1E5756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E6005-CAD2-488D-8246-2DB6A2F3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AC7B-8BBC-4940-8073-2ADBBD643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8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335F5-82F3-48FF-AD57-04C9488D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A50B-72D4-404A-8D4D-F9A0994A56A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95F7B-8557-4F41-84CE-DC1168CF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5CE00-110B-431F-AFF3-9A4B16C5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AC7B-8BBC-4940-8073-2ADBBD643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1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7631-5B8C-40EE-A421-55C4137F7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3568-A89E-49F5-9C3A-7426BD6BE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5F090-D89D-4E7B-9596-163A975F1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BDB18-D410-425F-B588-88A110D2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A50B-72D4-404A-8D4D-F9A0994A56A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16C3A-3929-495E-9DE1-9C2B2169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51655-4B0E-4BEC-AA9F-94DF664A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AC7B-8BBC-4940-8073-2ADBBD643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6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C8F4-6B93-4A0C-9F33-661FEA1E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96B26-1C5D-4D08-9B82-E37FCA45D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793E3-DDFE-4D1C-A3DB-473E89F82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E681E-5280-45B4-A8C1-EC13D65E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A50B-72D4-404A-8D4D-F9A0994A56A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B3DC6-FEA2-4442-A097-3C42C135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AA54-B449-42DB-88D6-FC5D3E11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AC7B-8BBC-4940-8073-2ADBBD643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B4F4E-24E2-4684-9BD0-6707F27E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4F9D2-EF27-43CF-B81D-AB28731C2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74164-C007-4D44-B098-4C689278F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DA50B-72D4-404A-8D4D-F9A0994A56A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5934-1228-4EE2-A2C5-7EE9CC14C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0A5E9-0AC6-478E-9063-7BAA156C4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FAC7B-8BBC-4940-8073-2ADBBD643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0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26C8-4629-4C79-B60C-69C9F9FCF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80C82-AAB2-493E-BC4A-C94FAA614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88E416-6A4B-4785-B936-D7A9027BA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43" r="10222"/>
          <a:stretch/>
        </p:blipFill>
        <p:spPr>
          <a:xfrm rot="5400000">
            <a:off x="2682545" y="-2682544"/>
            <a:ext cx="6858001" cy="12223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BD02BE-A838-4384-904E-E40090F92E14}"/>
              </a:ext>
            </a:extLst>
          </p:cNvPr>
          <p:cNvSpPr txBox="1"/>
          <p:nvPr/>
        </p:nvSpPr>
        <p:spPr>
          <a:xfrm>
            <a:off x="839755" y="232332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Spider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E84AA-16AD-4119-8CF6-E94D50A413D7}"/>
              </a:ext>
            </a:extLst>
          </p:cNvPr>
          <p:cNvSpPr txBox="1"/>
          <p:nvPr/>
        </p:nvSpPr>
        <p:spPr>
          <a:xfrm>
            <a:off x="2035890" y="2323322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B2D1F5-C3A8-47C2-8579-1E62BED2091B}"/>
              </a:ext>
            </a:extLst>
          </p:cNvPr>
          <p:cNvSpPr txBox="1"/>
          <p:nvPr/>
        </p:nvSpPr>
        <p:spPr>
          <a:xfrm>
            <a:off x="3146342" y="2184822"/>
            <a:ext cx="286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depression test based on</a:t>
            </a:r>
          </a:p>
          <a:p>
            <a:r>
              <a:rPr lang="en-US" dirty="0"/>
              <a:t>social media by using spider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F657ED5-C77E-4A40-954C-CE3BE2E7C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913" y="2184822"/>
            <a:ext cx="1603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/>
              <a:t>Interfacing with </a:t>
            </a:r>
          </a:p>
          <a:p>
            <a:r>
              <a:rPr lang="en-US" altLang="en-US" sz="1400" dirty="0"/>
              <a:t>software designers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3CCF6E-CEFB-4BA0-A04A-3D1E7EA498B6}"/>
              </a:ext>
            </a:extLst>
          </p:cNvPr>
          <p:cNvSpPr txBox="1"/>
          <p:nvPr/>
        </p:nvSpPr>
        <p:spPr>
          <a:xfrm>
            <a:off x="7507963" y="2176420"/>
            <a:ext cx="122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Design interface </a:t>
            </a:r>
          </a:p>
          <a:p>
            <a:r>
              <a:rPr lang="en-US" sz="1200" dirty="0"/>
              <a:t>for data analyst </a:t>
            </a:r>
          </a:p>
          <a:p>
            <a:r>
              <a:rPr lang="en-US" sz="1200" dirty="0"/>
              <a:t>of the program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292FFA-61A0-4717-8EFB-D10BEB0D7C1A}"/>
              </a:ext>
            </a:extLst>
          </p:cNvPr>
          <p:cNvSpPr txBox="1"/>
          <p:nvPr/>
        </p:nvSpPr>
        <p:spPr>
          <a:xfrm>
            <a:off x="9779301" y="2038783"/>
            <a:ext cx="12312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Bypassing the </a:t>
            </a:r>
          </a:p>
          <a:p>
            <a:r>
              <a:rPr lang="en-US" sz="1400" dirty="0"/>
              <a:t>anti-spider</a:t>
            </a:r>
          </a:p>
          <a:p>
            <a:r>
              <a:rPr lang="en-US" sz="1400" dirty="0"/>
              <a:t>design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571D31-6E57-48F2-B9E6-191E9441656D}"/>
              </a:ext>
            </a:extLst>
          </p:cNvPr>
          <p:cNvSpPr txBox="1"/>
          <p:nvPr/>
        </p:nvSpPr>
        <p:spPr>
          <a:xfrm>
            <a:off x="2035890" y="3021211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EC84A6-3D82-4D0A-8AE1-9176F9D275FA}"/>
              </a:ext>
            </a:extLst>
          </p:cNvPr>
          <p:cNvSpPr txBox="1"/>
          <p:nvPr/>
        </p:nvSpPr>
        <p:spPr>
          <a:xfrm>
            <a:off x="4485041" y="29232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4DE94E-7495-4F47-8900-2CF0259DE8C6}"/>
              </a:ext>
            </a:extLst>
          </p:cNvPr>
          <p:cNvSpPr txBox="1"/>
          <p:nvPr/>
        </p:nvSpPr>
        <p:spPr>
          <a:xfrm>
            <a:off x="6629641" y="29121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D2F1F8-5E6B-48D7-AE90-C6FDB0FF60CB}"/>
              </a:ext>
            </a:extLst>
          </p:cNvPr>
          <p:cNvSpPr txBox="1"/>
          <p:nvPr/>
        </p:nvSpPr>
        <p:spPr>
          <a:xfrm>
            <a:off x="8040316" y="29232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78D942-98BF-42F1-A1B4-219E96589300}"/>
              </a:ext>
            </a:extLst>
          </p:cNvPr>
          <p:cNvSpPr txBox="1"/>
          <p:nvPr/>
        </p:nvSpPr>
        <p:spPr>
          <a:xfrm>
            <a:off x="9181569" y="29121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4F94D5-3C31-49EB-ABC6-8F555EF85984}"/>
              </a:ext>
            </a:extLst>
          </p:cNvPr>
          <p:cNvSpPr txBox="1"/>
          <p:nvPr/>
        </p:nvSpPr>
        <p:spPr>
          <a:xfrm>
            <a:off x="10302584" y="2944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899E23-2F9F-4860-87EC-ED67584EE830}"/>
              </a:ext>
            </a:extLst>
          </p:cNvPr>
          <p:cNvSpPr txBox="1"/>
          <p:nvPr/>
        </p:nvSpPr>
        <p:spPr>
          <a:xfrm>
            <a:off x="10958731" y="2979441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Using SMS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2C51E2-73AA-4946-A9C3-1C5AD6C2A78C}"/>
              </a:ext>
            </a:extLst>
          </p:cNvPr>
          <p:cNvSpPr txBox="1"/>
          <p:nvPr/>
        </p:nvSpPr>
        <p:spPr>
          <a:xfrm>
            <a:off x="666947" y="2944267"/>
            <a:ext cx="1233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Server storage</a:t>
            </a:r>
          </a:p>
          <a:p>
            <a:r>
              <a:rPr lang="en-US" sz="1400" dirty="0"/>
              <a:t> monitor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0F3A43-E146-46C4-A005-95C882A22629}"/>
              </a:ext>
            </a:extLst>
          </p:cNvPr>
          <p:cNvSpPr txBox="1"/>
          <p:nvPr/>
        </p:nvSpPr>
        <p:spPr>
          <a:xfrm>
            <a:off x="2974339" y="2908727"/>
            <a:ext cx="32061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 SMS auto alarm system about </a:t>
            </a:r>
          </a:p>
          <a:p>
            <a:r>
              <a:rPr lang="en-US" sz="1600" dirty="0"/>
              <a:t>the server capacity based on python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7D5C39-D369-40AD-BDF2-95F03DC7D820}"/>
              </a:ext>
            </a:extLst>
          </p:cNvPr>
          <p:cNvSpPr txBox="1"/>
          <p:nvPr/>
        </p:nvSpPr>
        <p:spPr>
          <a:xfrm>
            <a:off x="6156280" y="2869522"/>
            <a:ext cx="16039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Checking the demand </a:t>
            </a:r>
          </a:p>
          <a:p>
            <a:r>
              <a:rPr lang="en-US" sz="1400" dirty="0"/>
              <a:t>of the server mainte</a:t>
            </a:r>
            <a:r>
              <a:rPr lang="en-US" altLang="zh-CN" sz="1400" dirty="0"/>
              <a:t>nance</a:t>
            </a:r>
            <a:r>
              <a:rPr lang="en-US" sz="1400" dirty="0"/>
              <a:t> </a:t>
            </a:r>
          </a:p>
          <a:p>
            <a:r>
              <a:rPr lang="en-US" sz="1400" dirty="0"/>
              <a:t>stuff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461831-BA67-47E1-9A92-6816FCC7EC8D}"/>
              </a:ext>
            </a:extLst>
          </p:cNvPr>
          <p:cNvSpPr txBox="1"/>
          <p:nvPr/>
        </p:nvSpPr>
        <p:spPr>
          <a:xfrm>
            <a:off x="9803178" y="2817044"/>
            <a:ext cx="12948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altLang="en-US" dirty="0"/>
              <a:t>From mail iteration</a:t>
            </a:r>
          </a:p>
          <a:p>
            <a:r>
              <a:rPr lang="en-US" altLang="en-US" dirty="0"/>
              <a:t>to short-term.</a:t>
            </a:r>
          </a:p>
          <a:p>
            <a:r>
              <a:rPr lang="en-US" altLang="en-US" dirty="0"/>
              <a:t>And the usage of SMS API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99FBE4-70DC-4E3B-AB78-6B155DC114B1}"/>
              </a:ext>
            </a:extLst>
          </p:cNvPr>
          <p:cNvSpPr txBox="1"/>
          <p:nvPr/>
        </p:nvSpPr>
        <p:spPr>
          <a:xfrm>
            <a:off x="7597209" y="2865285"/>
            <a:ext cx="10709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Be sure the app is meet the demand a user friendly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868FBD-3AB7-41AB-9186-D3A6C77C6ED5}"/>
              </a:ext>
            </a:extLst>
          </p:cNvPr>
          <p:cNvSpPr txBox="1"/>
          <p:nvPr/>
        </p:nvSpPr>
        <p:spPr>
          <a:xfrm>
            <a:off x="855288" y="4184979"/>
            <a:ext cx="857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QA machine manage system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7E9B6F-C0F4-4049-96D2-8D5E6E8079E7}"/>
              </a:ext>
            </a:extLst>
          </p:cNvPr>
          <p:cNvSpPr txBox="1"/>
          <p:nvPr/>
        </p:nvSpPr>
        <p:spPr>
          <a:xfrm>
            <a:off x="2173812" y="4354256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752A6D-E04C-46C9-AB5B-9231BB221263}"/>
              </a:ext>
            </a:extLst>
          </p:cNvPr>
          <p:cNvSpPr txBox="1"/>
          <p:nvPr/>
        </p:nvSpPr>
        <p:spPr>
          <a:xfrm>
            <a:off x="3102577" y="4083422"/>
            <a:ext cx="2949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A manage system in order to standardize the using of testing machine.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52F33A-ACC8-4E82-AFE1-53BDF58FB96B}"/>
              </a:ext>
            </a:extLst>
          </p:cNvPr>
          <p:cNvSpPr txBox="1"/>
          <p:nvPr/>
        </p:nvSpPr>
        <p:spPr>
          <a:xfrm>
            <a:off x="6180474" y="4138812"/>
            <a:ext cx="1261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Checking the business rules</a:t>
            </a:r>
          </a:p>
          <a:p>
            <a:r>
              <a:rPr lang="en-US" sz="1400" dirty="0"/>
              <a:t>of machines management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B45D58-603D-4A0D-BF83-71850CC4FF3A}"/>
              </a:ext>
            </a:extLst>
          </p:cNvPr>
          <p:cNvSpPr txBox="1"/>
          <p:nvPr/>
        </p:nvSpPr>
        <p:spPr>
          <a:xfrm>
            <a:off x="7570711" y="4130208"/>
            <a:ext cx="1261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Continue to communicate with the administrator to make sure it meet the </a:t>
            </a:r>
            <a:r>
              <a:rPr lang="en-US" altLang="zh-CN" sz="1400" dirty="0"/>
              <a:t>design of</a:t>
            </a:r>
            <a:r>
              <a:rPr lang="en-US" sz="1400" dirty="0"/>
              <a:t> software model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823F29-844E-4C0A-A427-212986586D47}"/>
              </a:ext>
            </a:extLst>
          </p:cNvPr>
          <p:cNvSpPr txBox="1"/>
          <p:nvPr/>
        </p:nvSpPr>
        <p:spPr>
          <a:xfrm>
            <a:off x="9803178" y="4148992"/>
            <a:ext cx="11555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The usage of rich text </a:t>
            </a:r>
            <a:r>
              <a:rPr lang="en-US" dirty="0" err="1"/>
              <a:t>edditor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12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126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Haoyu Wang</dc:creator>
  <cp:lastModifiedBy>Haoyu Wang</cp:lastModifiedBy>
  <cp:revision>1</cp:revision>
  <dcterms:created xsi:type="dcterms:W3CDTF">2021-10-04T01:47:36Z</dcterms:created>
  <dcterms:modified xsi:type="dcterms:W3CDTF">2021-10-04T02:26:33Z</dcterms:modified>
</cp:coreProperties>
</file>