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267D-784A-48F5-88FB-388F12933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A438A-D992-483B-B307-6B746584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D2D7-9513-4C12-9793-53FD9FB1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7B50-2367-495D-AD71-CA0A4D90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A7BA-ED8D-4B78-B7D5-469D11A4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DE53-C22B-42DA-96F8-FADE8652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A3AA3-AC71-4740-B25C-AD65116E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12E9-14AE-4D55-9F5A-D3DD251D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7474-5951-4BF9-862E-9E819291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2605-2C0B-465B-924F-B7AC5A1E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58F92-0864-4D13-8837-856C3907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08CAA-36FF-41E7-BB09-037D436D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26A0-DE31-4BEF-AA9F-4E1EB506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F7C8-10B2-4A3D-B1E0-1B9E3274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53BD-74A5-4D4F-AB5E-B6978451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B6BD-CDB9-4BFD-8E12-37E97CE2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F30A-0F8E-4160-B6A9-51084967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BEA7-12C7-4905-A702-E0CEAC7C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A75-EE03-4D8A-81FD-841DF33A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D0CD-1AD5-420E-89F0-AC706775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90B-0DBF-4F95-B5C1-408E6E02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FCDD-20FF-475C-B451-97B09E31D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5212-4519-4E10-A1DE-5B404C50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B1C2-4196-4BAC-8EF0-5CA76A4B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62E5-8DB0-4AD4-B4F7-1CE48838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24C-583C-49D4-B9EB-C1F83121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0525-308C-4B7B-A1CA-B211CD329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E314-B093-4729-9A67-20F905CCF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713B-9476-4868-9DF0-D4A84381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7F7A-B60A-417B-8726-5F7D76BD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791E-7A8E-4DFC-81F0-3BC39FE5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A8D9-5BD7-4D8C-B20B-1FAF4FE8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63C3-C248-4C7C-A564-878C783F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EA55-98CB-4370-A475-9FA3C54C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F08F-0FAD-4C07-AB76-B905D824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23D47-C66C-4EA8-8599-97949A885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100B4-9B4D-4162-BF7C-85AB415B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2952D-B316-4523-93EF-B9F0783D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340AA-A4CD-4221-8A9B-9DC56F87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0884-B212-4327-8444-05F656EB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BD9CF-7D07-46B1-86DE-06DDB0DC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C7CF4-6A23-40CF-A777-DCDA5B19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8C3D9-9222-408F-8760-19FD167F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89638-C047-449C-9EEA-7E632E53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0F6B8-E71E-48E9-B1E2-1620CAB8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35B65-BC07-45D2-8A11-C38CC14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58B7-630B-427F-A7A8-45FAD0B7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03ED-E642-4C32-A38C-10895202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8D177-3C4B-433D-947C-F22793717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2626-9BFB-48C4-8C69-91147065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C7664-A991-485D-B354-91793997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588E-AEA1-43B0-AC32-01106E1D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3EDE-34A4-4CF7-BE47-08311C99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F5F79-D8FC-4A4D-A522-EF9FBB0CC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CB7A-1FD4-4BAB-8150-13D84289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02C8-EA5C-4B83-9EB6-07D6860E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F20AD-D63B-4A39-9C32-CD8E112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BEFAE-C6F0-45D0-90F4-158E456C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1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5CA44-24E1-45F6-8A2C-B88B2692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82CBF-0F0A-4DFD-A061-98E32F64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3491-C634-42AE-B52E-A5C317ED6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5B89-5318-43F7-8F74-60EA5B2F79D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6932-1643-4D8E-8EF2-D86CBBB56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1AAF-AC4C-4625-9B78-6DFC62315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B427-1773-4EE1-98C6-6C69E68A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BE05-2190-480A-9568-7827DDE41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83AD9-6180-4FDA-B77E-C6877A1DA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32760-B454-4017-9E7C-D0F20E39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51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95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41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95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07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50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2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840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53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9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352F-2DAD-4D70-8E6A-87BB8E1C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C245-EDDB-4688-AD6E-880B3CD3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5FB7C-9732-4872-AD42-49D60A35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3651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5ED38-31F3-484D-91F3-5051378E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C69A1-CD84-4C44-8893-16A5F586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B7521-65B3-41F0-B6A8-559C3E34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E5AF7-994A-4220-B5BE-B1B0608A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0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4F80E-2340-43B7-8631-3564E68D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90F89-829D-4AC7-A8BA-DCA24015EDC4}"/>
              </a:ext>
            </a:extLst>
          </p:cNvPr>
          <p:cNvSpPr txBox="1"/>
          <p:nvPr/>
        </p:nvSpPr>
        <p:spPr>
          <a:xfrm>
            <a:off x="961053" y="1642188"/>
            <a:ext cx="5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we should choose </a:t>
            </a:r>
            <a:r>
              <a:rPr lang="en-US" b="0" i="0" dirty="0">
                <a:solidFill>
                  <a:srgbClr val="333333"/>
                </a:solidFill>
                <a:effectLst/>
                <a:latin typeface="SourceSansPro"/>
              </a:rPr>
              <a:t>Logistic Regression </a:t>
            </a:r>
            <a:r>
              <a:rPr lang="en-US" dirty="0">
                <a:solidFill>
                  <a:srgbClr val="333333"/>
                </a:solidFill>
                <a:latin typeface="SourceSansPro"/>
              </a:rPr>
              <a:t>since it has biggest </a:t>
            </a:r>
            <a:r>
              <a:rPr lang="en-US">
                <a:solidFill>
                  <a:srgbClr val="333333"/>
                </a:solidFill>
                <a:latin typeface="SourceSansPro"/>
              </a:rPr>
              <a:t>F1 score.</a:t>
            </a:r>
            <a:endParaRPr lang="en-US" b="0" i="0">
              <a:solidFill>
                <a:srgbClr val="333333"/>
              </a:solidFill>
              <a:effectLst/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67264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8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SourceSansPro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Haoyu Wang</dc:creator>
  <cp:lastModifiedBy>Haoyu Wang</cp:lastModifiedBy>
  <cp:revision>1</cp:revision>
  <dcterms:created xsi:type="dcterms:W3CDTF">2021-12-06T01:56:04Z</dcterms:created>
  <dcterms:modified xsi:type="dcterms:W3CDTF">2021-12-06T04:04:01Z</dcterms:modified>
</cp:coreProperties>
</file>