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8" r:id="rId15"/>
    <p:sldId id="369" r:id="rId16"/>
    <p:sldId id="346" r:id="rId17"/>
    <p:sldId id="347" r:id="rId18"/>
    <p:sldId id="348" r:id="rId19"/>
    <p:sldId id="349" r:id="rId20"/>
    <p:sldId id="35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96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4/15/2025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D94C355-2868-4758-8ECC-292A5890750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81039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050294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2022475"/>
            <a:ext cx="739140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document.createTextNode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우유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purchases.appendChild(newLiNode);</a:t>
            </a:r>
          </a:p>
        </p:txBody>
      </p: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,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F3E018-06DF-44FF-A995-C3794657BF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71FFB2-BC12-44E9-9DF0-4EE9F2A0CD2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복사하고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2975"/>
            <a:ext cx="7823201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purchases.appendChild(cloneLi);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B732CBB-EA35-468B-A8B8-7CED466920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6637</TotalTime>
  <Words>1923</Words>
  <Application>Microsoft Office PowerPoint</Application>
  <PresentationFormat>와이드스크린</PresentationFormat>
  <Paragraphs>500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243</cp:revision>
  <dcterms:created xsi:type="dcterms:W3CDTF">2019-05-07T05:36:17Z</dcterms:created>
  <dcterms:modified xsi:type="dcterms:W3CDTF">2025-04-15T00:37:02Z</dcterms:modified>
</cp:coreProperties>
</file>