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96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94C355-2868-4758-8ECC-292A589075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81116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클릭해봐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문제점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문제점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body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F77A94-74E2-4131-A0A2-05E4B7C044F2}"/>
              </a:ext>
            </a:extLst>
          </p:cNvPr>
          <p:cNvSpPr txBox="1"/>
          <p:nvPr/>
        </p:nvSpPr>
        <p:spPr>
          <a:xfrm>
            <a:off x="6634688" y="5682833"/>
            <a:ext cx="471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https://ko.javascript.info/bubbling-and-capturing</a:t>
            </a:r>
            <a:endParaRPr lang="ko-KR" altLang="en-US" sz="1600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64CDC-7E41-44F3-B9DF-C8A5AAF2647C}"/>
              </a:ext>
            </a:extLst>
          </p:cNvPr>
          <p:cNvSpPr txBox="1"/>
          <p:nvPr/>
        </p:nvSpPr>
        <p:spPr>
          <a:xfrm>
            <a:off x="6251044" y="5991662"/>
            <a:ext cx="471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https://ko.javascript.info/bubbling-and-capturing</a:t>
            </a:r>
            <a:endParaRPr lang="ko-KR" altLang="en-US" sz="1600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3980</Words>
  <Application>Microsoft Office PowerPoint</Application>
  <PresentationFormat>와이드스크린</PresentationFormat>
  <Paragraphs>808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248</cp:revision>
  <dcterms:created xsi:type="dcterms:W3CDTF">2019-05-07T05:36:17Z</dcterms:created>
  <dcterms:modified xsi:type="dcterms:W3CDTF">2025-04-16T16:29:08Z</dcterms:modified>
</cp:coreProperties>
</file>