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60" r:id="rId5"/>
    <p:sldId id="261" r:id="rId6"/>
    <p:sldId id="262" r:id="rId7"/>
    <p:sldId id="263" r:id="rId8"/>
    <p:sldId id="267" r:id="rId9"/>
    <p:sldId id="268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DM Serif Display" pitchFamily="2" charset="0"/>
      <p:regular r:id="rId13"/>
      <p:italic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3F63BA-F09E-4861-A850-8D980ACF9024}">
  <a:tblStyle styleId="{C33F63BA-F09E-4861-A850-8D980ACF9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7c8eff44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7c8eff44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1ab96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1ab96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67c8eff4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67c8eff4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7c8eff4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7c8eff4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67c8eff44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67c8eff44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67c8eff44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67c8eff44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6b2176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6b2176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76b21765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76b21765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15525" y="922888"/>
            <a:ext cx="5801700" cy="28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15525" y="3811113"/>
            <a:ext cx="58017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flipH="1">
            <a:off x="6738515" y="3351412"/>
            <a:ext cx="3146597" cy="323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33235">
            <a:off x="-371481" y="2978223"/>
            <a:ext cx="2806634" cy="288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28064" y="-931800"/>
            <a:ext cx="2642700" cy="27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599" y="539500"/>
            <a:ext cx="2940238" cy="30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18013" y="1900048"/>
            <a:ext cx="4872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311538" y="1782200"/>
            <a:ext cx="1542900" cy="16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918025" y="2722927"/>
            <a:ext cx="49848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420647" y="3424311"/>
            <a:ext cx="2836474" cy="29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583395" y="-733249"/>
            <a:ext cx="2409941" cy="247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36048" y="3906975"/>
            <a:ext cx="2628399" cy="270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-86628" y="-528761"/>
            <a:ext cx="2409941" cy="247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85050" y="3674988"/>
            <a:ext cx="2960132" cy="304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590" y="-1617300"/>
            <a:ext cx="3146597" cy="32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3002028" y="623000"/>
            <a:ext cx="5489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3002000" y="3005050"/>
            <a:ext cx="5655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3002000" y="1084625"/>
            <a:ext cx="5034600" cy="1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3002000" y="3542875"/>
            <a:ext cx="503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26" y="3096551"/>
            <a:ext cx="2119900" cy="218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08" y="-1022000"/>
            <a:ext cx="2493134" cy="256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68197" y="260300"/>
            <a:ext cx="2493134" cy="256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09341" y="3422961"/>
            <a:ext cx="2493134" cy="256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720000" y="1795734"/>
            <a:ext cx="4647900" cy="24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313" y="-1028200"/>
            <a:ext cx="2579700" cy="26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-739301" y="3714388"/>
            <a:ext cx="2505700" cy="25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537700" y="1429650"/>
            <a:ext cx="47388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1887700" y="2731825"/>
            <a:ext cx="6388800" cy="1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047" y="-1282811"/>
            <a:ext cx="2836474" cy="29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9878" y="3197436"/>
            <a:ext cx="2409941" cy="247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45598" y="-1068764"/>
            <a:ext cx="2628399" cy="270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9058" y="4223286"/>
            <a:ext cx="2409941" cy="247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 amt="93000"/>
          </a:blip>
          <a:srcRect l="1854"/>
          <a:stretch/>
        </p:blipFill>
        <p:spPr>
          <a:xfrm>
            <a:off x="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M Serif Display"/>
              <a:buNone/>
              <a:defRPr sz="35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2315525" y="922888"/>
            <a:ext cx="5801700" cy="28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FINAL PROJECT IN CS50P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2315525" y="3811113"/>
            <a:ext cx="58017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AMENITIES</a:t>
            </a:r>
            <a:endParaRPr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1026750" y="4505450"/>
            <a:ext cx="245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Bui Nguyen Kim Hai - whynotkimhari</a:t>
            </a:r>
            <a:endParaRPr sz="100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80" name="Google Shape;80;p15"/>
          <p:cNvCxnSpPr>
            <a:stCxn id="79" idx="3"/>
          </p:cNvCxnSpPr>
          <p:nvPr/>
        </p:nvCxnSpPr>
        <p:spPr>
          <a:xfrm>
            <a:off x="3486150" y="4674800"/>
            <a:ext cx="642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grpSp>
        <p:nvGrpSpPr>
          <p:cNvPr id="398" name="Google Shape;398;p23"/>
          <p:cNvGrpSpPr/>
          <p:nvPr/>
        </p:nvGrpSpPr>
        <p:grpSpPr>
          <a:xfrm>
            <a:off x="719400" y="3066400"/>
            <a:ext cx="2428200" cy="1443550"/>
            <a:chOff x="719400" y="3066400"/>
            <a:chExt cx="2428200" cy="1443550"/>
          </a:xfrm>
        </p:grpSpPr>
        <p:sp>
          <p:nvSpPr>
            <p:cNvPr id="399" name="Google Shape;399;p23"/>
            <p:cNvSpPr txBox="1"/>
            <p:nvPr/>
          </p:nvSpPr>
          <p:spPr>
            <a:xfrm>
              <a:off x="719400" y="3510650"/>
              <a:ext cx="2428200" cy="9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Open Sans"/>
                <a:buChar char="●"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I have taken the CS50X before joining to CS50P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719400" y="3066400"/>
              <a:ext cx="2428200" cy="433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CS50X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401" name="Google Shape;401;p23"/>
          <p:cNvGrpSpPr/>
          <p:nvPr/>
        </p:nvGrpSpPr>
        <p:grpSpPr>
          <a:xfrm>
            <a:off x="5995200" y="3066400"/>
            <a:ext cx="2428200" cy="1443550"/>
            <a:chOff x="5995200" y="3066400"/>
            <a:chExt cx="2428200" cy="1443550"/>
          </a:xfrm>
        </p:grpSpPr>
        <p:sp>
          <p:nvSpPr>
            <p:cNvPr id="402" name="Google Shape;402;p23"/>
            <p:cNvSpPr txBox="1"/>
            <p:nvPr/>
          </p:nvSpPr>
          <p:spPr>
            <a:xfrm>
              <a:off x="5995200" y="3510650"/>
              <a:ext cx="2428200" cy="9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Open Sans"/>
                <a:buChar char="●"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After this course, I will consider to join CS50AI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995200" y="3066400"/>
              <a:ext cx="2428200" cy="433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CS50AI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404" name="Google Shape;404;p23"/>
          <p:cNvGrpSpPr/>
          <p:nvPr/>
        </p:nvGrpSpPr>
        <p:grpSpPr>
          <a:xfrm>
            <a:off x="3357300" y="3066400"/>
            <a:ext cx="2428200" cy="1443550"/>
            <a:chOff x="3357300" y="3066400"/>
            <a:chExt cx="2428200" cy="1443550"/>
          </a:xfrm>
        </p:grpSpPr>
        <p:sp>
          <p:nvSpPr>
            <p:cNvPr id="405" name="Google Shape;405;p23"/>
            <p:cNvSpPr txBox="1"/>
            <p:nvPr/>
          </p:nvSpPr>
          <p:spPr>
            <a:xfrm>
              <a:off x="3357300" y="3510650"/>
              <a:ext cx="2428200" cy="9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Open Sans"/>
                <a:buChar char="●"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I am currently a student in UIT, VNU-HCM, Vietnam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357300" y="3066400"/>
              <a:ext cx="2428200" cy="433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Student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407" name="Google Shape;407;p23"/>
          <p:cNvSpPr/>
          <p:nvPr/>
        </p:nvSpPr>
        <p:spPr>
          <a:xfrm>
            <a:off x="3357300" y="1304638"/>
            <a:ext cx="2428200" cy="433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Vietnam</a:t>
            </a:r>
            <a:endParaRPr sz="220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4234188" y="2004160"/>
            <a:ext cx="675600" cy="67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1595688" y="2004160"/>
            <a:ext cx="675600" cy="67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6872688" y="2004160"/>
            <a:ext cx="675600" cy="67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1" name="Google Shape;411;p23"/>
          <p:cNvCxnSpPr>
            <a:stCxn id="407" idx="1"/>
            <a:endCxn id="409" idx="0"/>
          </p:cNvCxnSpPr>
          <p:nvPr/>
        </p:nvCxnSpPr>
        <p:spPr>
          <a:xfrm flipH="1">
            <a:off x="1933500" y="1521538"/>
            <a:ext cx="1423800" cy="4827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3"/>
          <p:cNvCxnSpPr>
            <a:stCxn id="407" idx="2"/>
            <a:endCxn id="408" idx="0"/>
          </p:cNvCxnSpPr>
          <p:nvPr/>
        </p:nvCxnSpPr>
        <p:spPr>
          <a:xfrm rot="-5400000" flipH="1">
            <a:off x="4438800" y="1871038"/>
            <a:ext cx="2658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3"/>
          <p:cNvCxnSpPr>
            <a:stCxn id="407" idx="3"/>
            <a:endCxn id="410" idx="0"/>
          </p:cNvCxnSpPr>
          <p:nvPr/>
        </p:nvCxnSpPr>
        <p:spPr>
          <a:xfrm>
            <a:off x="5785500" y="1521538"/>
            <a:ext cx="1425000" cy="4827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3"/>
          <p:cNvCxnSpPr>
            <a:stCxn id="409" idx="4"/>
            <a:endCxn id="400" idx="0"/>
          </p:cNvCxnSpPr>
          <p:nvPr/>
        </p:nvCxnSpPr>
        <p:spPr>
          <a:xfrm>
            <a:off x="1933488" y="2679760"/>
            <a:ext cx="0" cy="386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3"/>
          <p:cNvCxnSpPr>
            <a:stCxn id="408" idx="4"/>
            <a:endCxn id="406" idx="0"/>
          </p:cNvCxnSpPr>
          <p:nvPr/>
        </p:nvCxnSpPr>
        <p:spPr>
          <a:xfrm flipH="1">
            <a:off x="4571388" y="2679760"/>
            <a:ext cx="600" cy="386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3"/>
          <p:cNvCxnSpPr>
            <a:stCxn id="410" idx="4"/>
            <a:endCxn id="403" idx="0"/>
          </p:cNvCxnSpPr>
          <p:nvPr/>
        </p:nvCxnSpPr>
        <p:spPr>
          <a:xfrm flipH="1">
            <a:off x="7209288" y="2679760"/>
            <a:ext cx="1200" cy="386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7" name="Google Shape;417;p23"/>
          <p:cNvGrpSpPr/>
          <p:nvPr/>
        </p:nvGrpSpPr>
        <p:grpSpPr>
          <a:xfrm>
            <a:off x="1689369" y="2112403"/>
            <a:ext cx="488261" cy="459196"/>
            <a:chOff x="849016" y="2903255"/>
            <a:chExt cx="356655" cy="335425"/>
          </a:xfrm>
        </p:grpSpPr>
        <p:sp>
          <p:nvSpPr>
            <p:cNvPr id="418" name="Google Shape;418;p23"/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3"/>
          <p:cNvSpPr/>
          <p:nvPr/>
        </p:nvSpPr>
        <p:spPr>
          <a:xfrm>
            <a:off x="6966381" y="2120149"/>
            <a:ext cx="485148" cy="443706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3"/>
          <p:cNvGrpSpPr/>
          <p:nvPr/>
        </p:nvGrpSpPr>
        <p:grpSpPr>
          <a:xfrm>
            <a:off x="4325798" y="2121709"/>
            <a:ext cx="492401" cy="440590"/>
            <a:chOff x="4670239" y="1541599"/>
            <a:chExt cx="359679" cy="321833"/>
          </a:xfrm>
        </p:grpSpPr>
        <p:sp>
          <p:nvSpPr>
            <p:cNvPr id="431" name="Google Shape;431;p23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About my final project</a:t>
            </a:r>
            <a:endParaRPr sz="36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720000" y="150731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●"/>
            </a:pPr>
            <a:r>
              <a:rPr lang="en" dirty="0">
                <a:solidFill>
                  <a:schemeClr val="accent2"/>
                </a:solidFill>
              </a:rPr>
              <a:t>This project was built to describe amenities which I use everyday.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●"/>
            </a:pPr>
            <a:r>
              <a:rPr lang="en" dirty="0">
                <a:solidFill>
                  <a:schemeClr val="accent2"/>
                </a:solidFill>
              </a:rPr>
              <a:t>This project was built in 2022</a:t>
            </a:r>
            <a:endParaRPr dirty="0">
              <a:solidFill>
                <a:schemeClr val="accent2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●"/>
            </a:pPr>
            <a:r>
              <a:rPr lang="en" dirty="0">
                <a:solidFill>
                  <a:schemeClr val="accent2"/>
                </a:solidFill>
              </a:rPr>
              <a:t>These amenities are not new, it has already on the internet. But I want to build them for my self, base on some Python Lib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" dirty="0">
                <a:solidFill>
                  <a:schemeClr val="accent2"/>
                </a:solidFill>
              </a:rPr>
              <a:t>ary has already existed on web. All I have to do were: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○"/>
            </a:pPr>
            <a:r>
              <a:rPr lang="en" dirty="0">
                <a:solidFill>
                  <a:schemeClr val="accent2"/>
                </a:solidFill>
              </a:rPr>
              <a:t>Select the amenities that I want to build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○"/>
            </a:pPr>
            <a:r>
              <a:rPr lang="en-US" dirty="0">
                <a:solidFill>
                  <a:schemeClr val="accent2"/>
                </a:solidFill>
              </a:rPr>
              <a:t>Seek for it on web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○"/>
            </a:pPr>
            <a:r>
              <a:rPr lang="en" dirty="0">
                <a:solidFill>
                  <a:schemeClr val="accent2"/>
                </a:solidFill>
              </a:rPr>
              <a:t>Go to the libary where it was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○"/>
            </a:pPr>
            <a:r>
              <a:rPr lang="en" dirty="0">
                <a:solidFill>
                  <a:schemeClr val="accent2"/>
                </a:solidFill>
              </a:rPr>
              <a:t>Download the lib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" dirty="0">
                <a:solidFill>
                  <a:schemeClr val="accent2"/>
                </a:solidFill>
              </a:rPr>
              <a:t>ary and connect them together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what are there amenities in project</a:t>
            </a:r>
            <a:endParaRPr dirty="0"/>
          </a:p>
        </p:txBody>
      </p:sp>
      <p:sp>
        <p:nvSpPr>
          <p:cNvPr id="177" name="Google Shape;177;p19"/>
          <p:cNvSpPr/>
          <p:nvPr/>
        </p:nvSpPr>
        <p:spPr>
          <a:xfrm>
            <a:off x="3930225" y="2162988"/>
            <a:ext cx="676500" cy="67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3930225" y="2998238"/>
            <a:ext cx="676500" cy="67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930225" y="1327750"/>
            <a:ext cx="676500" cy="67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19"/>
          <p:cNvCxnSpPr>
            <a:stCxn id="181" idx="3"/>
            <a:endCxn id="182" idx="1"/>
          </p:cNvCxnSpPr>
          <p:nvPr/>
        </p:nvCxnSpPr>
        <p:spPr>
          <a:xfrm>
            <a:off x="1673750" y="1666000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9"/>
          <p:cNvCxnSpPr>
            <a:stCxn id="179" idx="6"/>
            <a:endCxn id="184" idx="1"/>
          </p:cNvCxnSpPr>
          <p:nvPr/>
        </p:nvCxnSpPr>
        <p:spPr>
          <a:xfrm>
            <a:off x="4606725" y="1666000"/>
            <a:ext cx="140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9"/>
          <p:cNvCxnSpPr>
            <a:stCxn id="186" idx="3"/>
            <a:endCxn id="187" idx="1"/>
          </p:cNvCxnSpPr>
          <p:nvPr/>
        </p:nvCxnSpPr>
        <p:spPr>
          <a:xfrm>
            <a:off x="1673750" y="2500266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9"/>
          <p:cNvCxnSpPr>
            <a:stCxn id="177" idx="6"/>
            <a:endCxn id="189" idx="1"/>
          </p:cNvCxnSpPr>
          <p:nvPr/>
        </p:nvCxnSpPr>
        <p:spPr>
          <a:xfrm rot="10800000" flipH="1">
            <a:off x="4606725" y="2500338"/>
            <a:ext cx="1418400" cy="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9"/>
          <p:cNvCxnSpPr>
            <a:stCxn id="191" idx="3"/>
            <a:endCxn id="192" idx="1"/>
          </p:cNvCxnSpPr>
          <p:nvPr/>
        </p:nvCxnSpPr>
        <p:spPr>
          <a:xfrm>
            <a:off x="1673750" y="3334532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9"/>
          <p:cNvCxnSpPr>
            <a:stCxn id="178" idx="6"/>
            <a:endCxn id="194" idx="1"/>
          </p:cNvCxnSpPr>
          <p:nvPr/>
        </p:nvCxnSpPr>
        <p:spPr>
          <a:xfrm rot="10800000" flipH="1">
            <a:off x="4606725" y="3334388"/>
            <a:ext cx="1409700" cy="2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9"/>
          <p:cNvSpPr/>
          <p:nvPr/>
        </p:nvSpPr>
        <p:spPr>
          <a:xfrm>
            <a:off x="3930225" y="3833488"/>
            <a:ext cx="676500" cy="67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19"/>
          <p:cNvCxnSpPr>
            <a:stCxn id="197" idx="3"/>
            <a:endCxn id="198" idx="1"/>
          </p:cNvCxnSpPr>
          <p:nvPr/>
        </p:nvCxnSpPr>
        <p:spPr>
          <a:xfrm>
            <a:off x="1673750" y="4168798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9"/>
          <p:cNvCxnSpPr>
            <a:stCxn id="195" idx="6"/>
            <a:endCxn id="200" idx="1"/>
          </p:cNvCxnSpPr>
          <p:nvPr/>
        </p:nvCxnSpPr>
        <p:spPr>
          <a:xfrm rot="10800000" flipH="1">
            <a:off x="4606725" y="4168738"/>
            <a:ext cx="1409700" cy="3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19"/>
          <p:cNvGrpSpPr/>
          <p:nvPr/>
        </p:nvGrpSpPr>
        <p:grpSpPr>
          <a:xfrm>
            <a:off x="719450" y="1327750"/>
            <a:ext cx="7695375" cy="676500"/>
            <a:chOff x="719450" y="1327750"/>
            <a:chExt cx="7695375" cy="676500"/>
          </a:xfrm>
        </p:grpSpPr>
        <p:sp>
          <p:nvSpPr>
            <p:cNvPr id="184" name="Google Shape;184;p19"/>
            <p:cNvSpPr/>
            <p:nvPr/>
          </p:nvSpPr>
          <p:spPr>
            <a:xfrm>
              <a:off x="6016325" y="1327750"/>
              <a:ext cx="23985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one create for you a new password has the same length as your own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2520606" y="1453600"/>
              <a:ext cx="14088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Password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719450" y="1455250"/>
              <a:ext cx="954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  <a:endParaRPr sz="29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719450" y="2162013"/>
            <a:ext cx="7704075" cy="676500"/>
            <a:chOff x="719450" y="2162013"/>
            <a:chExt cx="7704075" cy="676500"/>
          </a:xfrm>
        </p:grpSpPr>
        <p:sp>
          <p:nvSpPr>
            <p:cNvPr id="189" name="Google Shape;189;p19"/>
            <p:cNvSpPr/>
            <p:nvPr/>
          </p:nvSpPr>
          <p:spPr>
            <a:xfrm>
              <a:off x="6025025" y="2162013"/>
              <a:ext cx="23985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Everyone likes to listen music. So this one can get the audio from Youtube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2520606" y="2287863"/>
              <a:ext cx="14088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MP4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19450" y="2289516"/>
              <a:ext cx="954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</a:t>
              </a:r>
              <a:endParaRPr sz="29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203" name="Google Shape;203;p19"/>
          <p:cNvGrpSpPr/>
          <p:nvPr/>
        </p:nvGrpSpPr>
        <p:grpSpPr>
          <a:xfrm>
            <a:off x="719450" y="2996275"/>
            <a:ext cx="7695375" cy="676500"/>
            <a:chOff x="719450" y="2996275"/>
            <a:chExt cx="7695375" cy="676500"/>
          </a:xfrm>
        </p:grpSpPr>
        <p:sp>
          <p:nvSpPr>
            <p:cNvPr id="194" name="Google Shape;194;p19"/>
            <p:cNvSpPr/>
            <p:nvPr/>
          </p:nvSpPr>
          <p:spPr>
            <a:xfrm>
              <a:off x="6016325" y="2996275"/>
              <a:ext cx="23985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one create a QR Code lead to a link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2520606" y="3122125"/>
              <a:ext cx="14088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QR Code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719450" y="3123782"/>
              <a:ext cx="954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</a:t>
              </a:r>
              <a:endParaRPr sz="29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719450" y="3830538"/>
            <a:ext cx="7695375" cy="676500"/>
            <a:chOff x="719450" y="3830538"/>
            <a:chExt cx="7695375" cy="676500"/>
          </a:xfrm>
        </p:grpSpPr>
        <p:sp>
          <p:nvSpPr>
            <p:cNvPr id="200" name="Google Shape;200;p19"/>
            <p:cNvSpPr/>
            <p:nvPr/>
          </p:nvSpPr>
          <p:spPr>
            <a:xfrm>
              <a:off x="6016325" y="3830538"/>
              <a:ext cx="23985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Sometime we need to use .png file as .pdf. This one will handle it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2520606" y="3956388"/>
              <a:ext cx="14088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PDF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719450" y="3958048"/>
              <a:ext cx="954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04</a:t>
              </a:r>
              <a:endParaRPr sz="29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4069696" y="3984775"/>
            <a:ext cx="397557" cy="400507"/>
            <a:chOff x="6571955" y="2919170"/>
            <a:chExt cx="308878" cy="311170"/>
          </a:xfrm>
        </p:grpSpPr>
        <p:sp>
          <p:nvSpPr>
            <p:cNvPr id="206" name="Google Shape;206;p19"/>
            <p:cNvSpPr/>
            <p:nvPr/>
          </p:nvSpPr>
          <p:spPr>
            <a:xfrm>
              <a:off x="6571955" y="2919170"/>
              <a:ext cx="245982" cy="237675"/>
            </a:xfrm>
            <a:custGeom>
              <a:avLst/>
              <a:gdLst/>
              <a:ahLst/>
              <a:cxnLst/>
              <a:rect l="l" t="t" r="r" b="b"/>
              <a:pathLst>
                <a:path w="7728" h="7467" extrusionOk="0">
                  <a:moveTo>
                    <a:pt x="3084" y="1680"/>
                  </a:moveTo>
                  <a:cubicBezTo>
                    <a:pt x="3405" y="1680"/>
                    <a:pt x="3679" y="1942"/>
                    <a:pt x="3679" y="2275"/>
                  </a:cubicBezTo>
                  <a:lnTo>
                    <a:pt x="3679" y="4049"/>
                  </a:lnTo>
                  <a:cubicBezTo>
                    <a:pt x="3679" y="4371"/>
                    <a:pt x="3405" y="4644"/>
                    <a:pt x="3084" y="4644"/>
                  </a:cubicBezTo>
                  <a:lnTo>
                    <a:pt x="2203" y="4644"/>
                  </a:lnTo>
                  <a:cubicBezTo>
                    <a:pt x="2143" y="4644"/>
                    <a:pt x="2084" y="4680"/>
                    <a:pt x="2072" y="4740"/>
                  </a:cubicBezTo>
                  <a:cubicBezTo>
                    <a:pt x="2060" y="4787"/>
                    <a:pt x="1929" y="5204"/>
                    <a:pt x="2096" y="5490"/>
                  </a:cubicBezTo>
                  <a:cubicBezTo>
                    <a:pt x="2036" y="5478"/>
                    <a:pt x="1977" y="5442"/>
                    <a:pt x="1917" y="5395"/>
                  </a:cubicBezTo>
                  <a:cubicBezTo>
                    <a:pt x="1786" y="5299"/>
                    <a:pt x="1703" y="5073"/>
                    <a:pt x="1679" y="4775"/>
                  </a:cubicBezTo>
                  <a:cubicBezTo>
                    <a:pt x="1679" y="4704"/>
                    <a:pt x="1608" y="4644"/>
                    <a:pt x="1536" y="4644"/>
                  </a:cubicBezTo>
                  <a:lnTo>
                    <a:pt x="822" y="4644"/>
                  </a:lnTo>
                  <a:cubicBezTo>
                    <a:pt x="488" y="4644"/>
                    <a:pt x="226" y="4371"/>
                    <a:pt x="226" y="4049"/>
                  </a:cubicBezTo>
                  <a:lnTo>
                    <a:pt x="226" y="2275"/>
                  </a:lnTo>
                  <a:cubicBezTo>
                    <a:pt x="226" y="1942"/>
                    <a:pt x="488" y="1680"/>
                    <a:pt x="822" y="1680"/>
                  </a:cubicBezTo>
                  <a:close/>
                  <a:moveTo>
                    <a:pt x="2739" y="1"/>
                  </a:moveTo>
                  <a:cubicBezTo>
                    <a:pt x="2334" y="1"/>
                    <a:pt x="2024" y="322"/>
                    <a:pt x="2024" y="715"/>
                  </a:cubicBezTo>
                  <a:lnTo>
                    <a:pt x="2024" y="1382"/>
                  </a:lnTo>
                  <a:lnTo>
                    <a:pt x="881" y="1382"/>
                  </a:lnTo>
                  <a:cubicBezTo>
                    <a:pt x="393" y="1382"/>
                    <a:pt x="0" y="1763"/>
                    <a:pt x="0" y="2263"/>
                  </a:cubicBezTo>
                  <a:lnTo>
                    <a:pt x="0" y="4025"/>
                  </a:lnTo>
                  <a:cubicBezTo>
                    <a:pt x="0" y="4513"/>
                    <a:pt x="393" y="4906"/>
                    <a:pt x="881" y="4906"/>
                  </a:cubicBezTo>
                  <a:lnTo>
                    <a:pt x="1465" y="4906"/>
                  </a:lnTo>
                  <a:cubicBezTo>
                    <a:pt x="1500" y="5240"/>
                    <a:pt x="1619" y="5466"/>
                    <a:pt x="1822" y="5621"/>
                  </a:cubicBezTo>
                  <a:cubicBezTo>
                    <a:pt x="1893" y="5668"/>
                    <a:pt x="1953" y="5704"/>
                    <a:pt x="2024" y="5740"/>
                  </a:cubicBezTo>
                  <a:lnTo>
                    <a:pt x="2024" y="7323"/>
                  </a:lnTo>
                  <a:lnTo>
                    <a:pt x="1977" y="7323"/>
                  </a:lnTo>
                  <a:cubicBezTo>
                    <a:pt x="1977" y="7395"/>
                    <a:pt x="2036" y="7466"/>
                    <a:pt x="2131" y="7466"/>
                  </a:cubicBezTo>
                  <a:cubicBezTo>
                    <a:pt x="2215" y="7466"/>
                    <a:pt x="2274" y="7407"/>
                    <a:pt x="2274" y="7323"/>
                  </a:cubicBezTo>
                  <a:lnTo>
                    <a:pt x="2274" y="5787"/>
                  </a:lnTo>
                  <a:lnTo>
                    <a:pt x="2298" y="5787"/>
                  </a:lnTo>
                  <a:cubicBezTo>
                    <a:pt x="2393" y="5787"/>
                    <a:pt x="2489" y="5776"/>
                    <a:pt x="2548" y="5752"/>
                  </a:cubicBezTo>
                  <a:cubicBezTo>
                    <a:pt x="2620" y="5740"/>
                    <a:pt x="2679" y="5668"/>
                    <a:pt x="2679" y="5597"/>
                  </a:cubicBezTo>
                  <a:cubicBezTo>
                    <a:pt x="2679" y="5514"/>
                    <a:pt x="2620" y="5442"/>
                    <a:pt x="2548" y="5430"/>
                  </a:cubicBezTo>
                  <a:cubicBezTo>
                    <a:pt x="2477" y="5406"/>
                    <a:pt x="2429" y="5383"/>
                    <a:pt x="2393" y="5335"/>
                  </a:cubicBezTo>
                  <a:cubicBezTo>
                    <a:pt x="2322" y="5216"/>
                    <a:pt x="2334" y="5037"/>
                    <a:pt x="2370" y="4906"/>
                  </a:cubicBezTo>
                  <a:lnTo>
                    <a:pt x="3120" y="4906"/>
                  </a:lnTo>
                  <a:cubicBezTo>
                    <a:pt x="3620" y="4906"/>
                    <a:pt x="4001" y="4513"/>
                    <a:pt x="4001" y="4025"/>
                  </a:cubicBezTo>
                  <a:lnTo>
                    <a:pt x="4001" y="2263"/>
                  </a:lnTo>
                  <a:cubicBezTo>
                    <a:pt x="4001" y="1763"/>
                    <a:pt x="3620" y="1382"/>
                    <a:pt x="3120" y="1382"/>
                  </a:cubicBezTo>
                  <a:lnTo>
                    <a:pt x="2298" y="1382"/>
                  </a:lnTo>
                  <a:lnTo>
                    <a:pt x="2298" y="1156"/>
                  </a:lnTo>
                  <a:lnTo>
                    <a:pt x="3024" y="1156"/>
                  </a:lnTo>
                  <a:cubicBezTo>
                    <a:pt x="3096" y="1156"/>
                    <a:pt x="3167" y="1096"/>
                    <a:pt x="3167" y="1013"/>
                  </a:cubicBezTo>
                  <a:cubicBezTo>
                    <a:pt x="3167" y="930"/>
                    <a:pt x="3108" y="858"/>
                    <a:pt x="3024" y="858"/>
                  </a:cubicBezTo>
                  <a:lnTo>
                    <a:pt x="2298" y="858"/>
                  </a:lnTo>
                  <a:lnTo>
                    <a:pt x="2298" y="692"/>
                  </a:lnTo>
                  <a:cubicBezTo>
                    <a:pt x="2298" y="453"/>
                    <a:pt x="2489" y="263"/>
                    <a:pt x="2727" y="263"/>
                  </a:cubicBezTo>
                  <a:lnTo>
                    <a:pt x="7001" y="263"/>
                  </a:lnTo>
                  <a:cubicBezTo>
                    <a:pt x="7239" y="263"/>
                    <a:pt x="7430" y="453"/>
                    <a:pt x="7430" y="692"/>
                  </a:cubicBezTo>
                  <a:lnTo>
                    <a:pt x="7430" y="858"/>
                  </a:lnTo>
                  <a:lnTo>
                    <a:pt x="3632" y="858"/>
                  </a:lnTo>
                  <a:cubicBezTo>
                    <a:pt x="3560" y="858"/>
                    <a:pt x="3489" y="918"/>
                    <a:pt x="3489" y="1013"/>
                  </a:cubicBezTo>
                  <a:cubicBezTo>
                    <a:pt x="3489" y="1084"/>
                    <a:pt x="3548" y="1156"/>
                    <a:pt x="3632" y="1156"/>
                  </a:cubicBezTo>
                  <a:lnTo>
                    <a:pt x="7430" y="1156"/>
                  </a:lnTo>
                  <a:lnTo>
                    <a:pt x="7430" y="1823"/>
                  </a:lnTo>
                  <a:cubicBezTo>
                    <a:pt x="7430" y="1906"/>
                    <a:pt x="7489" y="1977"/>
                    <a:pt x="7573" y="1977"/>
                  </a:cubicBezTo>
                  <a:cubicBezTo>
                    <a:pt x="7656" y="1977"/>
                    <a:pt x="7727" y="1918"/>
                    <a:pt x="7727" y="1823"/>
                  </a:cubicBezTo>
                  <a:lnTo>
                    <a:pt x="7727" y="715"/>
                  </a:lnTo>
                  <a:cubicBezTo>
                    <a:pt x="7727" y="311"/>
                    <a:pt x="7394" y="1"/>
                    <a:pt x="7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708760" y="3206436"/>
              <a:ext cx="33740" cy="9517"/>
            </a:xfrm>
            <a:custGeom>
              <a:avLst/>
              <a:gdLst/>
              <a:ahLst/>
              <a:cxnLst/>
              <a:rect l="l" t="t" r="r" b="b"/>
              <a:pathLst>
                <a:path w="1060" h="299" extrusionOk="0">
                  <a:moveTo>
                    <a:pt x="155" y="1"/>
                  </a:moveTo>
                  <a:cubicBezTo>
                    <a:pt x="84" y="1"/>
                    <a:pt x="0" y="60"/>
                    <a:pt x="0" y="156"/>
                  </a:cubicBezTo>
                  <a:cubicBezTo>
                    <a:pt x="0" y="239"/>
                    <a:pt x="60" y="299"/>
                    <a:pt x="155" y="299"/>
                  </a:cubicBezTo>
                  <a:lnTo>
                    <a:pt x="917" y="299"/>
                  </a:lnTo>
                  <a:cubicBezTo>
                    <a:pt x="989" y="299"/>
                    <a:pt x="1060" y="239"/>
                    <a:pt x="1060" y="156"/>
                  </a:cubicBezTo>
                  <a:cubicBezTo>
                    <a:pt x="1060" y="84"/>
                    <a:pt x="1000" y="1"/>
                    <a:pt x="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604549" y="2993079"/>
              <a:ext cx="59904" cy="51565"/>
            </a:xfrm>
            <a:custGeom>
              <a:avLst/>
              <a:gdLst/>
              <a:ahLst/>
              <a:cxnLst/>
              <a:rect l="l" t="t" r="r" b="b"/>
              <a:pathLst>
                <a:path w="1882" h="1620" extrusionOk="0">
                  <a:moveTo>
                    <a:pt x="1346" y="275"/>
                  </a:moveTo>
                  <a:cubicBezTo>
                    <a:pt x="1512" y="275"/>
                    <a:pt x="1596" y="441"/>
                    <a:pt x="1596" y="596"/>
                  </a:cubicBezTo>
                  <a:cubicBezTo>
                    <a:pt x="1596" y="834"/>
                    <a:pt x="1357" y="1096"/>
                    <a:pt x="941" y="1322"/>
                  </a:cubicBezTo>
                  <a:cubicBezTo>
                    <a:pt x="524" y="1096"/>
                    <a:pt x="286" y="834"/>
                    <a:pt x="286" y="596"/>
                  </a:cubicBezTo>
                  <a:cubicBezTo>
                    <a:pt x="286" y="441"/>
                    <a:pt x="381" y="275"/>
                    <a:pt x="536" y="275"/>
                  </a:cubicBezTo>
                  <a:cubicBezTo>
                    <a:pt x="655" y="275"/>
                    <a:pt x="750" y="334"/>
                    <a:pt x="798" y="382"/>
                  </a:cubicBezTo>
                  <a:cubicBezTo>
                    <a:pt x="834" y="429"/>
                    <a:pt x="881" y="441"/>
                    <a:pt x="941" y="441"/>
                  </a:cubicBezTo>
                  <a:cubicBezTo>
                    <a:pt x="1000" y="441"/>
                    <a:pt x="1048" y="406"/>
                    <a:pt x="1095" y="382"/>
                  </a:cubicBezTo>
                  <a:cubicBezTo>
                    <a:pt x="1131" y="334"/>
                    <a:pt x="1226" y="275"/>
                    <a:pt x="134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63"/>
                    <a:pt x="0" y="596"/>
                  </a:cubicBezTo>
                  <a:cubicBezTo>
                    <a:pt x="0" y="798"/>
                    <a:pt x="107" y="1215"/>
                    <a:pt x="834" y="1584"/>
                  </a:cubicBezTo>
                  <a:cubicBezTo>
                    <a:pt x="869" y="1608"/>
                    <a:pt x="917" y="1620"/>
                    <a:pt x="941" y="1620"/>
                  </a:cubicBezTo>
                  <a:cubicBezTo>
                    <a:pt x="976" y="1620"/>
                    <a:pt x="1012" y="1608"/>
                    <a:pt x="1048" y="1584"/>
                  </a:cubicBezTo>
                  <a:cubicBezTo>
                    <a:pt x="1762" y="1215"/>
                    <a:pt x="1881" y="798"/>
                    <a:pt x="1881" y="596"/>
                  </a:cubicBezTo>
                  <a:cubicBezTo>
                    <a:pt x="1881" y="263"/>
                    <a:pt x="1643" y="1"/>
                    <a:pt x="1346" y="1"/>
                  </a:cubicBezTo>
                  <a:cubicBezTo>
                    <a:pt x="1167" y="1"/>
                    <a:pt x="1036" y="72"/>
                    <a:pt x="941" y="132"/>
                  </a:cubicBezTo>
                  <a:cubicBezTo>
                    <a:pt x="857" y="72"/>
                    <a:pt x="714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634469" y="2991933"/>
              <a:ext cx="246364" cy="238407"/>
            </a:xfrm>
            <a:custGeom>
              <a:avLst/>
              <a:gdLst/>
              <a:ahLst/>
              <a:cxnLst/>
              <a:rect l="l" t="t" r="r" b="b"/>
              <a:pathLst>
                <a:path w="7740" h="7490" extrusionOk="0">
                  <a:moveTo>
                    <a:pt x="6847" y="1727"/>
                  </a:moveTo>
                  <a:cubicBezTo>
                    <a:pt x="7180" y="1727"/>
                    <a:pt x="7442" y="1989"/>
                    <a:pt x="7442" y="2323"/>
                  </a:cubicBezTo>
                  <a:lnTo>
                    <a:pt x="7442" y="4085"/>
                  </a:lnTo>
                  <a:lnTo>
                    <a:pt x="7454" y="4085"/>
                  </a:lnTo>
                  <a:cubicBezTo>
                    <a:pt x="7454" y="4406"/>
                    <a:pt x="7192" y="4680"/>
                    <a:pt x="6859" y="4680"/>
                  </a:cubicBezTo>
                  <a:lnTo>
                    <a:pt x="6144" y="4680"/>
                  </a:lnTo>
                  <a:cubicBezTo>
                    <a:pt x="6073" y="4680"/>
                    <a:pt x="6013" y="4740"/>
                    <a:pt x="6001" y="4811"/>
                  </a:cubicBezTo>
                  <a:cubicBezTo>
                    <a:pt x="5990" y="5121"/>
                    <a:pt x="5894" y="5335"/>
                    <a:pt x="5751" y="5454"/>
                  </a:cubicBezTo>
                  <a:cubicBezTo>
                    <a:pt x="5692" y="5490"/>
                    <a:pt x="5632" y="5525"/>
                    <a:pt x="5573" y="5537"/>
                  </a:cubicBezTo>
                  <a:cubicBezTo>
                    <a:pt x="5728" y="5252"/>
                    <a:pt x="5609" y="4835"/>
                    <a:pt x="5597" y="4799"/>
                  </a:cubicBezTo>
                  <a:cubicBezTo>
                    <a:pt x="5585" y="4740"/>
                    <a:pt x="5525" y="4692"/>
                    <a:pt x="5466" y="4692"/>
                  </a:cubicBezTo>
                  <a:lnTo>
                    <a:pt x="4585" y="4692"/>
                  </a:lnTo>
                  <a:cubicBezTo>
                    <a:pt x="4251" y="4692"/>
                    <a:pt x="3989" y="4418"/>
                    <a:pt x="3989" y="4097"/>
                  </a:cubicBezTo>
                  <a:lnTo>
                    <a:pt x="3989" y="2323"/>
                  </a:lnTo>
                  <a:cubicBezTo>
                    <a:pt x="3989" y="1989"/>
                    <a:pt x="4251" y="1727"/>
                    <a:pt x="4585" y="1727"/>
                  </a:cubicBezTo>
                  <a:close/>
                  <a:moveTo>
                    <a:pt x="5430" y="6609"/>
                  </a:moveTo>
                  <a:lnTo>
                    <a:pt x="5430" y="6776"/>
                  </a:lnTo>
                  <a:cubicBezTo>
                    <a:pt x="5430" y="7014"/>
                    <a:pt x="5239" y="7204"/>
                    <a:pt x="5001" y="7204"/>
                  </a:cubicBezTo>
                  <a:lnTo>
                    <a:pt x="727" y="7204"/>
                  </a:lnTo>
                  <a:cubicBezTo>
                    <a:pt x="489" y="7204"/>
                    <a:pt x="298" y="7014"/>
                    <a:pt x="298" y="6776"/>
                  </a:cubicBezTo>
                  <a:lnTo>
                    <a:pt x="298" y="6609"/>
                  </a:lnTo>
                  <a:close/>
                  <a:moveTo>
                    <a:pt x="5573" y="1"/>
                  </a:moveTo>
                  <a:cubicBezTo>
                    <a:pt x="5489" y="1"/>
                    <a:pt x="5418" y="61"/>
                    <a:pt x="5418" y="144"/>
                  </a:cubicBezTo>
                  <a:lnTo>
                    <a:pt x="5418" y="1430"/>
                  </a:lnTo>
                  <a:lnTo>
                    <a:pt x="4585" y="1430"/>
                  </a:lnTo>
                  <a:cubicBezTo>
                    <a:pt x="4096" y="1430"/>
                    <a:pt x="3704" y="1823"/>
                    <a:pt x="3704" y="2311"/>
                  </a:cubicBezTo>
                  <a:lnTo>
                    <a:pt x="3704" y="4073"/>
                  </a:lnTo>
                  <a:cubicBezTo>
                    <a:pt x="3704" y="4573"/>
                    <a:pt x="4096" y="4954"/>
                    <a:pt x="4585" y="4954"/>
                  </a:cubicBezTo>
                  <a:lnTo>
                    <a:pt x="5347" y="4954"/>
                  </a:lnTo>
                  <a:cubicBezTo>
                    <a:pt x="5359" y="5073"/>
                    <a:pt x="5370" y="5264"/>
                    <a:pt x="5311" y="5383"/>
                  </a:cubicBezTo>
                  <a:cubicBezTo>
                    <a:pt x="5287" y="5442"/>
                    <a:pt x="5239" y="5478"/>
                    <a:pt x="5168" y="5478"/>
                  </a:cubicBezTo>
                  <a:cubicBezTo>
                    <a:pt x="5097" y="5490"/>
                    <a:pt x="5025" y="5549"/>
                    <a:pt x="5025" y="5645"/>
                  </a:cubicBezTo>
                  <a:cubicBezTo>
                    <a:pt x="5025" y="5716"/>
                    <a:pt x="5097" y="5787"/>
                    <a:pt x="5168" y="5799"/>
                  </a:cubicBezTo>
                  <a:cubicBezTo>
                    <a:pt x="5228" y="5823"/>
                    <a:pt x="5311" y="5835"/>
                    <a:pt x="5418" y="5835"/>
                  </a:cubicBezTo>
                  <a:lnTo>
                    <a:pt x="5430" y="5835"/>
                  </a:lnTo>
                  <a:lnTo>
                    <a:pt x="5430" y="6323"/>
                  </a:lnTo>
                  <a:lnTo>
                    <a:pt x="298" y="6323"/>
                  </a:lnTo>
                  <a:lnTo>
                    <a:pt x="298" y="5656"/>
                  </a:lnTo>
                  <a:cubicBezTo>
                    <a:pt x="298" y="5585"/>
                    <a:pt x="239" y="5502"/>
                    <a:pt x="144" y="5502"/>
                  </a:cubicBezTo>
                  <a:cubicBezTo>
                    <a:pt x="72" y="5502"/>
                    <a:pt x="1" y="5561"/>
                    <a:pt x="1" y="5656"/>
                  </a:cubicBezTo>
                  <a:lnTo>
                    <a:pt x="1" y="6776"/>
                  </a:lnTo>
                  <a:cubicBezTo>
                    <a:pt x="1" y="7180"/>
                    <a:pt x="334" y="7490"/>
                    <a:pt x="715" y="7490"/>
                  </a:cubicBezTo>
                  <a:lnTo>
                    <a:pt x="4989" y="7490"/>
                  </a:lnTo>
                  <a:cubicBezTo>
                    <a:pt x="5394" y="7490"/>
                    <a:pt x="5704" y="7157"/>
                    <a:pt x="5704" y="6776"/>
                  </a:cubicBezTo>
                  <a:lnTo>
                    <a:pt x="5704" y="5787"/>
                  </a:lnTo>
                  <a:cubicBezTo>
                    <a:pt x="5775" y="5764"/>
                    <a:pt x="5847" y="5728"/>
                    <a:pt x="5906" y="5668"/>
                  </a:cubicBezTo>
                  <a:cubicBezTo>
                    <a:pt x="6097" y="5525"/>
                    <a:pt x="6216" y="5287"/>
                    <a:pt x="6263" y="4954"/>
                  </a:cubicBezTo>
                  <a:lnTo>
                    <a:pt x="6847" y="4954"/>
                  </a:lnTo>
                  <a:cubicBezTo>
                    <a:pt x="7335" y="4954"/>
                    <a:pt x="7728" y="4573"/>
                    <a:pt x="7728" y="4085"/>
                  </a:cubicBezTo>
                  <a:lnTo>
                    <a:pt x="7728" y="2311"/>
                  </a:lnTo>
                  <a:cubicBezTo>
                    <a:pt x="7740" y="1835"/>
                    <a:pt x="7359" y="1430"/>
                    <a:pt x="6859" y="1430"/>
                  </a:cubicBezTo>
                  <a:lnTo>
                    <a:pt x="5716" y="1430"/>
                  </a:lnTo>
                  <a:lnTo>
                    <a:pt x="5716" y="144"/>
                  </a:lnTo>
                  <a:cubicBezTo>
                    <a:pt x="5716" y="72"/>
                    <a:pt x="5656" y="1"/>
                    <a:pt x="5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790627" y="3057885"/>
              <a:ext cx="52329" cy="60668"/>
            </a:xfrm>
            <a:custGeom>
              <a:avLst/>
              <a:gdLst/>
              <a:ahLst/>
              <a:cxnLst/>
              <a:rect l="l" t="t" r="r" b="b"/>
              <a:pathLst>
                <a:path w="1644" h="1906" extrusionOk="0">
                  <a:moveTo>
                    <a:pt x="822" y="286"/>
                  </a:moveTo>
                  <a:cubicBezTo>
                    <a:pt x="976" y="286"/>
                    <a:pt x="1084" y="405"/>
                    <a:pt x="1084" y="536"/>
                  </a:cubicBezTo>
                  <a:cubicBezTo>
                    <a:pt x="1084" y="679"/>
                    <a:pt x="964" y="786"/>
                    <a:pt x="822" y="786"/>
                  </a:cubicBezTo>
                  <a:cubicBezTo>
                    <a:pt x="691" y="786"/>
                    <a:pt x="572" y="667"/>
                    <a:pt x="572" y="536"/>
                  </a:cubicBezTo>
                  <a:cubicBezTo>
                    <a:pt x="572" y="405"/>
                    <a:pt x="691" y="286"/>
                    <a:pt x="822" y="286"/>
                  </a:cubicBezTo>
                  <a:close/>
                  <a:moveTo>
                    <a:pt x="936" y="1096"/>
                  </a:moveTo>
                  <a:cubicBezTo>
                    <a:pt x="1165" y="1096"/>
                    <a:pt x="1345" y="1305"/>
                    <a:pt x="1345" y="1548"/>
                  </a:cubicBezTo>
                  <a:cubicBezTo>
                    <a:pt x="1345" y="1572"/>
                    <a:pt x="1322" y="1608"/>
                    <a:pt x="1286" y="1608"/>
                  </a:cubicBezTo>
                  <a:lnTo>
                    <a:pt x="369" y="1608"/>
                  </a:lnTo>
                  <a:cubicBezTo>
                    <a:pt x="333" y="1608"/>
                    <a:pt x="298" y="1572"/>
                    <a:pt x="298" y="1548"/>
                  </a:cubicBezTo>
                  <a:lnTo>
                    <a:pt x="298" y="1537"/>
                  </a:lnTo>
                  <a:cubicBezTo>
                    <a:pt x="298" y="1298"/>
                    <a:pt x="500" y="1096"/>
                    <a:pt x="738" y="1096"/>
                  </a:cubicBezTo>
                  <a:lnTo>
                    <a:pt x="917" y="1096"/>
                  </a:lnTo>
                  <a:cubicBezTo>
                    <a:pt x="923" y="1096"/>
                    <a:pt x="929" y="1096"/>
                    <a:pt x="936" y="1096"/>
                  </a:cubicBezTo>
                  <a:close/>
                  <a:moveTo>
                    <a:pt x="822" y="1"/>
                  </a:moveTo>
                  <a:cubicBezTo>
                    <a:pt x="512" y="1"/>
                    <a:pt x="274" y="239"/>
                    <a:pt x="274" y="548"/>
                  </a:cubicBezTo>
                  <a:cubicBezTo>
                    <a:pt x="274" y="679"/>
                    <a:pt x="322" y="798"/>
                    <a:pt x="393" y="894"/>
                  </a:cubicBezTo>
                  <a:cubicBezTo>
                    <a:pt x="167" y="1013"/>
                    <a:pt x="0" y="1251"/>
                    <a:pt x="0" y="1537"/>
                  </a:cubicBezTo>
                  <a:lnTo>
                    <a:pt x="0" y="1548"/>
                  </a:lnTo>
                  <a:cubicBezTo>
                    <a:pt x="0" y="1739"/>
                    <a:pt x="167" y="1906"/>
                    <a:pt x="369" y="1906"/>
                  </a:cubicBezTo>
                  <a:lnTo>
                    <a:pt x="1286" y="1906"/>
                  </a:lnTo>
                  <a:cubicBezTo>
                    <a:pt x="1476" y="1906"/>
                    <a:pt x="1643" y="1739"/>
                    <a:pt x="1643" y="1548"/>
                  </a:cubicBezTo>
                  <a:lnTo>
                    <a:pt x="1643" y="1537"/>
                  </a:lnTo>
                  <a:cubicBezTo>
                    <a:pt x="1643" y="1251"/>
                    <a:pt x="1476" y="1013"/>
                    <a:pt x="1262" y="894"/>
                  </a:cubicBezTo>
                  <a:cubicBezTo>
                    <a:pt x="1334" y="798"/>
                    <a:pt x="1381" y="679"/>
                    <a:pt x="1381" y="548"/>
                  </a:cubicBezTo>
                  <a:cubicBezTo>
                    <a:pt x="1381" y="251"/>
                    <a:pt x="1143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712166" y="2975286"/>
              <a:ext cx="73941" cy="9485"/>
            </a:xfrm>
            <a:custGeom>
              <a:avLst/>
              <a:gdLst/>
              <a:ahLst/>
              <a:cxnLst/>
              <a:rect l="l" t="t" r="r" b="b"/>
              <a:pathLst>
                <a:path w="2323" h="298" extrusionOk="0">
                  <a:moveTo>
                    <a:pt x="155" y="0"/>
                  </a:moveTo>
                  <a:cubicBezTo>
                    <a:pt x="72" y="0"/>
                    <a:pt x="0" y="60"/>
                    <a:pt x="0" y="155"/>
                  </a:cubicBezTo>
                  <a:cubicBezTo>
                    <a:pt x="0" y="238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51" y="298"/>
                    <a:pt x="2322" y="238"/>
                    <a:pt x="2322" y="155"/>
                  </a:cubicBezTo>
                  <a:cubicBezTo>
                    <a:pt x="2322" y="60"/>
                    <a:pt x="2263" y="0"/>
                    <a:pt x="2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6712166" y="2993461"/>
              <a:ext cx="73941" cy="9517"/>
            </a:xfrm>
            <a:custGeom>
              <a:avLst/>
              <a:gdLst/>
              <a:ahLst/>
              <a:cxnLst/>
              <a:rect l="l" t="t" r="r" b="b"/>
              <a:pathLst>
                <a:path w="2323" h="299" extrusionOk="0">
                  <a:moveTo>
                    <a:pt x="155" y="1"/>
                  </a:moveTo>
                  <a:cubicBezTo>
                    <a:pt x="72" y="1"/>
                    <a:pt x="0" y="60"/>
                    <a:pt x="0" y="143"/>
                  </a:cubicBezTo>
                  <a:cubicBezTo>
                    <a:pt x="0" y="239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51" y="298"/>
                    <a:pt x="2322" y="239"/>
                    <a:pt x="2322" y="143"/>
                  </a:cubicBezTo>
                  <a:cubicBezTo>
                    <a:pt x="2322" y="60"/>
                    <a:pt x="2263" y="1"/>
                    <a:pt x="2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6712166" y="3012050"/>
              <a:ext cx="73941" cy="9485"/>
            </a:xfrm>
            <a:custGeom>
              <a:avLst/>
              <a:gdLst/>
              <a:ahLst/>
              <a:cxnLst/>
              <a:rect l="l" t="t" r="r" b="b"/>
              <a:pathLst>
                <a:path w="2323" h="298" extrusionOk="0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cubicBezTo>
                    <a:pt x="0" y="238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63" y="274"/>
                    <a:pt x="2322" y="214"/>
                    <a:pt x="2322" y="143"/>
                  </a:cubicBezTo>
                  <a:cubicBezTo>
                    <a:pt x="2322" y="71"/>
                    <a:pt x="2263" y="0"/>
                    <a:pt x="2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662511" y="3103752"/>
              <a:ext cx="73941" cy="27310"/>
            </a:xfrm>
            <a:custGeom>
              <a:avLst/>
              <a:gdLst/>
              <a:ahLst/>
              <a:cxnLst/>
              <a:rect l="l" t="t" r="r" b="b"/>
              <a:pathLst>
                <a:path w="2323" h="858" extrusionOk="0">
                  <a:moveTo>
                    <a:pt x="2037" y="298"/>
                  </a:moveTo>
                  <a:lnTo>
                    <a:pt x="2037" y="584"/>
                  </a:lnTo>
                  <a:lnTo>
                    <a:pt x="298" y="584"/>
                  </a:lnTo>
                  <a:lnTo>
                    <a:pt x="298" y="298"/>
                  </a:lnTo>
                  <a:close/>
                  <a:moveTo>
                    <a:pt x="144" y="0"/>
                  </a:moveTo>
                  <a:cubicBezTo>
                    <a:pt x="72" y="0"/>
                    <a:pt x="1" y="60"/>
                    <a:pt x="1" y="155"/>
                  </a:cubicBezTo>
                  <a:lnTo>
                    <a:pt x="1" y="715"/>
                  </a:lnTo>
                  <a:cubicBezTo>
                    <a:pt x="1" y="786"/>
                    <a:pt x="60" y="858"/>
                    <a:pt x="144" y="858"/>
                  </a:cubicBezTo>
                  <a:lnTo>
                    <a:pt x="2168" y="858"/>
                  </a:lnTo>
                  <a:cubicBezTo>
                    <a:pt x="2251" y="858"/>
                    <a:pt x="2322" y="798"/>
                    <a:pt x="2322" y="715"/>
                  </a:cubicBezTo>
                  <a:lnTo>
                    <a:pt x="2322" y="155"/>
                  </a:lnTo>
                  <a:cubicBezTo>
                    <a:pt x="2322" y="72"/>
                    <a:pt x="2263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662893" y="3140134"/>
              <a:ext cx="73941" cy="9485"/>
            </a:xfrm>
            <a:custGeom>
              <a:avLst/>
              <a:gdLst/>
              <a:ahLst/>
              <a:cxnLst/>
              <a:rect l="l" t="t" r="r" b="b"/>
              <a:pathLst>
                <a:path w="2323" h="298" extrusionOk="0">
                  <a:moveTo>
                    <a:pt x="155" y="0"/>
                  </a:moveTo>
                  <a:cubicBezTo>
                    <a:pt x="72" y="0"/>
                    <a:pt x="1" y="60"/>
                    <a:pt x="1" y="155"/>
                  </a:cubicBezTo>
                  <a:cubicBezTo>
                    <a:pt x="1" y="238"/>
                    <a:pt x="60" y="298"/>
                    <a:pt x="155" y="298"/>
                  </a:cubicBezTo>
                  <a:lnTo>
                    <a:pt x="2180" y="298"/>
                  </a:lnTo>
                  <a:cubicBezTo>
                    <a:pt x="2251" y="298"/>
                    <a:pt x="2322" y="238"/>
                    <a:pt x="2322" y="155"/>
                  </a:cubicBezTo>
                  <a:cubicBezTo>
                    <a:pt x="2322" y="60"/>
                    <a:pt x="2251" y="0"/>
                    <a:pt x="2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9"/>
          <p:cNvGrpSpPr/>
          <p:nvPr/>
        </p:nvGrpSpPr>
        <p:grpSpPr>
          <a:xfrm>
            <a:off x="4108944" y="3113813"/>
            <a:ext cx="319062" cy="445367"/>
            <a:chOff x="2818561" y="2439778"/>
            <a:chExt cx="247892" cy="346024"/>
          </a:xfrm>
        </p:grpSpPr>
        <p:sp>
          <p:nvSpPr>
            <p:cNvPr id="217" name="Google Shape;217;p19"/>
            <p:cNvSpPr/>
            <p:nvPr/>
          </p:nvSpPr>
          <p:spPr>
            <a:xfrm>
              <a:off x="2818561" y="2439778"/>
              <a:ext cx="247892" cy="346024"/>
            </a:xfrm>
            <a:custGeom>
              <a:avLst/>
              <a:gdLst/>
              <a:ahLst/>
              <a:cxnLst/>
              <a:rect l="l" t="t" r="r" b="b"/>
              <a:pathLst>
                <a:path w="7788" h="10871" extrusionOk="0">
                  <a:moveTo>
                    <a:pt x="5882" y="9716"/>
                  </a:moveTo>
                  <a:lnTo>
                    <a:pt x="5882" y="9966"/>
                  </a:lnTo>
                  <a:lnTo>
                    <a:pt x="5894" y="9966"/>
                  </a:lnTo>
                  <a:cubicBezTo>
                    <a:pt x="5894" y="10276"/>
                    <a:pt x="5644" y="10550"/>
                    <a:pt x="5323" y="10550"/>
                  </a:cubicBezTo>
                  <a:lnTo>
                    <a:pt x="894" y="10550"/>
                  </a:lnTo>
                  <a:cubicBezTo>
                    <a:pt x="584" y="10550"/>
                    <a:pt x="310" y="10299"/>
                    <a:pt x="310" y="9966"/>
                  </a:cubicBezTo>
                  <a:lnTo>
                    <a:pt x="310" y="9716"/>
                  </a:lnTo>
                  <a:close/>
                  <a:moveTo>
                    <a:pt x="894" y="1"/>
                  </a:moveTo>
                  <a:cubicBezTo>
                    <a:pt x="405" y="1"/>
                    <a:pt x="1" y="394"/>
                    <a:pt x="1" y="894"/>
                  </a:cubicBezTo>
                  <a:lnTo>
                    <a:pt x="1" y="7835"/>
                  </a:lnTo>
                  <a:cubicBezTo>
                    <a:pt x="1" y="7930"/>
                    <a:pt x="72" y="8002"/>
                    <a:pt x="167" y="8002"/>
                  </a:cubicBezTo>
                  <a:cubicBezTo>
                    <a:pt x="263" y="8002"/>
                    <a:pt x="334" y="7930"/>
                    <a:pt x="334" y="7835"/>
                  </a:cubicBezTo>
                  <a:lnTo>
                    <a:pt x="334" y="1346"/>
                  </a:lnTo>
                  <a:lnTo>
                    <a:pt x="3382" y="1346"/>
                  </a:lnTo>
                  <a:cubicBezTo>
                    <a:pt x="3477" y="1346"/>
                    <a:pt x="3549" y="1275"/>
                    <a:pt x="3549" y="1179"/>
                  </a:cubicBezTo>
                  <a:cubicBezTo>
                    <a:pt x="3549" y="1096"/>
                    <a:pt x="3477" y="1025"/>
                    <a:pt x="3382" y="1025"/>
                  </a:cubicBezTo>
                  <a:lnTo>
                    <a:pt x="334" y="1025"/>
                  </a:lnTo>
                  <a:lnTo>
                    <a:pt x="334" y="882"/>
                  </a:lnTo>
                  <a:cubicBezTo>
                    <a:pt x="334" y="572"/>
                    <a:pt x="584" y="310"/>
                    <a:pt x="906" y="310"/>
                  </a:cubicBezTo>
                  <a:lnTo>
                    <a:pt x="5335" y="310"/>
                  </a:lnTo>
                  <a:cubicBezTo>
                    <a:pt x="5644" y="310"/>
                    <a:pt x="5918" y="560"/>
                    <a:pt x="5918" y="882"/>
                  </a:cubicBezTo>
                  <a:lnTo>
                    <a:pt x="5918" y="1025"/>
                  </a:lnTo>
                  <a:lnTo>
                    <a:pt x="4073" y="1025"/>
                  </a:lnTo>
                  <a:cubicBezTo>
                    <a:pt x="3977" y="1025"/>
                    <a:pt x="3906" y="1096"/>
                    <a:pt x="3906" y="1179"/>
                  </a:cubicBezTo>
                  <a:cubicBezTo>
                    <a:pt x="3906" y="1275"/>
                    <a:pt x="3977" y="1346"/>
                    <a:pt x="4073" y="1346"/>
                  </a:cubicBezTo>
                  <a:lnTo>
                    <a:pt x="5894" y="1346"/>
                  </a:lnTo>
                  <a:lnTo>
                    <a:pt x="5894" y="3287"/>
                  </a:lnTo>
                  <a:cubicBezTo>
                    <a:pt x="5751" y="3251"/>
                    <a:pt x="5597" y="3239"/>
                    <a:pt x="5454" y="3239"/>
                  </a:cubicBezTo>
                  <a:cubicBezTo>
                    <a:pt x="4811" y="3239"/>
                    <a:pt x="4215" y="3501"/>
                    <a:pt x="3799" y="3930"/>
                  </a:cubicBezTo>
                  <a:lnTo>
                    <a:pt x="989" y="3930"/>
                  </a:lnTo>
                  <a:cubicBezTo>
                    <a:pt x="894" y="3930"/>
                    <a:pt x="822" y="4001"/>
                    <a:pt x="822" y="4084"/>
                  </a:cubicBezTo>
                  <a:cubicBezTo>
                    <a:pt x="822" y="4180"/>
                    <a:pt x="894" y="4251"/>
                    <a:pt x="989" y="4251"/>
                  </a:cubicBezTo>
                  <a:lnTo>
                    <a:pt x="3537" y="4251"/>
                  </a:lnTo>
                  <a:cubicBezTo>
                    <a:pt x="3477" y="4346"/>
                    <a:pt x="3418" y="4430"/>
                    <a:pt x="3370" y="4537"/>
                  </a:cubicBezTo>
                  <a:lnTo>
                    <a:pt x="1787" y="4537"/>
                  </a:lnTo>
                  <a:cubicBezTo>
                    <a:pt x="1703" y="4537"/>
                    <a:pt x="1620" y="4608"/>
                    <a:pt x="1620" y="4704"/>
                  </a:cubicBezTo>
                  <a:cubicBezTo>
                    <a:pt x="1620" y="4787"/>
                    <a:pt x="1703" y="4858"/>
                    <a:pt x="1787" y="4858"/>
                  </a:cubicBezTo>
                  <a:lnTo>
                    <a:pt x="3239" y="4858"/>
                  </a:lnTo>
                  <a:cubicBezTo>
                    <a:pt x="3156" y="5085"/>
                    <a:pt x="3132" y="5323"/>
                    <a:pt x="3132" y="5573"/>
                  </a:cubicBezTo>
                  <a:lnTo>
                    <a:pt x="3132" y="5739"/>
                  </a:lnTo>
                  <a:lnTo>
                    <a:pt x="1418" y="5739"/>
                  </a:lnTo>
                  <a:cubicBezTo>
                    <a:pt x="1322" y="5739"/>
                    <a:pt x="1251" y="5811"/>
                    <a:pt x="1251" y="5906"/>
                  </a:cubicBezTo>
                  <a:cubicBezTo>
                    <a:pt x="1251" y="5989"/>
                    <a:pt x="1322" y="6073"/>
                    <a:pt x="1418" y="6073"/>
                  </a:cubicBezTo>
                  <a:lnTo>
                    <a:pt x="3180" y="6073"/>
                  </a:lnTo>
                  <a:cubicBezTo>
                    <a:pt x="3192" y="6132"/>
                    <a:pt x="3203" y="6168"/>
                    <a:pt x="3215" y="6216"/>
                  </a:cubicBezTo>
                  <a:lnTo>
                    <a:pt x="2382" y="6216"/>
                  </a:lnTo>
                  <a:cubicBezTo>
                    <a:pt x="2299" y="6216"/>
                    <a:pt x="2215" y="6287"/>
                    <a:pt x="2215" y="6382"/>
                  </a:cubicBezTo>
                  <a:cubicBezTo>
                    <a:pt x="2215" y="6466"/>
                    <a:pt x="2299" y="6549"/>
                    <a:pt x="2382" y="6549"/>
                  </a:cubicBezTo>
                  <a:lnTo>
                    <a:pt x="3334" y="6549"/>
                  </a:lnTo>
                  <a:cubicBezTo>
                    <a:pt x="3704" y="7347"/>
                    <a:pt x="4513" y="7894"/>
                    <a:pt x="5454" y="7894"/>
                  </a:cubicBezTo>
                  <a:cubicBezTo>
                    <a:pt x="5597" y="7894"/>
                    <a:pt x="5751" y="7883"/>
                    <a:pt x="5894" y="7859"/>
                  </a:cubicBezTo>
                  <a:lnTo>
                    <a:pt x="5894" y="9407"/>
                  </a:lnTo>
                  <a:lnTo>
                    <a:pt x="334" y="9407"/>
                  </a:lnTo>
                  <a:lnTo>
                    <a:pt x="334" y="8514"/>
                  </a:lnTo>
                  <a:cubicBezTo>
                    <a:pt x="334" y="8418"/>
                    <a:pt x="263" y="8347"/>
                    <a:pt x="167" y="8347"/>
                  </a:cubicBezTo>
                  <a:cubicBezTo>
                    <a:pt x="72" y="8347"/>
                    <a:pt x="1" y="8418"/>
                    <a:pt x="1" y="8514"/>
                  </a:cubicBezTo>
                  <a:lnTo>
                    <a:pt x="1" y="9978"/>
                  </a:lnTo>
                  <a:cubicBezTo>
                    <a:pt x="1" y="10478"/>
                    <a:pt x="405" y="10871"/>
                    <a:pt x="894" y="10871"/>
                  </a:cubicBezTo>
                  <a:lnTo>
                    <a:pt x="5323" y="10871"/>
                  </a:lnTo>
                  <a:cubicBezTo>
                    <a:pt x="5811" y="10871"/>
                    <a:pt x="6216" y="10478"/>
                    <a:pt x="6216" y="9978"/>
                  </a:cubicBezTo>
                  <a:lnTo>
                    <a:pt x="6216" y="9561"/>
                  </a:lnTo>
                  <a:lnTo>
                    <a:pt x="6216" y="7763"/>
                  </a:lnTo>
                  <a:cubicBezTo>
                    <a:pt x="7121" y="7454"/>
                    <a:pt x="7775" y="6573"/>
                    <a:pt x="7775" y="5561"/>
                  </a:cubicBezTo>
                  <a:cubicBezTo>
                    <a:pt x="7787" y="5204"/>
                    <a:pt x="7716" y="4858"/>
                    <a:pt x="7549" y="4537"/>
                  </a:cubicBezTo>
                  <a:cubicBezTo>
                    <a:pt x="7515" y="4485"/>
                    <a:pt x="7462" y="4446"/>
                    <a:pt x="7399" y="4446"/>
                  </a:cubicBezTo>
                  <a:cubicBezTo>
                    <a:pt x="7375" y="4446"/>
                    <a:pt x="7350" y="4452"/>
                    <a:pt x="7323" y="4465"/>
                  </a:cubicBezTo>
                  <a:cubicBezTo>
                    <a:pt x="7252" y="4501"/>
                    <a:pt x="7204" y="4596"/>
                    <a:pt x="7252" y="4680"/>
                  </a:cubicBezTo>
                  <a:cubicBezTo>
                    <a:pt x="7383" y="4954"/>
                    <a:pt x="7442" y="5251"/>
                    <a:pt x="7442" y="5561"/>
                  </a:cubicBezTo>
                  <a:cubicBezTo>
                    <a:pt x="7442" y="6656"/>
                    <a:pt x="6549" y="7573"/>
                    <a:pt x="5430" y="7573"/>
                  </a:cubicBezTo>
                  <a:cubicBezTo>
                    <a:pt x="4335" y="7573"/>
                    <a:pt x="3430" y="6680"/>
                    <a:pt x="3430" y="5561"/>
                  </a:cubicBezTo>
                  <a:cubicBezTo>
                    <a:pt x="3430" y="4442"/>
                    <a:pt x="4323" y="3549"/>
                    <a:pt x="5430" y="3549"/>
                  </a:cubicBezTo>
                  <a:cubicBezTo>
                    <a:pt x="5990" y="3549"/>
                    <a:pt x="6525" y="3787"/>
                    <a:pt x="6906" y="4192"/>
                  </a:cubicBezTo>
                  <a:cubicBezTo>
                    <a:pt x="6939" y="4224"/>
                    <a:pt x="6986" y="4243"/>
                    <a:pt x="7032" y="4243"/>
                  </a:cubicBezTo>
                  <a:cubicBezTo>
                    <a:pt x="7069" y="4243"/>
                    <a:pt x="7106" y="4230"/>
                    <a:pt x="7133" y="4204"/>
                  </a:cubicBezTo>
                  <a:cubicBezTo>
                    <a:pt x="7192" y="4144"/>
                    <a:pt x="7204" y="4049"/>
                    <a:pt x="7144" y="3989"/>
                  </a:cubicBezTo>
                  <a:cubicBezTo>
                    <a:pt x="6882" y="3703"/>
                    <a:pt x="6561" y="3489"/>
                    <a:pt x="6216" y="3370"/>
                  </a:cubicBezTo>
                  <a:lnTo>
                    <a:pt x="6216" y="1191"/>
                  </a:lnTo>
                  <a:lnTo>
                    <a:pt x="6216" y="894"/>
                  </a:lnTo>
                  <a:cubicBezTo>
                    <a:pt x="6216" y="394"/>
                    <a:pt x="5811" y="1"/>
                    <a:pt x="5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939833" y="2603066"/>
              <a:ext cx="11395" cy="18652"/>
            </a:xfrm>
            <a:custGeom>
              <a:avLst/>
              <a:gdLst/>
              <a:ahLst/>
              <a:cxnLst/>
              <a:rect l="l" t="t" r="r" b="b"/>
              <a:pathLst>
                <a:path w="358" h="586" extrusionOk="0">
                  <a:moveTo>
                    <a:pt x="203" y="1"/>
                  </a:moveTo>
                  <a:cubicBezTo>
                    <a:pt x="118" y="1"/>
                    <a:pt x="47" y="57"/>
                    <a:pt x="36" y="133"/>
                  </a:cubicBezTo>
                  <a:cubicBezTo>
                    <a:pt x="24" y="228"/>
                    <a:pt x="1" y="324"/>
                    <a:pt x="1" y="419"/>
                  </a:cubicBezTo>
                  <a:cubicBezTo>
                    <a:pt x="1" y="502"/>
                    <a:pt x="72" y="586"/>
                    <a:pt x="167" y="586"/>
                  </a:cubicBezTo>
                  <a:cubicBezTo>
                    <a:pt x="263" y="586"/>
                    <a:pt x="334" y="502"/>
                    <a:pt x="334" y="419"/>
                  </a:cubicBezTo>
                  <a:cubicBezTo>
                    <a:pt x="334" y="336"/>
                    <a:pt x="334" y="252"/>
                    <a:pt x="346" y="181"/>
                  </a:cubicBezTo>
                  <a:cubicBezTo>
                    <a:pt x="358" y="109"/>
                    <a:pt x="322" y="14"/>
                    <a:pt x="227" y="2"/>
                  </a:cubicBezTo>
                  <a:cubicBezTo>
                    <a:pt x="219" y="1"/>
                    <a:pt x="211" y="1"/>
                    <a:pt x="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963706" y="2653103"/>
              <a:ext cx="19735" cy="14101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178" y="1"/>
                  </a:moveTo>
                  <a:cubicBezTo>
                    <a:pt x="124" y="1"/>
                    <a:pt x="71" y="27"/>
                    <a:pt x="48" y="73"/>
                  </a:cubicBezTo>
                  <a:cubicBezTo>
                    <a:pt x="1" y="157"/>
                    <a:pt x="25" y="252"/>
                    <a:pt x="108" y="299"/>
                  </a:cubicBezTo>
                  <a:cubicBezTo>
                    <a:pt x="191" y="347"/>
                    <a:pt x="287" y="395"/>
                    <a:pt x="370" y="419"/>
                  </a:cubicBezTo>
                  <a:cubicBezTo>
                    <a:pt x="382" y="419"/>
                    <a:pt x="406" y="442"/>
                    <a:pt x="417" y="442"/>
                  </a:cubicBezTo>
                  <a:cubicBezTo>
                    <a:pt x="489" y="442"/>
                    <a:pt x="548" y="395"/>
                    <a:pt x="560" y="323"/>
                  </a:cubicBezTo>
                  <a:cubicBezTo>
                    <a:pt x="620" y="228"/>
                    <a:pt x="584" y="121"/>
                    <a:pt x="489" y="109"/>
                  </a:cubicBezTo>
                  <a:lnTo>
                    <a:pt x="263" y="26"/>
                  </a:lnTo>
                  <a:cubicBezTo>
                    <a:pt x="237" y="9"/>
                    <a:pt x="208" y="1"/>
                    <a:pt x="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948555" y="2577443"/>
              <a:ext cx="17093" cy="16615"/>
            </a:xfrm>
            <a:custGeom>
              <a:avLst/>
              <a:gdLst/>
              <a:ahLst/>
              <a:cxnLst/>
              <a:rect l="l" t="t" r="r" b="b"/>
              <a:pathLst>
                <a:path w="537" h="522" extrusionOk="0">
                  <a:moveTo>
                    <a:pt x="364" y="1"/>
                  </a:moveTo>
                  <a:cubicBezTo>
                    <a:pt x="322" y="1"/>
                    <a:pt x="280" y="15"/>
                    <a:pt x="251" y="45"/>
                  </a:cubicBezTo>
                  <a:cubicBezTo>
                    <a:pt x="179" y="117"/>
                    <a:pt x="120" y="200"/>
                    <a:pt x="60" y="271"/>
                  </a:cubicBezTo>
                  <a:cubicBezTo>
                    <a:pt x="1" y="343"/>
                    <a:pt x="24" y="450"/>
                    <a:pt x="84" y="498"/>
                  </a:cubicBezTo>
                  <a:cubicBezTo>
                    <a:pt x="120" y="510"/>
                    <a:pt x="143" y="521"/>
                    <a:pt x="179" y="521"/>
                  </a:cubicBezTo>
                  <a:cubicBezTo>
                    <a:pt x="227" y="521"/>
                    <a:pt x="286" y="498"/>
                    <a:pt x="310" y="462"/>
                  </a:cubicBezTo>
                  <a:cubicBezTo>
                    <a:pt x="358" y="402"/>
                    <a:pt x="417" y="343"/>
                    <a:pt x="465" y="283"/>
                  </a:cubicBezTo>
                  <a:cubicBezTo>
                    <a:pt x="536" y="224"/>
                    <a:pt x="536" y="117"/>
                    <a:pt x="477" y="45"/>
                  </a:cubicBezTo>
                  <a:cubicBezTo>
                    <a:pt x="447" y="15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943621" y="2631299"/>
              <a:ext cx="16329" cy="17697"/>
            </a:xfrm>
            <a:custGeom>
              <a:avLst/>
              <a:gdLst/>
              <a:ahLst/>
              <a:cxnLst/>
              <a:rect l="l" t="t" r="r" b="b"/>
              <a:pathLst>
                <a:path w="513" h="556" extrusionOk="0">
                  <a:moveTo>
                    <a:pt x="196" y="1"/>
                  </a:moveTo>
                  <a:cubicBezTo>
                    <a:pt x="172" y="1"/>
                    <a:pt x="146" y="7"/>
                    <a:pt x="120" y="20"/>
                  </a:cubicBezTo>
                  <a:cubicBezTo>
                    <a:pt x="48" y="68"/>
                    <a:pt x="1" y="151"/>
                    <a:pt x="48" y="246"/>
                  </a:cubicBezTo>
                  <a:cubicBezTo>
                    <a:pt x="96" y="330"/>
                    <a:pt x="144" y="425"/>
                    <a:pt x="203" y="496"/>
                  </a:cubicBezTo>
                  <a:cubicBezTo>
                    <a:pt x="227" y="544"/>
                    <a:pt x="275" y="556"/>
                    <a:pt x="334" y="556"/>
                  </a:cubicBezTo>
                  <a:cubicBezTo>
                    <a:pt x="358" y="556"/>
                    <a:pt x="394" y="544"/>
                    <a:pt x="417" y="532"/>
                  </a:cubicBezTo>
                  <a:cubicBezTo>
                    <a:pt x="501" y="484"/>
                    <a:pt x="513" y="377"/>
                    <a:pt x="465" y="306"/>
                  </a:cubicBezTo>
                  <a:cubicBezTo>
                    <a:pt x="417" y="246"/>
                    <a:pt x="382" y="175"/>
                    <a:pt x="346" y="92"/>
                  </a:cubicBezTo>
                  <a:cubicBezTo>
                    <a:pt x="312" y="40"/>
                    <a:pt x="259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019408" y="2638907"/>
              <a:ext cx="16711" cy="16170"/>
            </a:xfrm>
            <a:custGeom>
              <a:avLst/>
              <a:gdLst/>
              <a:ahLst/>
              <a:cxnLst/>
              <a:rect l="l" t="t" r="r" b="b"/>
              <a:pathLst>
                <a:path w="525" h="508" extrusionOk="0">
                  <a:moveTo>
                    <a:pt x="346" y="1"/>
                  </a:moveTo>
                  <a:cubicBezTo>
                    <a:pt x="290" y="1"/>
                    <a:pt x="238" y="29"/>
                    <a:pt x="215" y="67"/>
                  </a:cubicBezTo>
                  <a:cubicBezTo>
                    <a:pt x="168" y="126"/>
                    <a:pt x="108" y="186"/>
                    <a:pt x="61" y="245"/>
                  </a:cubicBezTo>
                  <a:cubicBezTo>
                    <a:pt x="1" y="305"/>
                    <a:pt x="1" y="412"/>
                    <a:pt x="61" y="472"/>
                  </a:cubicBezTo>
                  <a:cubicBezTo>
                    <a:pt x="96" y="495"/>
                    <a:pt x="144" y="507"/>
                    <a:pt x="180" y="507"/>
                  </a:cubicBezTo>
                  <a:cubicBezTo>
                    <a:pt x="227" y="507"/>
                    <a:pt x="251" y="495"/>
                    <a:pt x="299" y="472"/>
                  </a:cubicBezTo>
                  <a:cubicBezTo>
                    <a:pt x="370" y="388"/>
                    <a:pt x="430" y="317"/>
                    <a:pt x="489" y="245"/>
                  </a:cubicBezTo>
                  <a:cubicBezTo>
                    <a:pt x="525" y="186"/>
                    <a:pt x="513" y="79"/>
                    <a:pt x="442" y="31"/>
                  </a:cubicBezTo>
                  <a:cubicBezTo>
                    <a:pt x="411" y="10"/>
                    <a:pt x="378" y="1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033063" y="2611087"/>
              <a:ext cx="12159" cy="18971"/>
            </a:xfrm>
            <a:custGeom>
              <a:avLst/>
              <a:gdLst/>
              <a:ahLst/>
              <a:cxnLst/>
              <a:rect l="l" t="t" r="r" b="b"/>
              <a:pathLst>
                <a:path w="382" h="596" extrusionOk="0">
                  <a:moveTo>
                    <a:pt x="203" y="0"/>
                  </a:moveTo>
                  <a:cubicBezTo>
                    <a:pt x="108" y="0"/>
                    <a:pt x="36" y="72"/>
                    <a:pt x="36" y="167"/>
                  </a:cubicBezTo>
                  <a:cubicBezTo>
                    <a:pt x="36" y="238"/>
                    <a:pt x="36" y="334"/>
                    <a:pt x="24" y="405"/>
                  </a:cubicBezTo>
                  <a:cubicBezTo>
                    <a:pt x="1" y="488"/>
                    <a:pt x="60" y="584"/>
                    <a:pt x="155" y="596"/>
                  </a:cubicBezTo>
                  <a:lnTo>
                    <a:pt x="179" y="596"/>
                  </a:lnTo>
                  <a:cubicBezTo>
                    <a:pt x="263" y="596"/>
                    <a:pt x="334" y="536"/>
                    <a:pt x="346" y="465"/>
                  </a:cubicBezTo>
                  <a:cubicBezTo>
                    <a:pt x="370" y="369"/>
                    <a:pt x="382" y="274"/>
                    <a:pt x="382" y="167"/>
                  </a:cubicBezTo>
                  <a:cubicBezTo>
                    <a:pt x="346" y="72"/>
                    <a:pt x="286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024342" y="2583363"/>
              <a:ext cx="15947" cy="17888"/>
            </a:xfrm>
            <a:custGeom>
              <a:avLst/>
              <a:gdLst/>
              <a:ahLst/>
              <a:cxnLst/>
              <a:rect l="l" t="t" r="r" b="b"/>
              <a:pathLst>
                <a:path w="501" h="562" extrusionOk="0">
                  <a:moveTo>
                    <a:pt x="187" y="1"/>
                  </a:moveTo>
                  <a:cubicBezTo>
                    <a:pt x="154" y="1"/>
                    <a:pt x="119" y="13"/>
                    <a:pt x="84" y="38"/>
                  </a:cubicBezTo>
                  <a:cubicBezTo>
                    <a:pt x="13" y="97"/>
                    <a:pt x="1" y="193"/>
                    <a:pt x="60" y="264"/>
                  </a:cubicBezTo>
                  <a:cubicBezTo>
                    <a:pt x="96" y="324"/>
                    <a:pt x="144" y="395"/>
                    <a:pt x="179" y="466"/>
                  </a:cubicBezTo>
                  <a:cubicBezTo>
                    <a:pt x="203" y="526"/>
                    <a:pt x="263" y="562"/>
                    <a:pt x="322" y="562"/>
                  </a:cubicBezTo>
                  <a:cubicBezTo>
                    <a:pt x="358" y="562"/>
                    <a:pt x="370" y="562"/>
                    <a:pt x="394" y="550"/>
                  </a:cubicBezTo>
                  <a:cubicBezTo>
                    <a:pt x="477" y="502"/>
                    <a:pt x="501" y="407"/>
                    <a:pt x="465" y="324"/>
                  </a:cubicBezTo>
                  <a:cubicBezTo>
                    <a:pt x="417" y="228"/>
                    <a:pt x="370" y="145"/>
                    <a:pt x="310" y="74"/>
                  </a:cubicBezTo>
                  <a:cubicBezTo>
                    <a:pt x="276" y="25"/>
                    <a:pt x="233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2992894" y="2655808"/>
              <a:ext cx="19735" cy="12159"/>
            </a:xfrm>
            <a:custGeom>
              <a:avLst/>
              <a:gdLst/>
              <a:ahLst/>
              <a:cxnLst/>
              <a:rect l="l" t="t" r="r" b="b"/>
              <a:pathLst>
                <a:path w="620" h="382" extrusionOk="0">
                  <a:moveTo>
                    <a:pt x="437" y="0"/>
                  </a:moveTo>
                  <a:cubicBezTo>
                    <a:pt x="419" y="0"/>
                    <a:pt x="400" y="4"/>
                    <a:pt x="382" y="12"/>
                  </a:cubicBezTo>
                  <a:cubicBezTo>
                    <a:pt x="298" y="36"/>
                    <a:pt x="227" y="60"/>
                    <a:pt x="155" y="72"/>
                  </a:cubicBezTo>
                  <a:cubicBezTo>
                    <a:pt x="60" y="84"/>
                    <a:pt x="1" y="155"/>
                    <a:pt x="24" y="250"/>
                  </a:cubicBezTo>
                  <a:cubicBezTo>
                    <a:pt x="36" y="322"/>
                    <a:pt x="96" y="381"/>
                    <a:pt x="179" y="381"/>
                  </a:cubicBezTo>
                  <a:lnTo>
                    <a:pt x="203" y="381"/>
                  </a:lnTo>
                  <a:cubicBezTo>
                    <a:pt x="298" y="369"/>
                    <a:pt x="393" y="357"/>
                    <a:pt x="477" y="322"/>
                  </a:cubicBezTo>
                  <a:cubicBezTo>
                    <a:pt x="572" y="298"/>
                    <a:pt x="620" y="203"/>
                    <a:pt x="584" y="119"/>
                  </a:cubicBezTo>
                  <a:cubicBezTo>
                    <a:pt x="556" y="45"/>
                    <a:pt x="500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000469" y="2566366"/>
              <a:ext cx="20117" cy="13655"/>
            </a:xfrm>
            <a:custGeom>
              <a:avLst/>
              <a:gdLst/>
              <a:ahLst/>
              <a:cxnLst/>
              <a:rect l="l" t="t" r="r" b="b"/>
              <a:pathLst>
                <a:path w="632" h="429" extrusionOk="0">
                  <a:moveTo>
                    <a:pt x="181" y="0"/>
                  </a:moveTo>
                  <a:cubicBezTo>
                    <a:pt x="116" y="0"/>
                    <a:pt x="55" y="43"/>
                    <a:pt x="36" y="107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358" y="405"/>
                  </a:lnTo>
                  <a:cubicBezTo>
                    <a:pt x="394" y="429"/>
                    <a:pt x="405" y="429"/>
                    <a:pt x="441" y="429"/>
                  </a:cubicBezTo>
                  <a:cubicBezTo>
                    <a:pt x="501" y="429"/>
                    <a:pt x="560" y="393"/>
                    <a:pt x="584" y="334"/>
                  </a:cubicBezTo>
                  <a:cubicBezTo>
                    <a:pt x="632" y="274"/>
                    <a:pt x="596" y="167"/>
                    <a:pt x="513" y="131"/>
                  </a:cubicBezTo>
                  <a:cubicBezTo>
                    <a:pt x="417" y="84"/>
                    <a:pt x="334" y="36"/>
                    <a:pt x="239" y="12"/>
                  </a:cubicBez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972045" y="2565188"/>
              <a:ext cx="18971" cy="12191"/>
            </a:xfrm>
            <a:custGeom>
              <a:avLst/>
              <a:gdLst/>
              <a:ahLst/>
              <a:cxnLst/>
              <a:rect l="l" t="t" r="r" b="b"/>
              <a:pathLst>
                <a:path w="596" h="383" extrusionOk="0">
                  <a:moveTo>
                    <a:pt x="441" y="0"/>
                  </a:moveTo>
                  <a:cubicBezTo>
                    <a:pt x="434" y="0"/>
                    <a:pt x="426" y="1"/>
                    <a:pt x="417" y="2"/>
                  </a:cubicBezTo>
                  <a:cubicBezTo>
                    <a:pt x="310" y="13"/>
                    <a:pt x="227" y="25"/>
                    <a:pt x="144" y="61"/>
                  </a:cubicBezTo>
                  <a:cubicBezTo>
                    <a:pt x="48" y="85"/>
                    <a:pt x="1" y="180"/>
                    <a:pt x="36" y="264"/>
                  </a:cubicBezTo>
                  <a:cubicBezTo>
                    <a:pt x="60" y="347"/>
                    <a:pt x="120" y="383"/>
                    <a:pt x="179" y="383"/>
                  </a:cubicBezTo>
                  <a:cubicBezTo>
                    <a:pt x="203" y="383"/>
                    <a:pt x="215" y="383"/>
                    <a:pt x="227" y="371"/>
                  </a:cubicBezTo>
                  <a:cubicBezTo>
                    <a:pt x="298" y="347"/>
                    <a:pt x="370" y="323"/>
                    <a:pt x="453" y="311"/>
                  </a:cubicBezTo>
                  <a:cubicBezTo>
                    <a:pt x="536" y="299"/>
                    <a:pt x="596" y="228"/>
                    <a:pt x="596" y="133"/>
                  </a:cubicBezTo>
                  <a:cubicBezTo>
                    <a:pt x="585" y="56"/>
                    <a:pt x="524" y="0"/>
                    <a:pt x="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976597" y="2586451"/>
              <a:ext cx="32244" cy="61814"/>
            </a:xfrm>
            <a:custGeom>
              <a:avLst/>
              <a:gdLst/>
              <a:ahLst/>
              <a:cxnLst/>
              <a:rect l="l" t="t" r="r" b="b"/>
              <a:pathLst>
                <a:path w="1013" h="1942" extrusionOk="0">
                  <a:moveTo>
                    <a:pt x="501" y="0"/>
                  </a:moveTo>
                  <a:cubicBezTo>
                    <a:pt x="417" y="0"/>
                    <a:pt x="334" y="72"/>
                    <a:pt x="334" y="167"/>
                  </a:cubicBezTo>
                  <a:lnTo>
                    <a:pt x="334" y="310"/>
                  </a:lnTo>
                  <a:cubicBezTo>
                    <a:pt x="143" y="346"/>
                    <a:pt x="1" y="524"/>
                    <a:pt x="1" y="715"/>
                  </a:cubicBezTo>
                  <a:cubicBezTo>
                    <a:pt x="1" y="941"/>
                    <a:pt x="179" y="1131"/>
                    <a:pt x="417" y="1131"/>
                  </a:cubicBezTo>
                  <a:lnTo>
                    <a:pt x="608" y="1131"/>
                  </a:lnTo>
                  <a:cubicBezTo>
                    <a:pt x="655" y="1131"/>
                    <a:pt x="691" y="1179"/>
                    <a:pt x="691" y="1227"/>
                  </a:cubicBezTo>
                  <a:cubicBezTo>
                    <a:pt x="691" y="1262"/>
                    <a:pt x="655" y="1310"/>
                    <a:pt x="608" y="1310"/>
                  </a:cubicBezTo>
                  <a:lnTo>
                    <a:pt x="322" y="1310"/>
                  </a:lnTo>
                  <a:cubicBezTo>
                    <a:pt x="310" y="1239"/>
                    <a:pt x="251" y="1179"/>
                    <a:pt x="155" y="1179"/>
                  </a:cubicBezTo>
                  <a:cubicBezTo>
                    <a:pt x="72" y="1179"/>
                    <a:pt x="1" y="1250"/>
                    <a:pt x="1" y="1346"/>
                  </a:cubicBezTo>
                  <a:cubicBezTo>
                    <a:pt x="1" y="1501"/>
                    <a:pt x="132" y="1643"/>
                    <a:pt x="298" y="1643"/>
                  </a:cubicBezTo>
                  <a:lnTo>
                    <a:pt x="334" y="1643"/>
                  </a:lnTo>
                  <a:lnTo>
                    <a:pt x="334" y="1774"/>
                  </a:lnTo>
                  <a:cubicBezTo>
                    <a:pt x="334" y="1858"/>
                    <a:pt x="405" y="1941"/>
                    <a:pt x="501" y="1941"/>
                  </a:cubicBezTo>
                  <a:cubicBezTo>
                    <a:pt x="596" y="1941"/>
                    <a:pt x="667" y="1858"/>
                    <a:pt x="667" y="1774"/>
                  </a:cubicBezTo>
                  <a:lnTo>
                    <a:pt x="667" y="1620"/>
                  </a:lnTo>
                  <a:cubicBezTo>
                    <a:pt x="858" y="1596"/>
                    <a:pt x="1001" y="1417"/>
                    <a:pt x="1001" y="1227"/>
                  </a:cubicBezTo>
                  <a:cubicBezTo>
                    <a:pt x="1001" y="1000"/>
                    <a:pt x="834" y="810"/>
                    <a:pt x="596" y="810"/>
                  </a:cubicBezTo>
                  <a:lnTo>
                    <a:pt x="393" y="810"/>
                  </a:lnTo>
                  <a:cubicBezTo>
                    <a:pt x="358" y="810"/>
                    <a:pt x="310" y="762"/>
                    <a:pt x="310" y="715"/>
                  </a:cubicBezTo>
                  <a:cubicBezTo>
                    <a:pt x="310" y="667"/>
                    <a:pt x="358" y="631"/>
                    <a:pt x="393" y="631"/>
                  </a:cubicBezTo>
                  <a:lnTo>
                    <a:pt x="679" y="631"/>
                  </a:lnTo>
                  <a:cubicBezTo>
                    <a:pt x="691" y="703"/>
                    <a:pt x="751" y="762"/>
                    <a:pt x="846" y="762"/>
                  </a:cubicBezTo>
                  <a:cubicBezTo>
                    <a:pt x="929" y="762"/>
                    <a:pt x="1013" y="679"/>
                    <a:pt x="1013" y="596"/>
                  </a:cubicBezTo>
                  <a:cubicBezTo>
                    <a:pt x="1013" y="429"/>
                    <a:pt x="870" y="298"/>
                    <a:pt x="715" y="298"/>
                  </a:cubicBezTo>
                  <a:lnTo>
                    <a:pt x="667" y="298"/>
                  </a:lnTo>
                  <a:lnTo>
                    <a:pt x="667" y="167"/>
                  </a:lnTo>
                  <a:cubicBezTo>
                    <a:pt x="667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4132112" y="2282703"/>
            <a:ext cx="272727" cy="437092"/>
            <a:chOff x="3316159" y="1515085"/>
            <a:chExt cx="211892" cy="339594"/>
          </a:xfrm>
        </p:grpSpPr>
        <p:sp>
          <p:nvSpPr>
            <p:cNvPr id="230" name="Google Shape;230;p19"/>
            <p:cNvSpPr/>
            <p:nvPr/>
          </p:nvSpPr>
          <p:spPr>
            <a:xfrm>
              <a:off x="3358621" y="1823199"/>
              <a:ext cx="15183" cy="9485"/>
            </a:xfrm>
            <a:custGeom>
              <a:avLst/>
              <a:gdLst/>
              <a:ahLst/>
              <a:cxnLst/>
              <a:rect l="l" t="t" r="r" b="b"/>
              <a:pathLst>
                <a:path w="477" h="298" extrusionOk="0">
                  <a:moveTo>
                    <a:pt x="155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83" y="298"/>
                    <a:pt x="155" y="298"/>
                  </a:cubicBezTo>
                  <a:lnTo>
                    <a:pt x="322" y="298"/>
                  </a:lnTo>
                  <a:cubicBezTo>
                    <a:pt x="405" y="298"/>
                    <a:pt x="464" y="226"/>
                    <a:pt x="464" y="155"/>
                  </a:cubicBezTo>
                  <a:cubicBezTo>
                    <a:pt x="476" y="84"/>
                    <a:pt x="405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427946" y="1823199"/>
              <a:ext cx="15215" cy="9485"/>
            </a:xfrm>
            <a:custGeom>
              <a:avLst/>
              <a:gdLst/>
              <a:ahLst/>
              <a:cxnLst/>
              <a:rect l="l" t="t" r="r" b="b"/>
              <a:pathLst>
                <a:path w="478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310" y="298"/>
                  </a:lnTo>
                  <a:cubicBezTo>
                    <a:pt x="406" y="298"/>
                    <a:pt x="465" y="226"/>
                    <a:pt x="465" y="155"/>
                  </a:cubicBezTo>
                  <a:cubicBezTo>
                    <a:pt x="477" y="84"/>
                    <a:pt x="406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385135" y="1823199"/>
              <a:ext cx="31480" cy="9485"/>
            </a:xfrm>
            <a:custGeom>
              <a:avLst/>
              <a:gdLst/>
              <a:ahLst/>
              <a:cxnLst/>
              <a:rect l="l" t="t" r="r" b="b"/>
              <a:pathLst>
                <a:path w="98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84" y="298"/>
                    <a:pt x="155" y="298"/>
                  </a:cubicBezTo>
                  <a:lnTo>
                    <a:pt x="822" y="298"/>
                  </a:lnTo>
                  <a:cubicBezTo>
                    <a:pt x="917" y="298"/>
                    <a:pt x="977" y="226"/>
                    <a:pt x="977" y="155"/>
                  </a:cubicBezTo>
                  <a:cubicBezTo>
                    <a:pt x="989" y="84"/>
                    <a:pt x="917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19"/>
            <p:cNvGrpSpPr/>
            <p:nvPr/>
          </p:nvGrpSpPr>
          <p:grpSpPr>
            <a:xfrm>
              <a:off x="3316159" y="1515085"/>
              <a:ext cx="211892" cy="339594"/>
              <a:chOff x="3316159" y="1515085"/>
              <a:chExt cx="211892" cy="339594"/>
            </a:xfrm>
          </p:grpSpPr>
          <p:sp>
            <p:nvSpPr>
              <p:cNvPr id="234" name="Google Shape;234;p19"/>
              <p:cNvSpPr/>
              <p:nvPr/>
            </p:nvSpPr>
            <p:spPr>
              <a:xfrm>
                <a:off x="3316159" y="1557514"/>
                <a:ext cx="169049" cy="29716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336" extrusionOk="0">
                    <a:moveTo>
                      <a:pt x="4656" y="310"/>
                    </a:moveTo>
                    <a:cubicBezTo>
                      <a:pt x="4846" y="310"/>
                      <a:pt x="5001" y="477"/>
                      <a:pt x="5001" y="668"/>
                    </a:cubicBezTo>
                    <a:lnTo>
                      <a:pt x="298" y="668"/>
                    </a:lnTo>
                    <a:lnTo>
                      <a:pt x="298" y="656"/>
                    </a:lnTo>
                    <a:cubicBezTo>
                      <a:pt x="298" y="465"/>
                      <a:pt x="441" y="310"/>
                      <a:pt x="632" y="310"/>
                    </a:cubicBezTo>
                    <a:close/>
                    <a:moveTo>
                      <a:pt x="5001" y="989"/>
                    </a:moveTo>
                    <a:lnTo>
                      <a:pt x="5001" y="7680"/>
                    </a:lnTo>
                    <a:lnTo>
                      <a:pt x="298" y="7680"/>
                    </a:lnTo>
                    <a:lnTo>
                      <a:pt x="298" y="989"/>
                    </a:lnTo>
                    <a:close/>
                    <a:moveTo>
                      <a:pt x="5013" y="7990"/>
                    </a:moveTo>
                    <a:lnTo>
                      <a:pt x="5013" y="8681"/>
                    </a:lnTo>
                    <a:lnTo>
                      <a:pt x="5001" y="8681"/>
                    </a:lnTo>
                    <a:cubicBezTo>
                      <a:pt x="5001" y="8871"/>
                      <a:pt x="4846" y="9026"/>
                      <a:pt x="4656" y="9026"/>
                    </a:cubicBezTo>
                    <a:lnTo>
                      <a:pt x="655" y="9026"/>
                    </a:lnTo>
                    <a:cubicBezTo>
                      <a:pt x="465" y="9026"/>
                      <a:pt x="310" y="8871"/>
                      <a:pt x="310" y="8681"/>
                    </a:cubicBezTo>
                    <a:lnTo>
                      <a:pt x="310" y="7990"/>
                    </a:lnTo>
                    <a:close/>
                    <a:moveTo>
                      <a:pt x="655" y="1"/>
                    </a:moveTo>
                    <a:cubicBezTo>
                      <a:pt x="298" y="1"/>
                      <a:pt x="1" y="299"/>
                      <a:pt x="1" y="656"/>
                    </a:cubicBezTo>
                    <a:lnTo>
                      <a:pt x="1" y="8681"/>
                    </a:lnTo>
                    <a:cubicBezTo>
                      <a:pt x="1" y="9038"/>
                      <a:pt x="298" y="9335"/>
                      <a:pt x="655" y="9335"/>
                    </a:cubicBezTo>
                    <a:lnTo>
                      <a:pt x="4656" y="9335"/>
                    </a:lnTo>
                    <a:cubicBezTo>
                      <a:pt x="5013" y="9335"/>
                      <a:pt x="5311" y="9038"/>
                      <a:pt x="5311" y="8681"/>
                    </a:cubicBezTo>
                    <a:lnTo>
                      <a:pt x="5311" y="656"/>
                    </a:lnTo>
                    <a:cubicBezTo>
                      <a:pt x="5311" y="299"/>
                      <a:pt x="5025" y="1"/>
                      <a:pt x="4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337772" y="1610161"/>
                <a:ext cx="132667" cy="12741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003" extrusionOk="0">
                    <a:moveTo>
                      <a:pt x="2131" y="1014"/>
                    </a:moveTo>
                    <a:cubicBezTo>
                      <a:pt x="2322" y="1014"/>
                      <a:pt x="2477" y="1157"/>
                      <a:pt x="2477" y="1359"/>
                    </a:cubicBezTo>
                    <a:lnTo>
                      <a:pt x="2477" y="1681"/>
                    </a:lnTo>
                    <a:cubicBezTo>
                      <a:pt x="2477" y="1966"/>
                      <a:pt x="2251" y="2181"/>
                      <a:pt x="1965" y="2181"/>
                    </a:cubicBezTo>
                    <a:cubicBezTo>
                      <a:pt x="1958" y="2181"/>
                      <a:pt x="1952" y="2181"/>
                      <a:pt x="1945" y="2181"/>
                    </a:cubicBezTo>
                    <a:cubicBezTo>
                      <a:pt x="1691" y="2181"/>
                      <a:pt x="1465" y="1959"/>
                      <a:pt x="1465" y="1681"/>
                    </a:cubicBezTo>
                    <a:lnTo>
                      <a:pt x="1465" y="1359"/>
                    </a:lnTo>
                    <a:cubicBezTo>
                      <a:pt x="1465" y="1157"/>
                      <a:pt x="1608" y="1014"/>
                      <a:pt x="1810" y="1014"/>
                    </a:cubicBezTo>
                    <a:close/>
                    <a:moveTo>
                      <a:pt x="2143" y="2478"/>
                    </a:moveTo>
                    <a:lnTo>
                      <a:pt x="2143" y="2574"/>
                    </a:lnTo>
                    <a:cubicBezTo>
                      <a:pt x="2167" y="2633"/>
                      <a:pt x="2179" y="2693"/>
                      <a:pt x="2191" y="2740"/>
                    </a:cubicBezTo>
                    <a:lnTo>
                      <a:pt x="1989" y="2943"/>
                    </a:lnTo>
                    <a:lnTo>
                      <a:pt x="1953" y="2943"/>
                    </a:lnTo>
                    <a:lnTo>
                      <a:pt x="1750" y="2740"/>
                    </a:lnTo>
                    <a:cubicBezTo>
                      <a:pt x="1774" y="2693"/>
                      <a:pt x="1786" y="2633"/>
                      <a:pt x="1786" y="2574"/>
                    </a:cubicBezTo>
                    <a:lnTo>
                      <a:pt x="1786" y="2478"/>
                    </a:lnTo>
                    <a:cubicBezTo>
                      <a:pt x="1846" y="2502"/>
                      <a:pt x="1905" y="2502"/>
                      <a:pt x="1965" y="2502"/>
                    </a:cubicBezTo>
                    <a:cubicBezTo>
                      <a:pt x="2024" y="2502"/>
                      <a:pt x="2084" y="2502"/>
                      <a:pt x="2143" y="2478"/>
                    </a:cubicBezTo>
                    <a:close/>
                    <a:moveTo>
                      <a:pt x="2441" y="2931"/>
                    </a:moveTo>
                    <a:lnTo>
                      <a:pt x="2715" y="3062"/>
                    </a:lnTo>
                    <a:cubicBezTo>
                      <a:pt x="2774" y="3098"/>
                      <a:pt x="2822" y="3157"/>
                      <a:pt x="2822" y="3228"/>
                    </a:cubicBezTo>
                    <a:lnTo>
                      <a:pt x="2822" y="3467"/>
                    </a:lnTo>
                    <a:cubicBezTo>
                      <a:pt x="2560" y="3609"/>
                      <a:pt x="2262" y="3693"/>
                      <a:pt x="1965" y="3693"/>
                    </a:cubicBezTo>
                    <a:cubicBezTo>
                      <a:pt x="1667" y="3693"/>
                      <a:pt x="1369" y="3609"/>
                      <a:pt x="1119" y="3467"/>
                    </a:cubicBezTo>
                    <a:lnTo>
                      <a:pt x="1119" y="3228"/>
                    </a:lnTo>
                    <a:cubicBezTo>
                      <a:pt x="1119" y="3157"/>
                      <a:pt x="1167" y="3098"/>
                      <a:pt x="1227" y="3062"/>
                    </a:cubicBezTo>
                    <a:lnTo>
                      <a:pt x="1489" y="2931"/>
                    </a:lnTo>
                    <a:lnTo>
                      <a:pt x="1750" y="3181"/>
                    </a:lnTo>
                    <a:cubicBezTo>
                      <a:pt x="1810" y="3240"/>
                      <a:pt x="1893" y="3276"/>
                      <a:pt x="1965" y="3276"/>
                    </a:cubicBezTo>
                    <a:cubicBezTo>
                      <a:pt x="2048" y="3276"/>
                      <a:pt x="2131" y="3240"/>
                      <a:pt x="2191" y="3181"/>
                    </a:cubicBezTo>
                    <a:lnTo>
                      <a:pt x="2441" y="2931"/>
                    </a:lnTo>
                    <a:close/>
                    <a:moveTo>
                      <a:pt x="2009" y="0"/>
                    </a:moveTo>
                    <a:cubicBezTo>
                      <a:pt x="1492" y="0"/>
                      <a:pt x="976" y="204"/>
                      <a:pt x="584" y="597"/>
                    </a:cubicBezTo>
                    <a:cubicBezTo>
                      <a:pt x="215" y="966"/>
                      <a:pt x="0" y="1466"/>
                      <a:pt x="0" y="2002"/>
                    </a:cubicBezTo>
                    <a:cubicBezTo>
                      <a:pt x="0" y="2550"/>
                      <a:pt x="215" y="3038"/>
                      <a:pt x="584" y="3419"/>
                    </a:cubicBezTo>
                    <a:cubicBezTo>
                      <a:pt x="977" y="3812"/>
                      <a:pt x="1477" y="4002"/>
                      <a:pt x="2000" y="4002"/>
                    </a:cubicBezTo>
                    <a:cubicBezTo>
                      <a:pt x="2501" y="4002"/>
                      <a:pt x="3024" y="3812"/>
                      <a:pt x="3417" y="3419"/>
                    </a:cubicBezTo>
                    <a:cubicBezTo>
                      <a:pt x="4072" y="2740"/>
                      <a:pt x="4167" y="1681"/>
                      <a:pt x="3620" y="883"/>
                    </a:cubicBezTo>
                    <a:cubicBezTo>
                      <a:pt x="3590" y="832"/>
                      <a:pt x="3543" y="807"/>
                      <a:pt x="3492" y="807"/>
                    </a:cubicBezTo>
                    <a:cubicBezTo>
                      <a:pt x="3459" y="807"/>
                      <a:pt x="3426" y="817"/>
                      <a:pt x="3394" y="835"/>
                    </a:cubicBezTo>
                    <a:cubicBezTo>
                      <a:pt x="3322" y="883"/>
                      <a:pt x="3310" y="978"/>
                      <a:pt x="3358" y="1062"/>
                    </a:cubicBezTo>
                    <a:cubicBezTo>
                      <a:pt x="3810" y="1728"/>
                      <a:pt x="3727" y="2621"/>
                      <a:pt x="3155" y="3193"/>
                    </a:cubicBezTo>
                    <a:lnTo>
                      <a:pt x="3132" y="3228"/>
                    </a:lnTo>
                    <a:lnTo>
                      <a:pt x="3132" y="3217"/>
                    </a:lnTo>
                    <a:cubicBezTo>
                      <a:pt x="3132" y="3014"/>
                      <a:pt x="3024" y="2859"/>
                      <a:pt x="2858" y="2776"/>
                    </a:cubicBezTo>
                    <a:lnTo>
                      <a:pt x="2477" y="2586"/>
                    </a:lnTo>
                    <a:lnTo>
                      <a:pt x="2477" y="2574"/>
                    </a:lnTo>
                    <a:lnTo>
                      <a:pt x="2477" y="2336"/>
                    </a:lnTo>
                    <a:cubicBezTo>
                      <a:pt x="2679" y="2181"/>
                      <a:pt x="2798" y="1943"/>
                      <a:pt x="2798" y="1681"/>
                    </a:cubicBezTo>
                    <a:lnTo>
                      <a:pt x="2798" y="1347"/>
                    </a:lnTo>
                    <a:cubicBezTo>
                      <a:pt x="2798" y="990"/>
                      <a:pt x="2501" y="692"/>
                      <a:pt x="2143" y="692"/>
                    </a:cubicBezTo>
                    <a:lnTo>
                      <a:pt x="1822" y="692"/>
                    </a:lnTo>
                    <a:cubicBezTo>
                      <a:pt x="1465" y="692"/>
                      <a:pt x="1167" y="990"/>
                      <a:pt x="1167" y="1347"/>
                    </a:cubicBezTo>
                    <a:lnTo>
                      <a:pt x="1167" y="1681"/>
                    </a:lnTo>
                    <a:cubicBezTo>
                      <a:pt x="1167" y="1943"/>
                      <a:pt x="1298" y="2181"/>
                      <a:pt x="1489" y="2336"/>
                    </a:cubicBezTo>
                    <a:lnTo>
                      <a:pt x="1489" y="2574"/>
                    </a:lnTo>
                    <a:lnTo>
                      <a:pt x="1489" y="2586"/>
                    </a:lnTo>
                    <a:lnTo>
                      <a:pt x="1108" y="2776"/>
                    </a:lnTo>
                    <a:cubicBezTo>
                      <a:pt x="941" y="2871"/>
                      <a:pt x="834" y="3038"/>
                      <a:pt x="834" y="3217"/>
                    </a:cubicBezTo>
                    <a:lnTo>
                      <a:pt x="834" y="3228"/>
                    </a:lnTo>
                    <a:lnTo>
                      <a:pt x="810" y="3193"/>
                    </a:lnTo>
                    <a:cubicBezTo>
                      <a:pt x="500" y="2883"/>
                      <a:pt x="322" y="2455"/>
                      <a:pt x="322" y="2002"/>
                    </a:cubicBezTo>
                    <a:cubicBezTo>
                      <a:pt x="322" y="1562"/>
                      <a:pt x="500" y="1133"/>
                      <a:pt x="810" y="812"/>
                    </a:cubicBezTo>
                    <a:cubicBezTo>
                      <a:pt x="1139" y="489"/>
                      <a:pt x="1566" y="326"/>
                      <a:pt x="1996" y="326"/>
                    </a:cubicBezTo>
                    <a:cubicBezTo>
                      <a:pt x="2328" y="326"/>
                      <a:pt x="2662" y="424"/>
                      <a:pt x="2953" y="621"/>
                    </a:cubicBezTo>
                    <a:cubicBezTo>
                      <a:pt x="2980" y="639"/>
                      <a:pt x="3012" y="649"/>
                      <a:pt x="3043" y="649"/>
                    </a:cubicBezTo>
                    <a:cubicBezTo>
                      <a:pt x="3092" y="649"/>
                      <a:pt x="3143" y="625"/>
                      <a:pt x="3179" y="573"/>
                    </a:cubicBezTo>
                    <a:cubicBezTo>
                      <a:pt x="3215" y="502"/>
                      <a:pt x="3203" y="419"/>
                      <a:pt x="3132" y="359"/>
                    </a:cubicBezTo>
                    <a:cubicBezTo>
                      <a:pt x="2793" y="118"/>
                      <a:pt x="2401" y="0"/>
                      <a:pt x="2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3343056" y="1749290"/>
                <a:ext cx="41729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56" y="0"/>
                    </a:moveTo>
                    <a:cubicBezTo>
                      <a:pt x="299" y="0"/>
                      <a:pt x="1" y="298"/>
                      <a:pt x="1" y="655"/>
                    </a:cubicBezTo>
                    <a:cubicBezTo>
                      <a:pt x="1" y="1013"/>
                      <a:pt x="299" y="1310"/>
                      <a:pt x="656" y="1310"/>
                    </a:cubicBezTo>
                    <a:cubicBezTo>
                      <a:pt x="1013" y="1310"/>
                      <a:pt x="1311" y="1013"/>
                      <a:pt x="1311" y="655"/>
                    </a:cubicBezTo>
                    <a:cubicBezTo>
                      <a:pt x="1299" y="560"/>
                      <a:pt x="1227" y="501"/>
                      <a:pt x="1144" y="501"/>
                    </a:cubicBezTo>
                    <a:cubicBezTo>
                      <a:pt x="1061" y="501"/>
                      <a:pt x="1001" y="572"/>
                      <a:pt x="1001" y="643"/>
                    </a:cubicBezTo>
                    <a:cubicBezTo>
                      <a:pt x="1001" y="834"/>
                      <a:pt x="846" y="989"/>
                      <a:pt x="656" y="989"/>
                    </a:cubicBezTo>
                    <a:cubicBezTo>
                      <a:pt x="465" y="989"/>
                      <a:pt x="310" y="834"/>
                      <a:pt x="310" y="643"/>
                    </a:cubicBezTo>
                    <a:cubicBezTo>
                      <a:pt x="310" y="453"/>
                      <a:pt x="465" y="298"/>
                      <a:pt x="656" y="298"/>
                    </a:cubicBezTo>
                    <a:cubicBezTo>
                      <a:pt x="751" y="298"/>
                      <a:pt x="811" y="227"/>
                      <a:pt x="811" y="155"/>
                    </a:cubicBezTo>
                    <a:cubicBezTo>
                      <a:pt x="811" y="84"/>
                      <a:pt x="727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417347" y="1749290"/>
                <a:ext cx="41729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3"/>
                      <a:pt x="298" y="1310"/>
                      <a:pt x="655" y="1310"/>
                    </a:cubicBezTo>
                    <a:cubicBezTo>
                      <a:pt x="1013" y="1310"/>
                      <a:pt x="1310" y="1013"/>
                      <a:pt x="1310" y="655"/>
                    </a:cubicBezTo>
                    <a:cubicBezTo>
                      <a:pt x="1298" y="560"/>
                      <a:pt x="1239" y="501"/>
                      <a:pt x="1155" y="501"/>
                    </a:cubicBezTo>
                    <a:cubicBezTo>
                      <a:pt x="1060" y="501"/>
                      <a:pt x="1001" y="572"/>
                      <a:pt x="1001" y="643"/>
                    </a:cubicBezTo>
                    <a:cubicBezTo>
                      <a:pt x="1001" y="834"/>
                      <a:pt x="858" y="989"/>
                      <a:pt x="655" y="989"/>
                    </a:cubicBezTo>
                    <a:cubicBezTo>
                      <a:pt x="465" y="989"/>
                      <a:pt x="322" y="834"/>
                      <a:pt x="322" y="643"/>
                    </a:cubicBezTo>
                    <a:cubicBezTo>
                      <a:pt x="322" y="453"/>
                      <a:pt x="465" y="298"/>
                      <a:pt x="655" y="298"/>
                    </a:cubicBezTo>
                    <a:cubicBezTo>
                      <a:pt x="751" y="298"/>
                      <a:pt x="810" y="227"/>
                      <a:pt x="810" y="155"/>
                    </a:cubicBezTo>
                    <a:cubicBezTo>
                      <a:pt x="810" y="84"/>
                      <a:pt x="739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3464710" y="1536315"/>
                <a:ext cx="41729" cy="4131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298" extrusionOk="0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8"/>
                      <a:pt x="84" y="298"/>
                      <a:pt x="156" y="298"/>
                    </a:cubicBezTo>
                    <a:cubicBezTo>
                      <a:pt x="620" y="298"/>
                      <a:pt x="1001" y="667"/>
                      <a:pt x="1001" y="1143"/>
                    </a:cubicBezTo>
                    <a:cubicBezTo>
                      <a:pt x="1001" y="1238"/>
                      <a:pt x="1072" y="1298"/>
                      <a:pt x="1156" y="1298"/>
                    </a:cubicBezTo>
                    <a:cubicBezTo>
                      <a:pt x="1239" y="1298"/>
                      <a:pt x="1299" y="1215"/>
                      <a:pt x="1299" y="1143"/>
                    </a:cubicBezTo>
                    <a:cubicBezTo>
                      <a:pt x="1311" y="524"/>
                      <a:pt x="799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64710" y="1515085"/>
                <a:ext cx="6334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965" extrusionOk="0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9"/>
                      <a:pt x="84" y="298"/>
                      <a:pt x="156" y="298"/>
                    </a:cubicBezTo>
                    <a:cubicBezTo>
                      <a:pt x="989" y="298"/>
                      <a:pt x="1668" y="977"/>
                      <a:pt x="1668" y="1810"/>
                    </a:cubicBezTo>
                    <a:cubicBezTo>
                      <a:pt x="1668" y="1905"/>
                      <a:pt x="1751" y="1965"/>
                      <a:pt x="1822" y="1965"/>
                    </a:cubicBezTo>
                    <a:cubicBezTo>
                      <a:pt x="1894" y="1965"/>
                      <a:pt x="1965" y="1882"/>
                      <a:pt x="1965" y="1810"/>
                    </a:cubicBezTo>
                    <a:cubicBezTo>
                      <a:pt x="1989" y="810"/>
                      <a:pt x="1168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" name="Google Shape;240;p19"/>
          <p:cNvGrpSpPr/>
          <p:nvPr/>
        </p:nvGrpSpPr>
        <p:grpSpPr>
          <a:xfrm>
            <a:off x="4030920" y="1434064"/>
            <a:ext cx="475110" cy="463885"/>
            <a:chOff x="7582302" y="1499934"/>
            <a:chExt cx="369133" cy="360411"/>
          </a:xfrm>
        </p:grpSpPr>
        <p:sp>
          <p:nvSpPr>
            <p:cNvPr id="241" name="Google Shape;241;p19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19"/>
          <p:cNvCxnSpPr>
            <a:stCxn id="182" idx="2"/>
            <a:endCxn id="187" idx="0"/>
          </p:cNvCxnSpPr>
          <p:nvPr/>
        </p:nvCxnSpPr>
        <p:spPr>
          <a:xfrm>
            <a:off x="3225006" y="1878400"/>
            <a:ext cx="0" cy="409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19"/>
          <p:cNvCxnSpPr>
            <a:stCxn id="187" idx="2"/>
            <a:endCxn id="192" idx="0"/>
          </p:cNvCxnSpPr>
          <p:nvPr/>
        </p:nvCxnSpPr>
        <p:spPr>
          <a:xfrm>
            <a:off x="3225006" y="2712663"/>
            <a:ext cx="0" cy="409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9"/>
          <p:cNvCxnSpPr>
            <a:stCxn id="192" idx="2"/>
            <a:endCxn id="198" idx="0"/>
          </p:cNvCxnSpPr>
          <p:nvPr/>
        </p:nvCxnSpPr>
        <p:spPr>
          <a:xfrm>
            <a:off x="3225006" y="3546925"/>
            <a:ext cx="0" cy="409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</a:t>
            </a:r>
            <a:r>
              <a:rPr lang="en-US" dirty="0"/>
              <a:t>r</a:t>
            </a:r>
            <a:r>
              <a:rPr lang="en" dirty="0"/>
              <a:t>ary were used</a:t>
            </a:r>
            <a:endParaRPr dirty="0"/>
          </a:p>
        </p:txBody>
      </p:sp>
      <p:sp>
        <p:nvSpPr>
          <p:cNvPr id="254" name="Google Shape;254;p20"/>
          <p:cNvSpPr/>
          <p:nvPr/>
        </p:nvSpPr>
        <p:spPr>
          <a:xfrm>
            <a:off x="1412875" y="2923061"/>
            <a:ext cx="223500" cy="223500"/>
          </a:xfrm>
          <a:prstGeom prst="ellipse">
            <a:avLst/>
          </a:prstGeom>
          <a:gradFill>
            <a:gsLst>
              <a:gs pos="0">
                <a:srgbClr val="F59AFF"/>
              </a:gs>
              <a:gs pos="64000">
                <a:srgbClr val="F59AFF">
                  <a:alpha val="2745"/>
                </a:srgbClr>
              </a:gs>
              <a:gs pos="100000">
                <a:srgbClr val="F59A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709975" y="1257998"/>
            <a:ext cx="1629303" cy="1060927"/>
            <a:chOff x="709975" y="1257998"/>
            <a:chExt cx="1629303" cy="1060927"/>
          </a:xfrm>
        </p:grpSpPr>
        <p:sp>
          <p:nvSpPr>
            <p:cNvPr id="256" name="Google Shape;256;p20"/>
            <p:cNvSpPr txBox="1"/>
            <p:nvPr/>
          </p:nvSpPr>
          <p:spPr>
            <a:xfrm>
              <a:off x="709978" y="12579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string</a:t>
              </a: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709975" y="1517925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2740465" y="3435098"/>
            <a:ext cx="1629314" cy="1074903"/>
            <a:chOff x="2740465" y="3435098"/>
            <a:chExt cx="1629314" cy="1074903"/>
          </a:xfrm>
        </p:grpSpPr>
        <p:sp>
          <p:nvSpPr>
            <p:cNvPr id="259" name="Google Shape;259;p20"/>
            <p:cNvSpPr txBox="1"/>
            <p:nvPr/>
          </p:nvSpPr>
          <p:spPr>
            <a:xfrm>
              <a:off x="2740465" y="34350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pytube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2740479" y="3709000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1" name="Google Shape;261;p20"/>
          <p:cNvGrpSpPr/>
          <p:nvPr/>
        </p:nvGrpSpPr>
        <p:grpSpPr>
          <a:xfrm>
            <a:off x="4770991" y="1257998"/>
            <a:ext cx="1629306" cy="1074903"/>
            <a:chOff x="4770991" y="1257998"/>
            <a:chExt cx="1629306" cy="1074903"/>
          </a:xfrm>
        </p:grpSpPr>
        <p:sp>
          <p:nvSpPr>
            <p:cNvPr id="262" name="Google Shape;262;p20"/>
            <p:cNvSpPr txBox="1"/>
            <p:nvPr/>
          </p:nvSpPr>
          <p:spPr>
            <a:xfrm>
              <a:off x="4770997" y="12579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pyqrcode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4770991" y="1531900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r</a:t>
              </a: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png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6801498" y="3435098"/>
            <a:ext cx="1629305" cy="1074903"/>
            <a:chOff x="6801498" y="3435098"/>
            <a:chExt cx="1629305" cy="1074903"/>
          </a:xfrm>
        </p:grpSpPr>
        <p:sp>
          <p:nvSpPr>
            <p:cNvPr id="265" name="Google Shape;265;p20"/>
            <p:cNvSpPr txBox="1"/>
            <p:nvPr/>
          </p:nvSpPr>
          <p:spPr>
            <a:xfrm>
              <a:off x="6801503" y="34350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PIL</a:t>
              </a: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6801498" y="3709000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pytest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7" name="Google Shape;267;p20"/>
          <p:cNvSpPr/>
          <p:nvPr/>
        </p:nvSpPr>
        <p:spPr>
          <a:xfrm>
            <a:off x="3443375" y="2621311"/>
            <a:ext cx="223500" cy="223500"/>
          </a:xfrm>
          <a:prstGeom prst="ellipse">
            <a:avLst/>
          </a:prstGeom>
          <a:gradFill>
            <a:gsLst>
              <a:gs pos="0">
                <a:srgbClr val="F59AFF"/>
              </a:gs>
              <a:gs pos="64000">
                <a:srgbClr val="F59AFF">
                  <a:alpha val="2745"/>
                </a:srgbClr>
              </a:gs>
              <a:gs pos="100000">
                <a:srgbClr val="F59A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473875" y="2923061"/>
            <a:ext cx="223500" cy="223500"/>
          </a:xfrm>
          <a:prstGeom prst="ellipse">
            <a:avLst/>
          </a:prstGeom>
          <a:gradFill>
            <a:gsLst>
              <a:gs pos="0">
                <a:srgbClr val="F59AFF"/>
              </a:gs>
              <a:gs pos="64000">
                <a:srgbClr val="F59AFF">
                  <a:alpha val="2745"/>
                </a:srgbClr>
              </a:gs>
              <a:gs pos="100000">
                <a:srgbClr val="F59A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7504375" y="2621311"/>
            <a:ext cx="223500" cy="223500"/>
          </a:xfrm>
          <a:prstGeom prst="ellipse">
            <a:avLst/>
          </a:prstGeom>
          <a:gradFill>
            <a:gsLst>
              <a:gs pos="0">
                <a:srgbClr val="F59AFF"/>
              </a:gs>
              <a:gs pos="64000">
                <a:srgbClr val="F59AFF">
                  <a:alpha val="2745"/>
                </a:srgbClr>
              </a:gs>
              <a:gs pos="100000">
                <a:srgbClr val="F59A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20"/>
          <p:cNvCxnSpPr>
            <a:cxnSpLocks/>
            <a:endCxn id="254" idx="0"/>
          </p:cNvCxnSpPr>
          <p:nvPr/>
        </p:nvCxnSpPr>
        <p:spPr>
          <a:xfrm flipH="1">
            <a:off x="1524625" y="1848402"/>
            <a:ext cx="3221" cy="107465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0"/>
          <p:cNvCxnSpPr>
            <a:stCxn id="259" idx="0"/>
            <a:endCxn id="267" idx="4"/>
          </p:cNvCxnSpPr>
          <p:nvPr/>
        </p:nvCxnSpPr>
        <p:spPr>
          <a:xfrm rot="10800000">
            <a:off x="3555115" y="2844698"/>
            <a:ext cx="0" cy="590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0"/>
          <p:cNvCxnSpPr>
            <a:cxnSpLocks/>
            <a:endCxn id="268" idx="0"/>
          </p:cNvCxnSpPr>
          <p:nvPr/>
        </p:nvCxnSpPr>
        <p:spPr>
          <a:xfrm>
            <a:off x="5585625" y="2053440"/>
            <a:ext cx="0" cy="86962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0"/>
          <p:cNvCxnSpPr>
            <a:stCxn id="265" idx="0"/>
            <a:endCxn id="269" idx="4"/>
          </p:cNvCxnSpPr>
          <p:nvPr/>
        </p:nvCxnSpPr>
        <p:spPr>
          <a:xfrm rot="10800000">
            <a:off x="7616153" y="2844698"/>
            <a:ext cx="0" cy="590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0"/>
          <p:cNvSpPr/>
          <p:nvPr/>
        </p:nvSpPr>
        <p:spPr>
          <a:xfrm>
            <a:off x="7258974" y="1605785"/>
            <a:ext cx="714300" cy="71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3197974" y="1605785"/>
            <a:ext cx="714300" cy="71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1167474" y="3447835"/>
            <a:ext cx="714300" cy="71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5228487" y="3447835"/>
            <a:ext cx="714300" cy="71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78" name="Google Shape;278;p20"/>
          <p:cNvCxnSpPr>
            <a:stCxn id="254" idx="4"/>
            <a:endCxn id="276" idx="0"/>
          </p:cNvCxnSpPr>
          <p:nvPr/>
        </p:nvCxnSpPr>
        <p:spPr>
          <a:xfrm>
            <a:off x="1524625" y="3146561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0"/>
          <p:cNvCxnSpPr>
            <a:stCxn id="275" idx="4"/>
            <a:endCxn id="267" idx="0"/>
          </p:cNvCxnSpPr>
          <p:nvPr/>
        </p:nvCxnSpPr>
        <p:spPr>
          <a:xfrm>
            <a:off x="3555124" y="2320085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0"/>
          <p:cNvCxnSpPr>
            <a:stCxn id="268" idx="4"/>
            <a:endCxn id="277" idx="0"/>
          </p:cNvCxnSpPr>
          <p:nvPr/>
        </p:nvCxnSpPr>
        <p:spPr>
          <a:xfrm>
            <a:off x="5585625" y="3146561"/>
            <a:ext cx="0" cy="30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0"/>
          <p:cNvCxnSpPr>
            <a:stCxn id="274" idx="4"/>
            <a:endCxn id="269" idx="0"/>
          </p:cNvCxnSpPr>
          <p:nvPr/>
        </p:nvCxnSpPr>
        <p:spPr>
          <a:xfrm>
            <a:off x="7616124" y="2320085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0"/>
          <p:cNvCxnSpPr>
            <a:stCxn id="254" idx="6"/>
            <a:endCxn id="267" idx="2"/>
          </p:cNvCxnSpPr>
          <p:nvPr/>
        </p:nvCxnSpPr>
        <p:spPr>
          <a:xfrm rot="10800000" flipH="1">
            <a:off x="1636375" y="2733011"/>
            <a:ext cx="1806900" cy="301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0"/>
          <p:cNvCxnSpPr>
            <a:stCxn id="267" idx="6"/>
            <a:endCxn id="268" idx="2"/>
          </p:cNvCxnSpPr>
          <p:nvPr/>
        </p:nvCxnSpPr>
        <p:spPr>
          <a:xfrm>
            <a:off x="3666875" y="2733061"/>
            <a:ext cx="1806900" cy="301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0"/>
          <p:cNvCxnSpPr>
            <a:stCxn id="268" idx="6"/>
            <a:endCxn id="269" idx="2"/>
          </p:cNvCxnSpPr>
          <p:nvPr/>
        </p:nvCxnSpPr>
        <p:spPr>
          <a:xfrm rot="10800000" flipH="1">
            <a:off x="5697375" y="2733011"/>
            <a:ext cx="1806900" cy="301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5" name="Google Shape;285;p20"/>
          <p:cNvGrpSpPr/>
          <p:nvPr/>
        </p:nvGrpSpPr>
        <p:grpSpPr>
          <a:xfrm>
            <a:off x="1284744" y="3569075"/>
            <a:ext cx="479766" cy="471777"/>
            <a:chOff x="860940" y="2746477"/>
            <a:chExt cx="371883" cy="365691"/>
          </a:xfrm>
        </p:grpSpPr>
        <p:sp>
          <p:nvSpPr>
            <p:cNvPr id="286" name="Google Shape;286;p20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20"/>
          <p:cNvGrpSpPr/>
          <p:nvPr/>
        </p:nvGrpSpPr>
        <p:grpSpPr>
          <a:xfrm>
            <a:off x="5340261" y="3570741"/>
            <a:ext cx="490745" cy="468459"/>
            <a:chOff x="4126815" y="2760704"/>
            <a:chExt cx="380393" cy="363118"/>
          </a:xfrm>
        </p:grpSpPr>
        <p:sp>
          <p:nvSpPr>
            <p:cNvPr id="292" name="Google Shape;292;p20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0"/>
          <p:cNvGrpSpPr/>
          <p:nvPr/>
        </p:nvGrpSpPr>
        <p:grpSpPr>
          <a:xfrm>
            <a:off x="3326110" y="1802921"/>
            <a:ext cx="458053" cy="319994"/>
            <a:chOff x="6849393" y="3733994"/>
            <a:chExt cx="355053" cy="248038"/>
          </a:xfrm>
        </p:grpSpPr>
        <p:sp>
          <p:nvSpPr>
            <p:cNvPr id="297" name="Google Shape;297;p20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0"/>
          <p:cNvGrpSpPr/>
          <p:nvPr/>
        </p:nvGrpSpPr>
        <p:grpSpPr>
          <a:xfrm>
            <a:off x="7374425" y="1721668"/>
            <a:ext cx="483412" cy="482511"/>
            <a:chOff x="1421638" y="4125629"/>
            <a:chExt cx="374709" cy="374010"/>
          </a:xfrm>
        </p:grpSpPr>
        <p:sp>
          <p:nvSpPr>
            <p:cNvPr id="303" name="Google Shape;303;p20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Exceptions handling</a:t>
            </a:r>
            <a:endParaRPr dirty="0"/>
          </a:p>
        </p:txBody>
      </p:sp>
      <p:sp>
        <p:nvSpPr>
          <p:cNvPr id="310" name="Google Shape;310;p21"/>
          <p:cNvSpPr/>
          <p:nvPr/>
        </p:nvSpPr>
        <p:spPr>
          <a:xfrm>
            <a:off x="3168150" y="3463219"/>
            <a:ext cx="899400" cy="89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4122250" y="1548475"/>
            <a:ext cx="899400" cy="89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5076400" y="3463200"/>
            <a:ext cx="899400" cy="89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1"/>
          <p:cNvGrpSpPr/>
          <p:nvPr/>
        </p:nvGrpSpPr>
        <p:grpSpPr>
          <a:xfrm>
            <a:off x="3496214" y="1999164"/>
            <a:ext cx="2150194" cy="2150165"/>
            <a:chOff x="3628150" y="2303425"/>
            <a:chExt cx="1887625" cy="1887600"/>
          </a:xfrm>
        </p:grpSpPr>
        <p:sp>
          <p:nvSpPr>
            <p:cNvPr id="314" name="Google Shape;314;p21"/>
            <p:cNvSpPr/>
            <p:nvPr/>
          </p:nvSpPr>
          <p:spPr>
            <a:xfrm>
              <a:off x="3628150" y="2303425"/>
              <a:ext cx="1887600" cy="1887600"/>
            </a:xfrm>
            <a:prstGeom prst="arc">
              <a:avLst>
                <a:gd name="adj1" fmla="val 9561965"/>
                <a:gd name="adj2" fmla="val 14659829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 flipH="1">
              <a:off x="3628175" y="2303425"/>
              <a:ext cx="1887600" cy="1887600"/>
            </a:xfrm>
            <a:prstGeom prst="arc">
              <a:avLst>
                <a:gd name="adj1" fmla="val 9552442"/>
                <a:gd name="adj2" fmla="val 1465492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 flipH="1">
              <a:off x="3628175" y="2303425"/>
              <a:ext cx="1887600" cy="1887600"/>
            </a:xfrm>
            <a:prstGeom prst="arc">
              <a:avLst>
                <a:gd name="adj1" fmla="val 3785635"/>
                <a:gd name="adj2" fmla="val 7045445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1"/>
          <p:cNvGrpSpPr/>
          <p:nvPr/>
        </p:nvGrpSpPr>
        <p:grpSpPr>
          <a:xfrm>
            <a:off x="6053113" y="1447425"/>
            <a:ext cx="2238713" cy="1348600"/>
            <a:chOff x="6053113" y="1447425"/>
            <a:chExt cx="2238713" cy="1348600"/>
          </a:xfrm>
        </p:grpSpPr>
        <p:sp>
          <p:nvSpPr>
            <p:cNvPr id="318" name="Google Shape;318;p21"/>
            <p:cNvSpPr txBox="1"/>
            <p:nvPr/>
          </p:nvSpPr>
          <p:spPr>
            <a:xfrm>
              <a:off x="6053113" y="2289325"/>
              <a:ext cx="2238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1"/>
            <p:cNvSpPr txBox="1"/>
            <p:nvPr/>
          </p:nvSpPr>
          <p:spPr>
            <a:xfrm>
              <a:off x="6053138" y="1954075"/>
              <a:ext cx="22386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EOFError, IOError</a:t>
              </a:r>
              <a:endParaRPr sz="18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320" name="Google Shape;320;p21"/>
            <p:cNvSpPr txBox="1"/>
            <p:nvPr/>
          </p:nvSpPr>
          <p:spPr>
            <a:xfrm>
              <a:off x="7572425" y="1447425"/>
              <a:ext cx="7194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  <a:endParaRPr sz="29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851816" y="3100900"/>
            <a:ext cx="2239221" cy="1348687"/>
            <a:chOff x="851816" y="3100900"/>
            <a:chExt cx="2239221" cy="1348687"/>
          </a:xfrm>
        </p:grpSpPr>
        <p:sp>
          <p:nvSpPr>
            <p:cNvPr id="322" name="Google Shape;322;p21"/>
            <p:cNvSpPr txBox="1"/>
            <p:nvPr/>
          </p:nvSpPr>
          <p:spPr>
            <a:xfrm>
              <a:off x="852438" y="3942887"/>
              <a:ext cx="2238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1"/>
            <p:cNvSpPr txBox="1"/>
            <p:nvPr/>
          </p:nvSpPr>
          <p:spPr>
            <a:xfrm>
              <a:off x="852438" y="3607638"/>
              <a:ext cx="22386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ValueError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851816" y="3100900"/>
              <a:ext cx="7194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</a:t>
              </a:r>
              <a:endParaRPr sz="29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6053350" y="3102173"/>
            <a:ext cx="2238686" cy="1348688"/>
            <a:chOff x="6053350" y="3102173"/>
            <a:chExt cx="2238686" cy="1348688"/>
          </a:xfrm>
        </p:grpSpPr>
        <p:sp>
          <p:nvSpPr>
            <p:cNvPr id="326" name="Google Shape;326;p21"/>
            <p:cNvSpPr txBox="1"/>
            <p:nvPr/>
          </p:nvSpPr>
          <p:spPr>
            <a:xfrm>
              <a:off x="6053350" y="3944160"/>
              <a:ext cx="2238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6053436" y="3608912"/>
              <a:ext cx="22386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NameError</a:t>
              </a:r>
              <a:endParaRPr lang="en-US"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7572483" y="3102173"/>
              <a:ext cx="7194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</a:t>
              </a:r>
              <a:endParaRPr sz="29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851050" y="1604500"/>
            <a:ext cx="2238600" cy="842100"/>
            <a:chOff x="851050" y="1604500"/>
            <a:chExt cx="2238600" cy="842100"/>
          </a:xfrm>
        </p:grpSpPr>
        <p:sp>
          <p:nvSpPr>
            <p:cNvPr id="330" name="Google Shape;330;p21"/>
            <p:cNvSpPr txBox="1"/>
            <p:nvPr/>
          </p:nvSpPr>
          <p:spPr>
            <a:xfrm>
              <a:off x="851050" y="1939900"/>
              <a:ext cx="2238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from </a:t>
              </a:r>
              <a:r>
                <a:rPr lang="en-US" dirty="0" err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pytube.exception</a:t>
              </a:r>
              <a:endParaRPr lang="en-US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 </a:t>
              </a:r>
              <a:r>
                <a:rPr lang="en-US" dirty="0" err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RegexMatchError</a:t>
              </a: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851050" y="1604500"/>
              <a:ext cx="22386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RegexMatchError</a:t>
              </a:r>
              <a:endParaRPr sz="20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5226007" y="3678393"/>
            <a:ext cx="600178" cy="469009"/>
            <a:chOff x="5626763" y="2013829"/>
            <a:chExt cx="351722" cy="274788"/>
          </a:xfrm>
        </p:grpSpPr>
        <p:sp>
          <p:nvSpPr>
            <p:cNvPr id="333" name="Google Shape;333;p21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1"/>
          <p:cNvGrpSpPr/>
          <p:nvPr/>
        </p:nvGrpSpPr>
        <p:grpSpPr>
          <a:xfrm>
            <a:off x="3363593" y="3681114"/>
            <a:ext cx="518118" cy="463601"/>
            <a:chOff x="4670239" y="1541599"/>
            <a:chExt cx="359679" cy="321833"/>
          </a:xfrm>
        </p:grpSpPr>
        <p:sp>
          <p:nvSpPr>
            <p:cNvPr id="344" name="Google Shape;344;p21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>
            <a:off x="4211631" y="1778399"/>
            <a:ext cx="719536" cy="439554"/>
            <a:chOff x="7009649" y="1541981"/>
            <a:chExt cx="524940" cy="320655"/>
          </a:xfrm>
        </p:grpSpPr>
        <p:sp>
          <p:nvSpPr>
            <p:cNvPr id="350" name="Google Shape;350;p21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8" name="Google Shape;358;p21"/>
          <p:cNvCxnSpPr>
            <a:stCxn id="320" idx="1"/>
            <a:endCxn id="311" idx="6"/>
          </p:cNvCxnSpPr>
          <p:nvPr/>
        </p:nvCxnSpPr>
        <p:spPr>
          <a:xfrm flipH="1">
            <a:off x="5021525" y="1700775"/>
            <a:ext cx="2550900" cy="297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1"/>
          <p:cNvCxnSpPr>
            <a:stCxn id="310" idx="1"/>
            <a:endCxn id="324" idx="3"/>
          </p:cNvCxnSpPr>
          <p:nvPr/>
        </p:nvCxnSpPr>
        <p:spPr>
          <a:xfrm rot="5400000" flipH="1">
            <a:off x="2315264" y="2610334"/>
            <a:ext cx="240600" cy="17286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21"/>
          <p:cNvCxnSpPr>
            <a:stCxn id="328" idx="1"/>
            <a:endCxn id="312" idx="7"/>
          </p:cNvCxnSpPr>
          <p:nvPr/>
        </p:nvCxnSpPr>
        <p:spPr>
          <a:xfrm flipH="1">
            <a:off x="5844183" y="3355523"/>
            <a:ext cx="1728300" cy="2394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steps before running it</a:t>
            </a:r>
            <a:endParaRPr dirty="0"/>
          </a:p>
        </p:txBody>
      </p:sp>
      <p:graphicFrame>
        <p:nvGraphicFramePr>
          <p:cNvPr id="366" name="Google Shape;366;p22"/>
          <p:cNvGraphicFramePr/>
          <p:nvPr>
            <p:extLst>
              <p:ext uri="{D42A27DB-BD31-4B8C-83A1-F6EECF244321}">
                <p14:modId xmlns:p14="http://schemas.microsoft.com/office/powerpoint/2010/main" val="3085674835"/>
              </p:ext>
            </p:extLst>
          </p:nvPr>
        </p:nvGraphicFramePr>
        <p:xfrm>
          <a:off x="719450" y="1449247"/>
          <a:ext cx="7704025" cy="3271530"/>
        </p:xfrm>
        <a:graphic>
          <a:graphicData uri="http://schemas.openxmlformats.org/drawingml/2006/table">
            <a:tbl>
              <a:tblPr>
                <a:noFill/>
                <a:tableStyleId>{C33F63BA-F09E-4861-A850-8D980ACF9024}</a:tableStyleId>
              </a:tblPr>
              <a:tblGrid>
                <a:gridCol w="59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pytube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pip install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pytube</a:t>
                      </a:r>
                      <a:endParaRPr dirty="0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2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pyqrcode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pip install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pyqrcode</a:t>
                      </a:r>
                      <a:endParaRPr dirty="0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png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 –m pip install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git+https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://gitlab.com/drj11/pypng-0.20220715.0</a:t>
                      </a:r>
                      <a:endParaRPr dirty="0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4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re, Pillow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pip install re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pip install Pillow</a:t>
                      </a:r>
                      <a:endParaRPr dirty="0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5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pytest</a:t>
                      </a:r>
                      <a:endParaRPr sz="22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pip install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pytest</a:t>
                      </a:r>
                      <a:endParaRPr dirty="0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7" name="Google Shape;367;p22"/>
          <p:cNvSpPr/>
          <p:nvPr/>
        </p:nvSpPr>
        <p:spPr>
          <a:xfrm>
            <a:off x="1433855" y="2133875"/>
            <a:ext cx="477367" cy="477367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459134" y="2747401"/>
            <a:ext cx="426827" cy="426296"/>
            <a:chOff x="2656907" y="2439293"/>
            <a:chExt cx="332757" cy="332343"/>
          </a:xfrm>
        </p:grpSpPr>
        <p:sp>
          <p:nvSpPr>
            <p:cNvPr id="369" name="Google Shape;369;p22"/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2"/>
          <p:cNvGrpSpPr/>
          <p:nvPr/>
        </p:nvGrpSpPr>
        <p:grpSpPr>
          <a:xfrm>
            <a:off x="1458815" y="3390539"/>
            <a:ext cx="454016" cy="409027"/>
            <a:chOff x="3988156" y="3380210"/>
            <a:chExt cx="353954" cy="318880"/>
          </a:xfrm>
        </p:grpSpPr>
        <p:sp>
          <p:nvSpPr>
            <p:cNvPr id="377" name="Google Shape;377;p22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>
            <a:off x="1460433" y="1553945"/>
            <a:ext cx="450791" cy="443769"/>
            <a:chOff x="1754279" y="4286593"/>
            <a:chExt cx="351439" cy="345965"/>
          </a:xfrm>
        </p:grpSpPr>
        <p:sp>
          <p:nvSpPr>
            <p:cNvPr id="383" name="Google Shape;383;p22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22"/>
          <p:cNvGrpSpPr/>
          <p:nvPr/>
        </p:nvGrpSpPr>
        <p:grpSpPr>
          <a:xfrm>
            <a:off x="1521457" y="3993576"/>
            <a:ext cx="193470" cy="432175"/>
            <a:chOff x="2749016" y="4291176"/>
            <a:chExt cx="150831" cy="336926"/>
          </a:xfrm>
        </p:grpSpPr>
        <p:sp>
          <p:nvSpPr>
            <p:cNvPr id="389" name="Google Shape;389;p22"/>
            <p:cNvSpPr/>
            <p:nvPr/>
          </p:nvSpPr>
          <p:spPr>
            <a:xfrm>
              <a:off x="2799399" y="4307472"/>
              <a:ext cx="51942" cy="114865"/>
            </a:xfrm>
            <a:custGeom>
              <a:avLst/>
              <a:gdLst/>
              <a:ahLst/>
              <a:cxnLst/>
              <a:rect l="l" t="t" r="r" b="b"/>
              <a:pathLst>
                <a:path w="1632" h="3609" extrusionOk="0">
                  <a:moveTo>
                    <a:pt x="810" y="1"/>
                  </a:moveTo>
                  <a:cubicBezTo>
                    <a:pt x="727" y="1"/>
                    <a:pt x="667" y="72"/>
                    <a:pt x="667" y="144"/>
                  </a:cubicBezTo>
                  <a:lnTo>
                    <a:pt x="667" y="489"/>
                  </a:lnTo>
                  <a:cubicBezTo>
                    <a:pt x="298" y="525"/>
                    <a:pt x="1" y="846"/>
                    <a:pt x="1" y="1215"/>
                  </a:cubicBezTo>
                  <a:cubicBezTo>
                    <a:pt x="1" y="1620"/>
                    <a:pt x="322" y="1942"/>
                    <a:pt x="727" y="1942"/>
                  </a:cubicBezTo>
                  <a:lnTo>
                    <a:pt x="894" y="1942"/>
                  </a:lnTo>
                  <a:cubicBezTo>
                    <a:pt x="1132" y="1942"/>
                    <a:pt x="1322" y="2144"/>
                    <a:pt x="1322" y="2382"/>
                  </a:cubicBezTo>
                  <a:cubicBezTo>
                    <a:pt x="1322" y="2620"/>
                    <a:pt x="1132" y="2811"/>
                    <a:pt x="894" y="2811"/>
                  </a:cubicBezTo>
                  <a:lnTo>
                    <a:pt x="632" y="2811"/>
                  </a:lnTo>
                  <a:cubicBezTo>
                    <a:pt x="441" y="2811"/>
                    <a:pt x="298" y="2656"/>
                    <a:pt x="298" y="2466"/>
                  </a:cubicBezTo>
                  <a:cubicBezTo>
                    <a:pt x="298" y="2382"/>
                    <a:pt x="215" y="2323"/>
                    <a:pt x="144" y="2323"/>
                  </a:cubicBezTo>
                  <a:cubicBezTo>
                    <a:pt x="48" y="2323"/>
                    <a:pt x="1" y="2394"/>
                    <a:pt x="1" y="2466"/>
                  </a:cubicBezTo>
                  <a:cubicBezTo>
                    <a:pt x="1" y="2823"/>
                    <a:pt x="298" y="3120"/>
                    <a:pt x="644" y="3120"/>
                  </a:cubicBezTo>
                  <a:lnTo>
                    <a:pt x="667" y="3120"/>
                  </a:lnTo>
                  <a:lnTo>
                    <a:pt x="667" y="3466"/>
                  </a:lnTo>
                  <a:cubicBezTo>
                    <a:pt x="667" y="3549"/>
                    <a:pt x="739" y="3609"/>
                    <a:pt x="810" y="3609"/>
                  </a:cubicBezTo>
                  <a:cubicBezTo>
                    <a:pt x="906" y="3609"/>
                    <a:pt x="965" y="3537"/>
                    <a:pt x="965" y="3466"/>
                  </a:cubicBezTo>
                  <a:lnTo>
                    <a:pt x="965" y="3120"/>
                  </a:lnTo>
                  <a:cubicBezTo>
                    <a:pt x="1334" y="3097"/>
                    <a:pt x="1632" y="2763"/>
                    <a:pt x="1632" y="2394"/>
                  </a:cubicBezTo>
                  <a:cubicBezTo>
                    <a:pt x="1632" y="1989"/>
                    <a:pt x="1298" y="1668"/>
                    <a:pt x="906" y="1668"/>
                  </a:cubicBezTo>
                  <a:lnTo>
                    <a:pt x="739" y="1668"/>
                  </a:lnTo>
                  <a:cubicBezTo>
                    <a:pt x="501" y="1668"/>
                    <a:pt x="310" y="1477"/>
                    <a:pt x="310" y="1239"/>
                  </a:cubicBezTo>
                  <a:cubicBezTo>
                    <a:pt x="310" y="1001"/>
                    <a:pt x="501" y="799"/>
                    <a:pt x="739" y="799"/>
                  </a:cubicBezTo>
                  <a:lnTo>
                    <a:pt x="989" y="799"/>
                  </a:lnTo>
                  <a:cubicBezTo>
                    <a:pt x="1191" y="799"/>
                    <a:pt x="1334" y="953"/>
                    <a:pt x="1334" y="1144"/>
                  </a:cubicBezTo>
                  <a:lnTo>
                    <a:pt x="1334" y="1311"/>
                  </a:lnTo>
                  <a:cubicBezTo>
                    <a:pt x="1322" y="1382"/>
                    <a:pt x="1394" y="1453"/>
                    <a:pt x="1489" y="1453"/>
                  </a:cubicBezTo>
                  <a:cubicBezTo>
                    <a:pt x="1572" y="1453"/>
                    <a:pt x="1632" y="1382"/>
                    <a:pt x="1632" y="1311"/>
                  </a:cubicBezTo>
                  <a:lnTo>
                    <a:pt x="1632" y="1144"/>
                  </a:lnTo>
                  <a:cubicBezTo>
                    <a:pt x="1632" y="787"/>
                    <a:pt x="1334" y="489"/>
                    <a:pt x="977" y="489"/>
                  </a:cubicBezTo>
                  <a:lnTo>
                    <a:pt x="965" y="489"/>
                  </a:lnTo>
                  <a:lnTo>
                    <a:pt x="965" y="144"/>
                  </a:lnTo>
                  <a:cubicBezTo>
                    <a:pt x="965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750894" y="4291176"/>
              <a:ext cx="147075" cy="336926"/>
            </a:xfrm>
            <a:custGeom>
              <a:avLst/>
              <a:gdLst/>
              <a:ahLst/>
              <a:cxnLst/>
              <a:rect l="l" t="t" r="r" b="b"/>
              <a:pathLst>
                <a:path w="4621" h="10586" extrusionOk="0">
                  <a:moveTo>
                    <a:pt x="2310" y="299"/>
                  </a:moveTo>
                  <a:cubicBezTo>
                    <a:pt x="3406" y="299"/>
                    <a:pt x="4323" y="1192"/>
                    <a:pt x="4323" y="2311"/>
                  </a:cubicBezTo>
                  <a:cubicBezTo>
                    <a:pt x="4323" y="3418"/>
                    <a:pt x="3430" y="4323"/>
                    <a:pt x="2310" y="4323"/>
                  </a:cubicBezTo>
                  <a:cubicBezTo>
                    <a:pt x="1203" y="4311"/>
                    <a:pt x="298" y="3418"/>
                    <a:pt x="298" y="2311"/>
                  </a:cubicBezTo>
                  <a:cubicBezTo>
                    <a:pt x="298" y="1215"/>
                    <a:pt x="1191" y="299"/>
                    <a:pt x="2310" y="299"/>
                  </a:cubicBezTo>
                  <a:close/>
                  <a:moveTo>
                    <a:pt x="4299" y="7288"/>
                  </a:moveTo>
                  <a:lnTo>
                    <a:pt x="4299" y="7621"/>
                  </a:lnTo>
                  <a:lnTo>
                    <a:pt x="3620" y="7621"/>
                  </a:lnTo>
                  <a:cubicBezTo>
                    <a:pt x="3525" y="7621"/>
                    <a:pt x="3465" y="7704"/>
                    <a:pt x="3465" y="7776"/>
                  </a:cubicBezTo>
                  <a:cubicBezTo>
                    <a:pt x="3465" y="7859"/>
                    <a:pt x="3549" y="7919"/>
                    <a:pt x="3620" y="7919"/>
                  </a:cubicBezTo>
                  <a:lnTo>
                    <a:pt x="3787" y="7919"/>
                  </a:lnTo>
                  <a:lnTo>
                    <a:pt x="3727" y="8442"/>
                  </a:lnTo>
                  <a:lnTo>
                    <a:pt x="882" y="8442"/>
                  </a:lnTo>
                  <a:lnTo>
                    <a:pt x="822" y="7919"/>
                  </a:lnTo>
                  <a:lnTo>
                    <a:pt x="2894" y="7919"/>
                  </a:lnTo>
                  <a:cubicBezTo>
                    <a:pt x="2977" y="7919"/>
                    <a:pt x="3037" y="7847"/>
                    <a:pt x="3037" y="7776"/>
                  </a:cubicBezTo>
                  <a:cubicBezTo>
                    <a:pt x="3037" y="7680"/>
                    <a:pt x="2965" y="7621"/>
                    <a:pt x="2894" y="7621"/>
                  </a:cubicBezTo>
                  <a:lnTo>
                    <a:pt x="298" y="7621"/>
                  </a:lnTo>
                  <a:lnTo>
                    <a:pt x="298" y="7288"/>
                  </a:lnTo>
                  <a:close/>
                  <a:moveTo>
                    <a:pt x="3692" y="8776"/>
                  </a:moveTo>
                  <a:lnTo>
                    <a:pt x="3608" y="9455"/>
                  </a:lnTo>
                  <a:lnTo>
                    <a:pt x="1013" y="9455"/>
                  </a:lnTo>
                  <a:lnTo>
                    <a:pt x="929" y="8776"/>
                  </a:lnTo>
                  <a:close/>
                  <a:moveTo>
                    <a:pt x="3573" y="9764"/>
                  </a:moveTo>
                  <a:lnTo>
                    <a:pt x="3501" y="10288"/>
                  </a:lnTo>
                  <a:lnTo>
                    <a:pt x="1120" y="10288"/>
                  </a:lnTo>
                  <a:lnTo>
                    <a:pt x="1060" y="9764"/>
                  </a:lnTo>
                  <a:close/>
                  <a:moveTo>
                    <a:pt x="2310" y="1"/>
                  </a:moveTo>
                  <a:cubicBezTo>
                    <a:pt x="1048" y="1"/>
                    <a:pt x="1" y="1049"/>
                    <a:pt x="1" y="2311"/>
                  </a:cubicBezTo>
                  <a:cubicBezTo>
                    <a:pt x="1" y="3537"/>
                    <a:pt x="953" y="4549"/>
                    <a:pt x="2156" y="4621"/>
                  </a:cubicBezTo>
                  <a:lnTo>
                    <a:pt x="2156" y="6966"/>
                  </a:lnTo>
                  <a:lnTo>
                    <a:pt x="155" y="6966"/>
                  </a:lnTo>
                  <a:cubicBezTo>
                    <a:pt x="60" y="6966"/>
                    <a:pt x="1" y="7049"/>
                    <a:pt x="1" y="7121"/>
                  </a:cubicBezTo>
                  <a:lnTo>
                    <a:pt x="1" y="7788"/>
                  </a:lnTo>
                  <a:cubicBezTo>
                    <a:pt x="1" y="7883"/>
                    <a:pt x="72" y="7942"/>
                    <a:pt x="155" y="7942"/>
                  </a:cubicBezTo>
                  <a:lnTo>
                    <a:pt x="513" y="7942"/>
                  </a:lnTo>
                  <a:lnTo>
                    <a:pt x="822" y="10455"/>
                  </a:lnTo>
                  <a:cubicBezTo>
                    <a:pt x="834" y="10526"/>
                    <a:pt x="894" y="10586"/>
                    <a:pt x="965" y="10586"/>
                  </a:cubicBezTo>
                  <a:lnTo>
                    <a:pt x="3620" y="10586"/>
                  </a:lnTo>
                  <a:cubicBezTo>
                    <a:pt x="3692" y="10586"/>
                    <a:pt x="3763" y="10526"/>
                    <a:pt x="3763" y="10455"/>
                  </a:cubicBezTo>
                  <a:lnTo>
                    <a:pt x="4084" y="7942"/>
                  </a:lnTo>
                  <a:lnTo>
                    <a:pt x="4442" y="7942"/>
                  </a:lnTo>
                  <a:cubicBezTo>
                    <a:pt x="4525" y="7942"/>
                    <a:pt x="4585" y="7859"/>
                    <a:pt x="4585" y="7788"/>
                  </a:cubicBezTo>
                  <a:lnTo>
                    <a:pt x="4585" y="7121"/>
                  </a:lnTo>
                  <a:cubicBezTo>
                    <a:pt x="4620" y="7026"/>
                    <a:pt x="4549" y="6966"/>
                    <a:pt x="4465" y="6966"/>
                  </a:cubicBezTo>
                  <a:lnTo>
                    <a:pt x="2453" y="6966"/>
                  </a:lnTo>
                  <a:lnTo>
                    <a:pt x="2453" y="4621"/>
                  </a:lnTo>
                  <a:cubicBezTo>
                    <a:pt x="3668" y="4549"/>
                    <a:pt x="4620" y="3537"/>
                    <a:pt x="4620" y="2311"/>
                  </a:cubicBezTo>
                  <a:cubicBezTo>
                    <a:pt x="4620" y="1037"/>
                    <a:pt x="3573" y="1"/>
                    <a:pt x="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749016" y="4443917"/>
              <a:ext cx="69734" cy="52706"/>
            </a:xfrm>
            <a:custGeom>
              <a:avLst/>
              <a:gdLst/>
              <a:ahLst/>
              <a:cxnLst/>
              <a:rect l="l" t="t" r="r" b="b"/>
              <a:pathLst>
                <a:path w="2191" h="1656" extrusionOk="0">
                  <a:moveTo>
                    <a:pt x="1107" y="310"/>
                  </a:moveTo>
                  <a:cubicBezTo>
                    <a:pt x="1381" y="310"/>
                    <a:pt x="1643" y="441"/>
                    <a:pt x="1786" y="667"/>
                  </a:cubicBezTo>
                  <a:lnTo>
                    <a:pt x="417" y="667"/>
                  </a:lnTo>
                  <a:cubicBezTo>
                    <a:pt x="572" y="441"/>
                    <a:pt x="822" y="310"/>
                    <a:pt x="1107" y="310"/>
                  </a:cubicBezTo>
                  <a:close/>
                  <a:moveTo>
                    <a:pt x="1786" y="976"/>
                  </a:moveTo>
                  <a:cubicBezTo>
                    <a:pt x="1619" y="1203"/>
                    <a:pt x="1369" y="1334"/>
                    <a:pt x="1107" y="1334"/>
                  </a:cubicBezTo>
                  <a:cubicBezTo>
                    <a:pt x="822" y="1334"/>
                    <a:pt x="572" y="1203"/>
                    <a:pt x="417" y="976"/>
                  </a:cubicBezTo>
                  <a:close/>
                  <a:moveTo>
                    <a:pt x="1107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107" y="1655"/>
                  </a:cubicBezTo>
                  <a:cubicBezTo>
                    <a:pt x="1596" y="1655"/>
                    <a:pt x="2024" y="1334"/>
                    <a:pt x="2191" y="881"/>
                  </a:cubicBezTo>
                  <a:lnTo>
                    <a:pt x="2191" y="846"/>
                  </a:lnTo>
                  <a:lnTo>
                    <a:pt x="2191" y="822"/>
                  </a:lnTo>
                  <a:lnTo>
                    <a:pt x="2191" y="798"/>
                  </a:lnTo>
                  <a:lnTo>
                    <a:pt x="2191" y="774"/>
                  </a:lnTo>
                  <a:cubicBezTo>
                    <a:pt x="2024" y="310"/>
                    <a:pt x="1596" y="0"/>
                    <a:pt x="1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829731" y="4443917"/>
              <a:ext cx="70116" cy="52706"/>
            </a:xfrm>
            <a:custGeom>
              <a:avLst/>
              <a:gdLst/>
              <a:ahLst/>
              <a:cxnLst/>
              <a:rect l="l" t="t" r="r" b="b"/>
              <a:pathLst>
                <a:path w="2203" h="1656" extrusionOk="0">
                  <a:moveTo>
                    <a:pt x="1096" y="310"/>
                  </a:moveTo>
                  <a:cubicBezTo>
                    <a:pt x="1381" y="310"/>
                    <a:pt x="1631" y="441"/>
                    <a:pt x="1786" y="667"/>
                  </a:cubicBezTo>
                  <a:lnTo>
                    <a:pt x="417" y="667"/>
                  </a:lnTo>
                  <a:cubicBezTo>
                    <a:pt x="560" y="441"/>
                    <a:pt x="810" y="310"/>
                    <a:pt x="1096" y="310"/>
                  </a:cubicBezTo>
                  <a:close/>
                  <a:moveTo>
                    <a:pt x="1786" y="976"/>
                  </a:moveTo>
                  <a:cubicBezTo>
                    <a:pt x="1631" y="1203"/>
                    <a:pt x="1381" y="1334"/>
                    <a:pt x="1096" y="1334"/>
                  </a:cubicBezTo>
                  <a:cubicBezTo>
                    <a:pt x="810" y="1334"/>
                    <a:pt x="560" y="1203"/>
                    <a:pt x="417" y="976"/>
                  </a:cubicBezTo>
                  <a:close/>
                  <a:moveTo>
                    <a:pt x="1096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096" y="1655"/>
                  </a:cubicBezTo>
                  <a:cubicBezTo>
                    <a:pt x="1584" y="1655"/>
                    <a:pt x="2024" y="1334"/>
                    <a:pt x="2179" y="881"/>
                  </a:cubicBezTo>
                  <a:cubicBezTo>
                    <a:pt x="2203" y="846"/>
                    <a:pt x="2203" y="822"/>
                    <a:pt x="2179" y="774"/>
                  </a:cubicBezTo>
                  <a:cubicBezTo>
                    <a:pt x="2024" y="310"/>
                    <a:pt x="158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Keys when running</a:t>
            </a:r>
            <a:endParaRPr dirty="0"/>
          </a:p>
        </p:txBody>
      </p:sp>
      <p:grpSp>
        <p:nvGrpSpPr>
          <p:cNvPr id="479" name="Google Shape;479;p26"/>
          <p:cNvGrpSpPr/>
          <p:nvPr/>
        </p:nvGrpSpPr>
        <p:grpSpPr>
          <a:xfrm>
            <a:off x="709975" y="1562798"/>
            <a:ext cx="1629303" cy="1060928"/>
            <a:chOff x="709975" y="1257998"/>
            <a:chExt cx="1629303" cy="1060928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709978" y="12579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getpass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709975" y="1517925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To access the generation random password 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719990" y="3435098"/>
            <a:ext cx="1629314" cy="1074903"/>
            <a:chOff x="2740465" y="3435098"/>
            <a:chExt cx="1629314" cy="1074903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2740465" y="34350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getmp4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2740479" y="3709000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To get the audio from video on Youtube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5" name="Google Shape;485;p26"/>
          <p:cNvGrpSpPr/>
          <p:nvPr/>
        </p:nvGrpSpPr>
        <p:grpSpPr>
          <a:xfrm>
            <a:off x="6801491" y="1562798"/>
            <a:ext cx="1629306" cy="1074903"/>
            <a:chOff x="4770991" y="1257998"/>
            <a:chExt cx="1629306" cy="1074903"/>
          </a:xfrm>
        </p:grpSpPr>
        <p:sp>
          <p:nvSpPr>
            <p:cNvPr id="486" name="Google Shape;486;p26"/>
            <p:cNvSpPr txBox="1"/>
            <p:nvPr/>
          </p:nvSpPr>
          <p:spPr>
            <a:xfrm>
              <a:off x="4770997" y="12579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getqr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487" name="Google Shape;487;p26"/>
            <p:cNvSpPr txBox="1"/>
            <p:nvPr/>
          </p:nvSpPr>
          <p:spPr>
            <a:xfrm>
              <a:off x="4770991" y="1531900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To create a qr for your link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8" name="Google Shape;488;p26"/>
          <p:cNvGrpSpPr/>
          <p:nvPr/>
        </p:nvGrpSpPr>
        <p:grpSpPr>
          <a:xfrm>
            <a:off x="6801498" y="3435098"/>
            <a:ext cx="1629305" cy="1074903"/>
            <a:chOff x="6801498" y="3435098"/>
            <a:chExt cx="1629305" cy="1074903"/>
          </a:xfrm>
        </p:grpSpPr>
        <p:sp>
          <p:nvSpPr>
            <p:cNvPr id="489" name="Google Shape;489;p26"/>
            <p:cNvSpPr txBox="1"/>
            <p:nvPr/>
          </p:nvSpPr>
          <p:spPr>
            <a:xfrm>
              <a:off x="6801503" y="3435098"/>
              <a:ext cx="1629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getpdf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490" name="Google Shape;490;p26"/>
            <p:cNvSpPr txBox="1"/>
            <p:nvPr/>
          </p:nvSpPr>
          <p:spPr>
            <a:xfrm>
              <a:off x="6801498" y="3709000"/>
              <a:ext cx="1629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To make a pdf file from your png files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91" name="Google Shape;491;p26"/>
          <p:cNvSpPr/>
          <p:nvPr/>
        </p:nvSpPr>
        <p:spPr>
          <a:xfrm>
            <a:off x="2548188" y="1755472"/>
            <a:ext cx="675600" cy="67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2548188" y="3634747"/>
            <a:ext cx="675600" cy="67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5973488" y="1755472"/>
            <a:ext cx="675600" cy="67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5973488" y="3634747"/>
            <a:ext cx="675600" cy="67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3691800" y="2637675"/>
            <a:ext cx="17604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Keys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FFFF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</a:t>
            </a:r>
            <a:r>
              <a:rPr lang="en" sz="1100" i="1" dirty="0">
                <a:solidFill>
                  <a:srgbClr val="FFFF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 you want to stop, using ctrl D to raise a EOFError</a:t>
            </a:r>
            <a:endParaRPr sz="1100" i="1" dirty="0">
              <a:solidFill>
                <a:srgbClr val="FFFF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496" name="Google Shape;496;p26"/>
          <p:cNvCxnSpPr>
            <a:stCxn id="495" idx="1"/>
            <a:endCxn id="491" idx="6"/>
          </p:cNvCxnSpPr>
          <p:nvPr/>
        </p:nvCxnSpPr>
        <p:spPr>
          <a:xfrm rot="10800000">
            <a:off x="3223800" y="2093325"/>
            <a:ext cx="468000" cy="939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26"/>
          <p:cNvCxnSpPr>
            <a:stCxn id="495" idx="1"/>
            <a:endCxn id="492" idx="6"/>
          </p:cNvCxnSpPr>
          <p:nvPr/>
        </p:nvCxnSpPr>
        <p:spPr>
          <a:xfrm flipH="1">
            <a:off x="3223800" y="3032925"/>
            <a:ext cx="468000" cy="939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26"/>
          <p:cNvCxnSpPr>
            <a:stCxn id="495" idx="3"/>
            <a:endCxn id="493" idx="2"/>
          </p:cNvCxnSpPr>
          <p:nvPr/>
        </p:nvCxnSpPr>
        <p:spPr>
          <a:xfrm rot="10800000" flipH="1">
            <a:off x="5452200" y="2093325"/>
            <a:ext cx="521400" cy="939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26"/>
          <p:cNvCxnSpPr>
            <a:stCxn id="495" idx="3"/>
            <a:endCxn id="494" idx="2"/>
          </p:cNvCxnSpPr>
          <p:nvPr/>
        </p:nvCxnSpPr>
        <p:spPr>
          <a:xfrm>
            <a:off x="5452200" y="3032925"/>
            <a:ext cx="521400" cy="939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0" name="Google Shape;500;p26"/>
          <p:cNvGrpSpPr/>
          <p:nvPr/>
        </p:nvGrpSpPr>
        <p:grpSpPr>
          <a:xfrm>
            <a:off x="2702532" y="1893478"/>
            <a:ext cx="366933" cy="399565"/>
            <a:chOff x="6675256" y="1516169"/>
            <a:chExt cx="327823" cy="357009"/>
          </a:xfrm>
        </p:grpSpPr>
        <p:sp>
          <p:nvSpPr>
            <p:cNvPr id="501" name="Google Shape;501;p26"/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26"/>
          <p:cNvGrpSpPr/>
          <p:nvPr/>
        </p:nvGrpSpPr>
        <p:grpSpPr>
          <a:xfrm>
            <a:off x="2699778" y="3814832"/>
            <a:ext cx="372454" cy="315427"/>
            <a:chOff x="6671087" y="2009304"/>
            <a:chExt cx="332757" cy="281833"/>
          </a:xfrm>
        </p:grpSpPr>
        <p:sp>
          <p:nvSpPr>
            <p:cNvPr id="511" name="Google Shape;511;p26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6110005" y="1890938"/>
            <a:ext cx="402557" cy="404658"/>
            <a:chOff x="7098912" y="1969392"/>
            <a:chExt cx="359651" cy="361560"/>
          </a:xfrm>
        </p:grpSpPr>
        <p:sp>
          <p:nvSpPr>
            <p:cNvPr id="514" name="Google Shape;514;p26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6090082" y="3775943"/>
            <a:ext cx="442421" cy="393188"/>
            <a:chOff x="7929578" y="4284365"/>
            <a:chExt cx="395266" cy="351312"/>
          </a:xfrm>
        </p:grpSpPr>
        <p:sp>
          <p:nvSpPr>
            <p:cNvPr id="528" name="Google Shape;528;p26"/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 txBox="1">
            <a:spLocks noGrp="1"/>
          </p:cNvSpPr>
          <p:nvPr>
            <p:ph type="title"/>
          </p:nvPr>
        </p:nvSpPr>
        <p:spPr>
          <a:xfrm>
            <a:off x="719450" y="10050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for watching!</a:t>
            </a:r>
            <a:endParaRPr sz="4800" dirty="0"/>
          </a:p>
        </p:txBody>
      </p:sp>
      <p:sp>
        <p:nvSpPr>
          <p:cNvPr id="537" name="Google Shape;537;p27"/>
          <p:cNvSpPr/>
          <p:nvPr/>
        </p:nvSpPr>
        <p:spPr>
          <a:xfrm>
            <a:off x="1543218" y="2281455"/>
            <a:ext cx="1803600" cy="3777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546"/>
              </a:buClr>
              <a:buSzPts val="1100"/>
              <a:buFont typeface="Arial"/>
              <a:buNone/>
            </a:pPr>
            <a:endParaRPr b="1">
              <a:solidFill>
                <a:srgbClr val="00054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38" name="Google Shape;538;p27"/>
          <p:cNvGrpSpPr/>
          <p:nvPr/>
        </p:nvGrpSpPr>
        <p:grpSpPr>
          <a:xfrm>
            <a:off x="719458" y="2177502"/>
            <a:ext cx="7703992" cy="572700"/>
            <a:chOff x="719458" y="2177502"/>
            <a:chExt cx="7703992" cy="572700"/>
          </a:xfrm>
        </p:grpSpPr>
        <p:sp>
          <p:nvSpPr>
            <p:cNvPr id="539" name="Google Shape;539;p27"/>
            <p:cNvSpPr txBox="1"/>
            <p:nvPr/>
          </p:nvSpPr>
          <p:spPr>
            <a:xfrm>
              <a:off x="6208250" y="2177502"/>
              <a:ext cx="221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Vietnam is the best country to live</a:t>
              </a:r>
              <a:endParaRPr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442125" y="2281450"/>
              <a:ext cx="18243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Engineers</a:t>
              </a:r>
              <a:endParaRPr sz="22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19458" y="2281442"/>
              <a:ext cx="7284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50%</a:t>
              </a:r>
              <a:endParaRPr sz="22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42" name="Google Shape;542;p27"/>
          <p:cNvCxnSpPr>
            <a:stCxn id="540" idx="3"/>
            <a:endCxn id="539" idx="1"/>
          </p:cNvCxnSpPr>
          <p:nvPr/>
        </p:nvCxnSpPr>
        <p:spPr>
          <a:xfrm rot="10800000" flipH="1">
            <a:off x="5266425" y="246400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p27"/>
          <p:cNvSpPr/>
          <p:nvPr/>
        </p:nvSpPr>
        <p:spPr>
          <a:xfrm>
            <a:off x="1543218" y="3116092"/>
            <a:ext cx="1803600" cy="3777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54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44" name="Google Shape;544;p27"/>
          <p:cNvGrpSpPr/>
          <p:nvPr/>
        </p:nvGrpSpPr>
        <p:grpSpPr>
          <a:xfrm>
            <a:off x="719458" y="3018573"/>
            <a:ext cx="7703992" cy="572700"/>
            <a:chOff x="719458" y="3018573"/>
            <a:chExt cx="7703992" cy="572700"/>
          </a:xfrm>
        </p:grpSpPr>
        <p:sp>
          <p:nvSpPr>
            <p:cNvPr id="545" name="Google Shape;545;p27"/>
            <p:cNvSpPr txBox="1"/>
            <p:nvPr/>
          </p:nvSpPr>
          <p:spPr>
            <a:xfrm>
              <a:off x="6208250" y="3018573"/>
              <a:ext cx="221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Vietnam is the best country to live</a:t>
              </a: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3442125" y="3116067"/>
              <a:ext cx="18243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Developers</a:t>
              </a:r>
              <a:endParaRPr sz="22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719458" y="3116076"/>
              <a:ext cx="7284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75%</a:t>
              </a:r>
              <a:endParaRPr sz="22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548" name="Google Shape;548;p27"/>
          <p:cNvSpPr/>
          <p:nvPr/>
        </p:nvSpPr>
        <p:spPr>
          <a:xfrm>
            <a:off x="1543218" y="3950725"/>
            <a:ext cx="1803600" cy="3777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546"/>
              </a:buClr>
              <a:buSzPts val="1100"/>
              <a:buFont typeface="Arial"/>
              <a:buNone/>
            </a:pPr>
            <a:endParaRPr b="1">
              <a:solidFill>
                <a:srgbClr val="00054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49" name="Google Shape;549;p27"/>
          <p:cNvGrpSpPr/>
          <p:nvPr/>
        </p:nvGrpSpPr>
        <p:grpSpPr>
          <a:xfrm>
            <a:off x="719458" y="3859650"/>
            <a:ext cx="7703992" cy="572700"/>
            <a:chOff x="719458" y="3859650"/>
            <a:chExt cx="7703992" cy="572700"/>
          </a:xfrm>
        </p:grpSpPr>
        <p:sp>
          <p:nvSpPr>
            <p:cNvPr id="550" name="Google Shape;550;p27"/>
            <p:cNvSpPr txBox="1"/>
            <p:nvPr/>
          </p:nvSpPr>
          <p:spPr>
            <a:xfrm>
              <a:off x="6208250" y="3859650"/>
              <a:ext cx="221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Vietnam is the best country to live</a:t>
              </a: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442125" y="3950700"/>
              <a:ext cx="18243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Designers</a:t>
              </a:r>
              <a:endParaRPr sz="22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719458" y="3950702"/>
              <a:ext cx="7284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25%</a:t>
              </a:r>
              <a:endParaRPr sz="22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53" name="Google Shape;553;p27"/>
          <p:cNvCxnSpPr>
            <a:stCxn id="546" idx="3"/>
            <a:endCxn id="545" idx="1"/>
          </p:cNvCxnSpPr>
          <p:nvPr/>
        </p:nvCxnSpPr>
        <p:spPr>
          <a:xfrm>
            <a:off x="5266425" y="3304917"/>
            <a:ext cx="9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" name="Google Shape;554;p27"/>
          <p:cNvCxnSpPr>
            <a:stCxn id="551" idx="3"/>
            <a:endCxn id="550" idx="1"/>
          </p:cNvCxnSpPr>
          <p:nvPr/>
        </p:nvCxnSpPr>
        <p:spPr>
          <a:xfrm>
            <a:off x="5266425" y="413955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p27"/>
          <p:cNvSpPr/>
          <p:nvPr/>
        </p:nvSpPr>
        <p:spPr>
          <a:xfrm>
            <a:off x="1543152" y="2281435"/>
            <a:ext cx="926700" cy="377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546"/>
              </a:buClr>
              <a:buSzPts val="1100"/>
              <a:buFont typeface="Arial"/>
              <a:buNone/>
            </a:pPr>
            <a:endParaRPr b="1">
              <a:solidFill>
                <a:srgbClr val="00054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1543151" y="3116071"/>
            <a:ext cx="1338900" cy="377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54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1543152" y="3950718"/>
            <a:ext cx="480000" cy="377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546"/>
              </a:buClr>
              <a:buSzPts val="1100"/>
              <a:buFont typeface="Arial"/>
              <a:buNone/>
            </a:pPr>
            <a:endParaRPr b="1">
              <a:solidFill>
                <a:srgbClr val="00054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Business Conference Infographics by Slidesgo">
  <a:themeElements>
    <a:clrScheme name="Simple Light">
      <a:dk1>
        <a:srgbClr val="2E2E2E"/>
      </a:dk1>
      <a:lt1>
        <a:srgbClr val="F59AFF"/>
      </a:lt1>
      <a:dk2>
        <a:srgbClr val="BA67EF"/>
      </a:dk2>
      <a:lt2>
        <a:srgbClr val="386DFD"/>
      </a:lt2>
      <a:accent1>
        <a:srgbClr val="02F6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380</Words>
  <Application>Microsoft Office PowerPoint</Application>
  <PresentationFormat>On-screen Show (16:9)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Bebas Neue</vt:lpstr>
      <vt:lpstr>Playfair Display</vt:lpstr>
      <vt:lpstr>Arial</vt:lpstr>
      <vt:lpstr>Open Sans</vt:lpstr>
      <vt:lpstr>DM Serif Display</vt:lpstr>
      <vt:lpstr>Fira Sans Extra Condensed</vt:lpstr>
      <vt:lpstr>Tech Business Conference Infographics by Slidesgo</vt:lpstr>
      <vt:lpstr>FINAL PROJECT IN CS50P</vt:lpstr>
      <vt:lpstr>About me</vt:lpstr>
      <vt:lpstr>About my final project</vt:lpstr>
      <vt:lpstr>So what are there amenities in project</vt:lpstr>
      <vt:lpstr>Library were used</vt:lpstr>
      <vt:lpstr>Exceptions handling</vt:lpstr>
      <vt:lpstr>Some steps before running it</vt:lpstr>
      <vt:lpstr>Keys when running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CS50P</dc:title>
  <dc:creator>Admin</dc:creator>
  <cp:lastModifiedBy>Bùi Nguyễn Kim Hải</cp:lastModifiedBy>
  <cp:revision>2</cp:revision>
  <dcterms:modified xsi:type="dcterms:W3CDTF">2022-12-27T11:58:23Z</dcterms:modified>
</cp:coreProperties>
</file>