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02A0-2509-4231-8171-EDA2D4373020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E524-82FF-4F2D-8759-0D561EFE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5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02A0-2509-4231-8171-EDA2D4373020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E524-82FF-4F2D-8759-0D561EFE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61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02A0-2509-4231-8171-EDA2D4373020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E524-82FF-4F2D-8759-0D561EFE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02A0-2509-4231-8171-EDA2D4373020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E524-82FF-4F2D-8759-0D561EFE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5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02A0-2509-4231-8171-EDA2D4373020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E524-82FF-4F2D-8759-0D561EFE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4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02A0-2509-4231-8171-EDA2D4373020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E524-82FF-4F2D-8759-0D561EFE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94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02A0-2509-4231-8171-EDA2D4373020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E524-82FF-4F2D-8759-0D561EFE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96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02A0-2509-4231-8171-EDA2D4373020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E524-82FF-4F2D-8759-0D561EFE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0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02A0-2509-4231-8171-EDA2D4373020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E524-82FF-4F2D-8759-0D561EFE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3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02A0-2509-4231-8171-EDA2D4373020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E524-82FF-4F2D-8759-0D561EFE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16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02A0-2509-4231-8171-EDA2D4373020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2E524-82FF-4F2D-8759-0D561EFE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15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02A0-2509-4231-8171-EDA2D4373020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2E524-82FF-4F2D-8759-0D561EFEFC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4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화면 설계서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Short U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0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정보 구조 설계</a:t>
            </a:r>
            <a:r>
              <a:rPr lang="en-US" altLang="ko-KR" dirty="0" smtClean="0"/>
              <a:t>(IA)</a:t>
            </a:r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사용자 흐름 분석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메뉴 구조 설계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화면 목록 작성</a:t>
            </a:r>
            <a:endParaRPr lang="en-US" altLang="ko-KR" sz="2000" dirty="0" smtClean="0"/>
          </a:p>
          <a:p>
            <a:pPr>
              <a:buFontTx/>
              <a:buChar char="-"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와이어프레임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기능 정의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화면 별 기능 명세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데이터 정의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ko-KR" altLang="en-US" sz="2000" dirty="0" smtClean="0"/>
              <a:t>예외 처리 정의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오류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452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사용자 흐름 분석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2612"/>
            <a:ext cx="10515600" cy="50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메뉴구조도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60" y="1331928"/>
            <a:ext cx="9106680" cy="510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4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 목록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625554"/>
              </p:ext>
            </p:extLst>
          </p:nvPr>
        </p:nvGraphicFramePr>
        <p:xfrm>
          <a:off x="838200" y="1476491"/>
          <a:ext cx="10515600" cy="49514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37147">
                  <a:extLst>
                    <a:ext uri="{9D8B030D-6E8A-4147-A177-3AD203B41FA5}">
                      <a16:colId xmlns:a16="http://schemas.microsoft.com/office/drawing/2014/main" val="1600070632"/>
                    </a:ext>
                  </a:extLst>
                </a:gridCol>
                <a:gridCol w="1302860">
                  <a:extLst>
                    <a:ext uri="{9D8B030D-6E8A-4147-A177-3AD203B41FA5}">
                      <a16:colId xmlns:a16="http://schemas.microsoft.com/office/drawing/2014/main" val="2333554365"/>
                    </a:ext>
                  </a:extLst>
                </a:gridCol>
                <a:gridCol w="1712190">
                  <a:extLst>
                    <a:ext uri="{9D8B030D-6E8A-4147-A177-3AD203B41FA5}">
                      <a16:colId xmlns:a16="http://schemas.microsoft.com/office/drawing/2014/main" val="3747804688"/>
                    </a:ext>
                  </a:extLst>
                </a:gridCol>
                <a:gridCol w="2473594">
                  <a:extLst>
                    <a:ext uri="{9D8B030D-6E8A-4147-A177-3AD203B41FA5}">
                      <a16:colId xmlns:a16="http://schemas.microsoft.com/office/drawing/2014/main" val="3304673692"/>
                    </a:ext>
                  </a:extLst>
                </a:gridCol>
                <a:gridCol w="1191979">
                  <a:extLst>
                    <a:ext uri="{9D8B030D-6E8A-4147-A177-3AD203B41FA5}">
                      <a16:colId xmlns:a16="http://schemas.microsoft.com/office/drawing/2014/main" val="349950255"/>
                    </a:ext>
                  </a:extLst>
                </a:gridCol>
                <a:gridCol w="2097830">
                  <a:extLst>
                    <a:ext uri="{9D8B030D-6E8A-4147-A177-3AD203B41FA5}">
                      <a16:colId xmlns:a16="http://schemas.microsoft.com/office/drawing/2014/main" val="2041775157"/>
                    </a:ext>
                  </a:extLst>
                </a:gridCol>
              </a:tblGrid>
              <a:tr h="345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대메뉴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/>
                        <a:t>중메뉴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Page</a:t>
                      </a:r>
                      <a:r>
                        <a:rPr lang="en-US" altLang="ko-KR" sz="1000" baseline="0" dirty="0" smtClean="0"/>
                        <a:t> title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Description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Type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비고</a:t>
                      </a:r>
                      <a:r>
                        <a:rPr lang="en-US" altLang="ko-KR" sz="1000" dirty="0" smtClean="0"/>
                        <a:t/>
                      </a:r>
                      <a:br>
                        <a:rPr lang="en-US" altLang="ko-KR" sz="1000" dirty="0" smtClean="0"/>
                      </a:br>
                      <a:r>
                        <a:rPr lang="en-US" altLang="ko-KR" sz="1000" dirty="0" smtClean="0"/>
                        <a:t>/Related ID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4201"/>
                  </a:ext>
                </a:extLst>
              </a:tr>
              <a:tr h="267954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 선택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 선택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 선택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 선택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Page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594896"/>
                  </a:ext>
                </a:extLst>
              </a:tr>
              <a:tr h="26795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 추가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 추가 팝업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 추가 팝업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Popup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92265"/>
                  </a:ext>
                </a:extLst>
              </a:tr>
              <a:tr h="267954">
                <a:tc rowSpan="5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 관리 및 설정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 관리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 관리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 관리 및 추가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Page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67818"/>
                  </a:ext>
                </a:extLst>
              </a:tr>
              <a:tr h="26795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 설정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 설정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 </a:t>
                      </a:r>
                      <a:r>
                        <a:rPr lang="ko-KR" altLang="en-US" sz="1000" dirty="0" smtClean="0"/>
                        <a:t>편집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및 설정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Page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058790"/>
                  </a:ext>
                </a:extLst>
              </a:tr>
              <a:tr h="26795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프로필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편집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 정보 수정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잠금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키즈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smtClean="0"/>
                        <a:t>설정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Popup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71895"/>
                  </a:ext>
                </a:extLst>
              </a:tr>
              <a:tr h="26795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프로필 설정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맞춤 설정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언어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자막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dirty="0" smtClean="0"/>
                        <a:t>재생 설정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시청 기록 메뉴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Page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</a:rPr>
                        <a:t>미확정</a:t>
                      </a:r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15377"/>
                  </a:ext>
                </a:extLst>
              </a:tr>
              <a:tr h="26795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프로필 설정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 팝업</a:t>
                      </a:r>
                      <a:r>
                        <a:rPr lang="en-US" altLang="ko-KR" sz="1000" dirty="0" smtClean="0"/>
                        <a:t>(4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맞춤 설정 메뉴 팝업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Popup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rgbClr val="FF0000"/>
                          </a:solidFill>
                        </a:rPr>
                        <a:t>미확정</a:t>
                      </a:r>
                      <a:endParaRPr lang="ko-KR" altLang="en-US" sz="10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019238"/>
                  </a:ext>
                </a:extLst>
              </a:tr>
              <a:tr h="267954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프로필 홈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aseline="0" dirty="0" smtClean="0"/>
                        <a:t>영상 목록 및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smtClean="0"/>
                        <a:t>메뉴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Page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161213"/>
                  </a:ext>
                </a:extLst>
              </a:tr>
              <a:tr h="26795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드롭다운</a:t>
                      </a:r>
                      <a:r>
                        <a:rPr lang="ko-KR" altLang="en-US" sz="1000" dirty="0" smtClean="0"/>
                        <a:t> 메뉴</a:t>
                      </a:r>
                      <a:r>
                        <a:rPr lang="en-US" altLang="ko-KR" sz="1000" dirty="0" smtClean="0"/>
                        <a:t>(2</a:t>
                      </a:r>
                      <a:r>
                        <a:rPr lang="ko-KR" altLang="en-US" sz="1000" dirty="0" smtClean="0"/>
                        <a:t>개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카테고리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프로필 </a:t>
                      </a:r>
                      <a:r>
                        <a:rPr lang="ko-KR" altLang="en-US" sz="1000" dirty="0" smtClean="0"/>
                        <a:t>메뉴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Drop down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2270"/>
                  </a:ext>
                </a:extLst>
              </a:tr>
              <a:tr h="26795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저장 목록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저장 목록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저장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en-US" altLang="ko-KR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좋아요한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smtClean="0"/>
                        <a:t>영상 확인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Page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18618"/>
                  </a:ext>
                </a:extLst>
              </a:tr>
              <a:tr h="26795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검색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검색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검색 결과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Page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086329"/>
                  </a:ext>
                </a:extLst>
              </a:tr>
              <a:tr h="267954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영상 상세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영상 상세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상세 페이지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영상 정보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baseline="0" dirty="0" smtClean="0"/>
                        <a:t>옵션 메뉴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연관 영상 목록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Page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38953"/>
                  </a:ext>
                </a:extLst>
              </a:tr>
              <a:tr h="267954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개인화 메뉴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기타 팝업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영상 개인화 제작 요청 팝업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Popup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647680"/>
                  </a:ext>
                </a:extLst>
              </a:tr>
              <a:tr h="267954">
                <a:tc vMerge="1"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영상 재생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영상 재생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영상 재생 화면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Page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13221"/>
                  </a:ext>
                </a:extLst>
              </a:tr>
              <a:tr h="267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채널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구독 채널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채널 상세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채널</a:t>
                      </a:r>
                      <a:r>
                        <a:rPr lang="ko-KR" altLang="en-US" sz="1000" baseline="0" dirty="0" smtClean="0"/>
                        <a:t> 정보 및 영상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Page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582408"/>
                  </a:ext>
                </a:extLst>
              </a:tr>
              <a:tr h="267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고객 센터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고객 센터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고객 센터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문의</a:t>
                      </a:r>
                      <a:r>
                        <a:rPr lang="en-US" altLang="ko-KR" sz="1000" dirty="0" smtClean="0"/>
                        <a:t>, Q&amp;A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Page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480655"/>
                  </a:ext>
                </a:extLst>
              </a:tr>
              <a:tr h="2679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관리자 설정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영상 관리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영상 관리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영상</a:t>
                      </a:r>
                      <a:r>
                        <a:rPr lang="ko-KR" altLang="en-US" sz="1000" baseline="0" dirty="0" smtClean="0"/>
                        <a:t> 목록 및 정보 수정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Page</a:t>
                      </a:r>
                      <a:endParaRPr lang="ko-KR" alt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79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13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와이어프레임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https://miro.com/app/board/uXjVIJRD0YI=/?share_link_id=280423256270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5097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1223</TotalTime>
  <Words>255</Words>
  <Application>Microsoft Office PowerPoint</Application>
  <PresentationFormat>와이드스크린</PresentationFormat>
  <Paragraphs>102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화면 설계서</vt:lpstr>
      <vt:lpstr>목차</vt:lpstr>
      <vt:lpstr>사용자 흐름 분석</vt:lpstr>
      <vt:lpstr>메뉴구조도</vt:lpstr>
      <vt:lpstr>화면 목록</vt:lpstr>
      <vt:lpstr>2. 와이어프레임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flow</dc:title>
  <dc:creator>Admin</dc:creator>
  <cp:lastModifiedBy>Admin</cp:lastModifiedBy>
  <cp:revision>39</cp:revision>
  <dcterms:created xsi:type="dcterms:W3CDTF">2025-04-02T06:45:37Z</dcterms:created>
  <dcterms:modified xsi:type="dcterms:W3CDTF">2025-04-04T08:52:40Z</dcterms:modified>
</cp:coreProperties>
</file>