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6" r:id="rId1"/>
    <p:sldMasterId id="2147484293" r:id="rId2"/>
    <p:sldMasterId id="2147484381" r:id="rId3"/>
    <p:sldMasterId id="2147484400" r:id="rId4"/>
    <p:sldMasterId id="2147484419" r:id="rId5"/>
    <p:sldMasterId id="2147484434" r:id="rId6"/>
  </p:sldMasterIdLst>
  <p:sldIdLst>
    <p:sldId id="265" r:id="rId7"/>
    <p:sldId id="256" r:id="rId8"/>
    <p:sldId id="266" r:id="rId9"/>
    <p:sldId id="289" r:id="rId10"/>
    <p:sldId id="274" r:id="rId11"/>
    <p:sldId id="275" r:id="rId12"/>
    <p:sldId id="262" r:id="rId13"/>
    <p:sldId id="278" r:id="rId14"/>
    <p:sldId id="28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94343" autoAdjust="0"/>
  </p:normalViewPr>
  <p:slideViewPr>
    <p:cSldViewPr>
      <p:cViewPr varScale="1">
        <p:scale>
          <a:sx n="69" d="100"/>
          <a:sy n="69" d="100"/>
        </p:scale>
        <p:origin x="1350" y="66"/>
      </p:cViewPr>
      <p:guideLst>
        <p:guide orient="horz" pos="2160"/>
        <p:guide pos="2880"/>
      </p:guideLst>
    </p:cSldViewPr>
  </p:slideViewPr>
  <p:outlineViewPr>
    <p:cViewPr>
      <p:scale>
        <a:sx n="33" d="100"/>
        <a:sy n="33" d="100"/>
      </p:scale>
      <p:origin x="0" y="-382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30818" y="802299"/>
            <a:ext cx="6477805" cy="2920713"/>
          </a:xfrm>
        </p:spPr>
        <p:txBody>
          <a:bodyPr bIns="0" anchor="b">
            <a:normAutofit/>
          </a:bodyPr>
          <a:lstStyle>
            <a:lvl1pPr algn="ctr">
              <a:defRPr sz="4950"/>
            </a:lvl1pPr>
          </a:lstStyle>
          <a:p>
            <a:r>
              <a:rPr lang="en-GB"/>
              <a:t>Click to edit Master title style</a:t>
            </a:r>
            <a:endParaRPr lang="en-US" dirty="0"/>
          </a:p>
        </p:txBody>
      </p:sp>
      <p:sp>
        <p:nvSpPr>
          <p:cNvPr id="3" name="Subtitle 2"/>
          <p:cNvSpPr>
            <a:spLocks noGrp="1"/>
          </p:cNvSpPr>
          <p:nvPr>
            <p:ph type="subTitle" idx="1"/>
          </p:nvPr>
        </p:nvSpPr>
        <p:spPr>
          <a:xfrm>
            <a:off x="1330818" y="3724075"/>
            <a:ext cx="6477804" cy="977621"/>
          </a:xfrm>
        </p:spPr>
        <p:txBody>
          <a:bodyPr tIns="91440" bIns="91440">
            <a:normAutofit/>
          </a:bodyPr>
          <a:lstStyle>
            <a:lvl1pPr marL="0" indent="0" algn="ctr">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a:xfrm>
            <a:off x="1088684" y="329308"/>
            <a:ext cx="4220081" cy="309201"/>
          </a:xfrm>
        </p:spPr>
        <p:txBody>
          <a:bodyPr/>
          <a:lstStyle/>
          <a:p>
            <a:endParaRPr lang="en-US"/>
          </a:p>
        </p:txBody>
      </p:sp>
      <p:sp>
        <p:nvSpPr>
          <p:cNvPr id="6" name="Slide Number Placeholder 5"/>
          <p:cNvSpPr>
            <a:spLocks noGrp="1"/>
          </p:cNvSpPr>
          <p:nvPr>
            <p:ph type="sldNum" sz="quarter" idx="12"/>
          </p:nvPr>
        </p:nvSpPr>
        <p:spPr>
          <a:xfrm>
            <a:off x="357626" y="798973"/>
            <a:ext cx="608264" cy="503578"/>
          </a:xfrm>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0787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4722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5289" y="798974"/>
            <a:ext cx="1211807"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83504" y="798974"/>
            <a:ext cx="5638991"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148306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9144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405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781767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06342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3000" b="0" cap="none"/>
            </a:lvl1pPr>
          </a:lstStyle>
          <a:p>
            <a:r>
              <a:rPr lang="en-GB"/>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375285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00396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27-03-21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43243695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27-03-21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172365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27-03-21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896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1500"/>
            </a:lvl1pPr>
          </a:lstStyle>
          <a:p>
            <a:r>
              <a:rPr lang="en-GB"/>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83729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932142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18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
        <p:nvSpPr>
          <p:cNvPr id="5" name="Date Placeholder 4"/>
          <p:cNvSpPr>
            <a:spLocks noGrp="1"/>
          </p:cNvSpPr>
          <p:nvPr>
            <p:ph type="dt" sz="half" idx="10"/>
          </p:nvPr>
        </p:nvSpPr>
        <p:spPr/>
        <p:txBody>
          <a:bodyPr/>
          <a:lstStyle/>
          <a:p>
            <a:fld id="{4509A250-FF31-4206-8172-F9D3106AACB1}" type="datetimeFigureOut">
              <a:rPr lang="en-US" smtClean="0"/>
              <a:t>27-03-21</a:t>
            </a:fld>
            <a:endParaRPr lang="en-US"/>
          </a:p>
        </p:txBody>
      </p:sp>
    </p:spTree>
    <p:extLst>
      <p:ext uri="{BB962C8B-B14F-4D97-AF65-F5344CB8AC3E}">
        <p14:creationId xmlns:p14="http://schemas.microsoft.com/office/powerpoint/2010/main" val="4136458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3300" b="0" cap="none"/>
            </a:lvl1pPr>
          </a:lstStyle>
          <a:p>
            <a:r>
              <a:rPr lang="en-GB"/>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76033227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33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GB"/>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24" name="TextBox 23"/>
          <p:cNvSpPr txBox="1"/>
          <p:nvPr/>
        </p:nvSpPr>
        <p:spPr>
          <a:xfrm>
            <a:off x="406403" y="790378"/>
            <a:ext cx="457200" cy="584776"/>
          </a:xfrm>
          <a:prstGeom prst="rect">
            <a:avLst/>
          </a:prstGeom>
        </p:spPr>
        <p:txBody>
          <a:bodyPr vert="horz" lIns="68580" tIns="34290" rIns="68580" bIns="34290" rtlCol="0" anchor="ctr">
            <a:noAutofit/>
          </a:bodyPr>
          <a:lstStyle/>
          <a:p>
            <a:pPr lvl="0"/>
            <a:r>
              <a:rPr lang="en-US" sz="6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68580" tIns="34290" rIns="68580" bIns="34290" rtlCol="0" anchor="ctr">
            <a:noAutofit/>
          </a:bodyPr>
          <a:lstStyle/>
          <a:p>
            <a:pPr lvl="0"/>
            <a:r>
              <a:rPr lang="en-US" sz="6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661271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3300" b="0" cap="none"/>
            </a:lvl1pPr>
          </a:lstStyle>
          <a:p>
            <a:r>
              <a:rPr lang="en-GB"/>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6122090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33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GB"/>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24" name="TextBox 23"/>
          <p:cNvSpPr txBox="1"/>
          <p:nvPr/>
        </p:nvSpPr>
        <p:spPr>
          <a:xfrm>
            <a:off x="406403" y="790378"/>
            <a:ext cx="457200" cy="584776"/>
          </a:xfrm>
          <a:prstGeom prst="rect">
            <a:avLst/>
          </a:prstGeom>
        </p:spPr>
        <p:txBody>
          <a:bodyPr vert="horz" lIns="68580" tIns="34290" rIns="68580" bIns="34290" rtlCol="0" anchor="ctr">
            <a:noAutofit/>
          </a:bodyPr>
          <a:lstStyle/>
          <a:p>
            <a:pPr lvl="0"/>
            <a:r>
              <a:rPr lang="en-US" sz="6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68580" tIns="34290" rIns="68580" bIns="34290" rtlCol="0" anchor="ctr">
            <a:noAutofit/>
          </a:bodyPr>
          <a:lstStyle/>
          <a:p>
            <a:pPr lvl="0"/>
            <a:r>
              <a:rPr lang="en-US" sz="6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7541026"/>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33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GB"/>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785182092"/>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4064071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64642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83865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5131336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0817" y="1756131"/>
            <a:ext cx="6482366" cy="1969007"/>
          </a:xfrm>
        </p:spPr>
        <p:txBody>
          <a:bodyPr anchor="b">
            <a:normAutofit/>
          </a:bodyPr>
          <a:lstStyle>
            <a:lvl1pPr algn="ctr">
              <a:defRPr sz="2700"/>
            </a:lvl1pPr>
          </a:lstStyle>
          <a:p>
            <a:r>
              <a:rPr lang="en-GB"/>
              <a:t>Click to edit Master title style</a:t>
            </a:r>
            <a:endParaRPr lang="en-US" dirty="0"/>
          </a:p>
        </p:txBody>
      </p:sp>
      <p:sp>
        <p:nvSpPr>
          <p:cNvPr id="3" name="Text Placeholder 2"/>
          <p:cNvSpPr>
            <a:spLocks noGrp="1"/>
          </p:cNvSpPr>
          <p:nvPr>
            <p:ph type="body" idx="1"/>
          </p:nvPr>
        </p:nvSpPr>
        <p:spPr>
          <a:xfrm>
            <a:off x="1330817" y="3725138"/>
            <a:ext cx="6482366" cy="1093987"/>
          </a:xfrm>
        </p:spPr>
        <p:txBody>
          <a:bodyPr tIns="91440">
            <a:normAutofit/>
          </a:bodyPr>
          <a:lstStyle>
            <a:lvl1pPr marL="0" indent="0" algn="ctr">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7658614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623596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703645603"/>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27-03-21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344520174"/>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27-03-21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0387819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509A250-FF31-4206-8172-F9D3106AACB1}" type="datetimeFigureOut">
              <a:rPr lang="en-US" smtClean="0"/>
              <a:t>27-03-21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4290611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929947628"/>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416192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284760386"/>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49638080"/>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42037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804890"/>
            <a:ext cx="6970183"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85498" y="2010879"/>
            <a:ext cx="3366491"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90605" y="2017343"/>
            <a:ext cx="3366491"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2530669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112005185"/>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27-03-21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66326826"/>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27-03-21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554576895"/>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958884441"/>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93779615"/>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880932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useBgFill="1">
        <p:nvSpPr>
          <p:cNvPr id="13" name="Freeform 12"/>
          <p:cNvSpPr/>
          <p:nvPr/>
        </p:nvSpPr>
        <p:spPr>
          <a:xfrm>
            <a:off x="-8467" y="-16933"/>
            <a:ext cx="8754534" cy="6451600"/>
          </a:xfrm>
          <a:custGeom>
            <a:avLst/>
            <a:gdLst/>
            <a:ahLst/>
            <a:cxnLst/>
            <a:rect l="l" t="t" r="r" b="b"/>
            <a:pathLst>
              <a:path w="8754534" h="6451600">
                <a:moveTo>
                  <a:pt x="8373534" y="0"/>
                </a:moveTo>
                <a:lnTo>
                  <a:pt x="8754534" y="5994400"/>
                </a:lnTo>
                <a:lnTo>
                  <a:pt x="0" y="6451600"/>
                </a:lnTo>
                <a:lnTo>
                  <a:pt x="0" y="0"/>
                </a:lnTo>
                <a:lnTo>
                  <a:pt x="8373534" y="0"/>
                </a:lnTo>
                <a:close/>
              </a:path>
            </a:pathLst>
          </a:cu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10379" y="4445000"/>
            <a:ext cx="8464695" cy="1715811"/>
          </a:xfrm>
          <a:custGeom>
            <a:avLst/>
            <a:gdLst/>
            <a:ahLst/>
            <a:cxnLst/>
            <a:rect l="l" t="t" r="r" b="b"/>
            <a:pathLst>
              <a:path w="8428428" h="1878553">
                <a:moveTo>
                  <a:pt x="0" y="438229"/>
                </a:moveTo>
                <a:lnTo>
                  <a:pt x="8343246" y="0"/>
                </a:lnTo>
                <a:lnTo>
                  <a:pt x="8428428" y="1424838"/>
                </a:lnTo>
                <a:lnTo>
                  <a:pt x="7515" y="1878553"/>
                </a:lnTo>
                <a:lnTo>
                  <a:pt x="0" y="438229"/>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2864" y="0"/>
            <a:ext cx="5811235" cy="321615"/>
          </a:xfrm>
          <a:custGeom>
            <a:avLst/>
            <a:gdLst/>
            <a:ahLst/>
            <a:cxnLst/>
            <a:rect l="l" t="t" r="r" b="b"/>
            <a:pathLst>
              <a:path w="5811235" h="321615">
                <a:moveTo>
                  <a:pt x="0" y="0"/>
                </a:moveTo>
                <a:lnTo>
                  <a:pt x="5811235" y="0"/>
                </a:lnTo>
                <a:lnTo>
                  <a:pt x="1" y="321615"/>
                </a:lnTo>
                <a:cubicBezTo>
                  <a:pt x="1" y="214410"/>
                  <a:pt x="0" y="107205"/>
                  <a:pt x="0" y="0"/>
                </a:cubicBez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0" name="Freeform 29"/>
          <p:cNvSpPr/>
          <p:nvPr/>
        </p:nvSpPr>
        <p:spPr>
          <a:xfrm rot="21420000">
            <a:off x="-170768" y="213023"/>
            <a:ext cx="8480534" cy="5746008"/>
          </a:xfrm>
          <a:custGeom>
            <a:avLst/>
            <a:gdLst/>
            <a:ahLst/>
            <a:cxnLst/>
            <a:rect l="l" t="t" r="r" b="b"/>
            <a:pathLst>
              <a:path w="11307378" h="5746008">
                <a:moveTo>
                  <a:pt x="11270997" y="0"/>
                </a:moveTo>
                <a:lnTo>
                  <a:pt x="11307378" y="5746008"/>
                </a:lnTo>
                <a:lnTo>
                  <a:pt x="1" y="574313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451416" y="668338"/>
            <a:ext cx="7533524" cy="2766528"/>
          </a:xfrm>
        </p:spPr>
        <p:txBody>
          <a:bodyPr anchor="b">
            <a:normAutofit/>
          </a:bodyPr>
          <a:lstStyle>
            <a:lvl1pPr algn="r">
              <a:defRPr sz="7200"/>
            </a:lvl1pPr>
          </a:lstStyle>
          <a:p>
            <a:r>
              <a:rPr lang="en-US"/>
              <a:t>Click to edit Master title style</a:t>
            </a:r>
            <a:endParaRPr lang="en-US" dirty="0"/>
          </a:p>
        </p:txBody>
      </p:sp>
      <p:sp>
        <p:nvSpPr>
          <p:cNvPr id="3" name="Subtitle 2"/>
          <p:cNvSpPr>
            <a:spLocks noGrp="1"/>
          </p:cNvSpPr>
          <p:nvPr>
            <p:ph type="subTitle" idx="1"/>
          </p:nvPr>
        </p:nvSpPr>
        <p:spPr>
          <a:xfrm rot="21420000">
            <a:off x="554462" y="3446830"/>
            <a:ext cx="7512060" cy="550333"/>
          </a:xfrm>
        </p:spPr>
        <p:txBody>
          <a:bodyPr anchor="t">
            <a:noAutofit/>
          </a:bodyPr>
          <a:lstStyle>
            <a:lvl1pPr marL="0" indent="0" algn="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3669071" y="4714242"/>
            <a:ext cx="4607740" cy="942356"/>
          </a:xfrm>
        </p:spPr>
        <p:txBody>
          <a:bodyPr/>
          <a:lstStyle>
            <a:lvl1pPr algn="ctr">
              <a:defRPr sz="4200">
                <a:solidFill>
                  <a:schemeClr val="accent1">
                    <a:lumMod val="50000"/>
                  </a:schemeClr>
                </a:solidFill>
              </a:defRPr>
            </a:lvl1p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a:xfrm rot="21420000">
            <a:off x="-12134" y="4954635"/>
            <a:ext cx="2987069" cy="918361"/>
          </a:xfrm>
        </p:spPr>
        <p:txBody>
          <a:bodyPr vert="horz" lIns="91440" tIns="45720" rIns="91440" bIns="45720" rtlCol="0" anchor="ctr"/>
          <a:lstStyle>
            <a:lvl1pPr algn="r">
              <a:defRPr lang="en-US" sz="4200" dirty="0"/>
            </a:lvl1pPr>
          </a:lstStyle>
          <a:p>
            <a:endParaRPr lang="en-US"/>
          </a:p>
        </p:txBody>
      </p:sp>
      <p:sp>
        <p:nvSpPr>
          <p:cNvPr id="6" name="Slide Number Placeholder 5"/>
          <p:cNvSpPr>
            <a:spLocks noGrp="1"/>
          </p:cNvSpPr>
          <p:nvPr>
            <p:ph type="sldNum" sz="quarter" idx="12"/>
          </p:nvPr>
        </p:nvSpPr>
        <p:spPr>
          <a:xfrm rot="21420000">
            <a:off x="7401518" y="3819948"/>
            <a:ext cx="680390" cy="498470"/>
          </a:xfrm>
        </p:spPr>
        <p:txBody>
          <a:bodyPr/>
          <a:lstStyle>
            <a:lvl1pPr>
              <a:defRPr sz="2400">
                <a:solidFill>
                  <a:schemeClr val="tx1">
                    <a:lumMod val="75000"/>
                    <a:lumOff val="25000"/>
                  </a:schemeClr>
                </a:solidFill>
              </a:defRPr>
            </a:lvl1pPr>
          </a:lstStyle>
          <a:p>
            <a:fld id="{D57F1E4F-1CFF-5643-939E-02111984F565}" type="slidenum">
              <a:rPr lang="en-US" smtClean="0"/>
              <a:t>‹#›</a:t>
            </a:fld>
            <a:endParaRPr lang="en-US"/>
          </a:p>
        </p:txBody>
      </p:sp>
      <p:sp>
        <p:nvSpPr>
          <p:cNvPr id="33" name="5-Point Star 32"/>
          <p:cNvSpPr/>
          <p:nvPr/>
        </p:nvSpPr>
        <p:spPr>
          <a:xfrm rot="21420000">
            <a:off x="3121951" y="5057183"/>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032708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4351" y="2063396"/>
            <a:ext cx="7796030"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916899733"/>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6030"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514351" y="3742267"/>
            <a:ext cx="7796030"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34621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766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4350" y="2063396"/>
            <a:ext cx="3816536"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495478" y="2063396"/>
            <a:ext cx="381490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8502966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804164"/>
            <a:ext cx="6971702"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85393" y="2019550"/>
            <a:ext cx="3366596" cy="801943"/>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085393" y="2824270"/>
            <a:ext cx="3366596"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92019" y="2023004"/>
            <a:ext cx="3366596" cy="80223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92019" y="2821491"/>
            <a:ext cx="3366596"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27-03-21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111453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6030"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9569" y="2063396"/>
            <a:ext cx="3591317"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514352" y="2861733"/>
            <a:ext cx="3816534"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5340" y="2063396"/>
            <a:ext cx="359667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495477" y="2861733"/>
            <a:ext cx="3816535"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27-03-21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42312659"/>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27-03-21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232473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27-03-21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2782856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232" y="685800"/>
            <a:ext cx="3095145"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3784600" y="685801"/>
            <a:ext cx="4525781"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232" y="2709053"/>
            <a:ext cx="3095146"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82054660"/>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0"/>
            <a:ext cx="440817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47740" y="1"/>
            <a:ext cx="3162641"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4351" y="2709053"/>
            <a:ext cx="440817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6623448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4106333"/>
            <a:ext cx="7796031"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4351" y="685800"/>
            <a:ext cx="7794385"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4335" y="4702923"/>
            <a:ext cx="7796046"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696301853"/>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7677"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514335" y="4106333"/>
            <a:ext cx="7796047"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106900238"/>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99" y="685800"/>
            <a:ext cx="7143765"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162698" y="3610032"/>
            <a:ext cx="6500967"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14351" y="4106334"/>
            <a:ext cx="779766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
        <p:nvSpPr>
          <p:cNvPr id="10" name="TextBox 9"/>
          <p:cNvSpPr txBox="1"/>
          <p:nvPr/>
        </p:nvSpPr>
        <p:spPr>
          <a:xfrm>
            <a:off x="404280" y="88785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1" name="TextBox 10"/>
          <p:cNvSpPr txBox="1"/>
          <p:nvPr/>
        </p:nvSpPr>
        <p:spPr>
          <a:xfrm>
            <a:off x="7897147" y="290648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5584165"/>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4351" y="1723855"/>
            <a:ext cx="7796030"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514351" y="4247468"/>
            <a:ext cx="7796030"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331896099"/>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514351" y="685801"/>
            <a:ext cx="7796030"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514352"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14352"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175967"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175966"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27785"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27785"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27-03-21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7163091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27-03-21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5035213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514351" y="685801"/>
            <a:ext cx="779766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518880"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14335" y="2063396"/>
            <a:ext cx="2482596"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18880" y="4389288"/>
            <a:ext cx="2482596"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178058"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176999" y="2063396"/>
            <a:ext cx="2482596"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176998" y="4389286"/>
            <a:ext cx="2483655"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26708"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26614" y="2063394"/>
            <a:ext cx="2482596"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826614" y="4389284"/>
            <a:ext cx="2482596"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27-03-21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644297797"/>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514351" y="2063396"/>
            <a:ext cx="7796030"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483162629"/>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896" y="685801"/>
            <a:ext cx="1698485"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514351" y="685801"/>
            <a:ext cx="5928323"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8317443"/>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528010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805876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504412410"/>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1280714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27657327"/>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27-03-21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169372455"/>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27-03-21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7524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27-03-21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7464116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27-03-21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7166973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725410043"/>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4AAD347D-5ACD-4C99-B74B-A9C85AD731AF}" type="datetimeFigureOut">
              <a:rPr lang="en-US" smtClean="0"/>
              <a:t>27-03-21</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253387318"/>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905272828"/>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466330226"/>
      </p:ext>
    </p:extLst>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AAD347D-5ACD-4C99-B74B-A9C85AD731AF}" type="datetimeFigureOut">
              <a:rPr lang="en-US" smtClean="0"/>
              <a:t>27-03-21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2146807"/>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906971875"/>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90211030"/>
      </p:ext>
    </p:extLst>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7088720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B552B6-ECBD-44BA-A73C-2573E869C294}" type="datetimeFigureOut">
              <a:rPr lang="en-US" smtClean="0"/>
              <a:t>27-03-21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C82A0-9792-4C3B-8183-4ABC20B44996}" type="slidenum">
              <a:rPr lang="en-IN" smtClean="0"/>
              <a:t>‹#›</a:t>
            </a:fld>
            <a:endParaRPr lang="en-IN"/>
          </a:p>
        </p:txBody>
      </p:sp>
    </p:spTree>
    <p:extLst>
      <p:ext uri="{BB962C8B-B14F-4D97-AF65-F5344CB8AC3E}">
        <p14:creationId xmlns:p14="http://schemas.microsoft.com/office/powerpoint/2010/main" val="320566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798973"/>
            <a:ext cx="2221475" cy="2406518"/>
          </a:xfrm>
        </p:spPr>
        <p:txBody>
          <a:bodyPr anchor="b">
            <a:normAutofit/>
          </a:bodyPr>
          <a:lstStyle>
            <a:lvl1pPr algn="l">
              <a:defRPr sz="1800"/>
            </a:lvl1pPr>
          </a:lstStyle>
          <a:p>
            <a:r>
              <a:rPr lang="en-GB"/>
              <a:t>Click to edit Master title style</a:t>
            </a:r>
            <a:endParaRPr lang="en-US" dirty="0"/>
          </a:p>
        </p:txBody>
      </p:sp>
      <p:sp>
        <p:nvSpPr>
          <p:cNvPr id="3" name="Content Placeholder 2"/>
          <p:cNvSpPr>
            <a:spLocks noGrp="1"/>
          </p:cNvSpPr>
          <p:nvPr>
            <p:ph idx="1"/>
          </p:nvPr>
        </p:nvSpPr>
        <p:spPr>
          <a:xfrm>
            <a:off x="3547743" y="798974"/>
            <a:ext cx="4509353"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83504" y="3205492"/>
            <a:ext cx="2221475" cy="2248181"/>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27-03-21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0059522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27-03-21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8819941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B552B6-ECBD-44BA-A73C-2573E869C294}" type="datetimeFigureOut">
              <a:rPr lang="en-US" smtClean="0"/>
              <a:t>27-03-21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C82A0-9792-4C3B-8183-4ABC20B44996}" type="slidenum">
              <a:rPr lang="en-IN" smtClean="0"/>
              <a:t>‹#›</a:t>
            </a:fld>
            <a:endParaRPr lang="en-IN"/>
          </a:p>
        </p:txBody>
      </p:sp>
    </p:spTree>
    <p:extLst>
      <p:ext uri="{BB962C8B-B14F-4D97-AF65-F5344CB8AC3E}">
        <p14:creationId xmlns:p14="http://schemas.microsoft.com/office/powerpoint/2010/main" val="155138904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B552B6-ECBD-44BA-A73C-2573E869C294}" type="datetimeFigureOut">
              <a:rPr lang="en-US" smtClean="0"/>
              <a:t>27-03-21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4C82A0-9792-4C3B-8183-4ABC20B44996}" type="slidenum">
              <a:rPr lang="en-IN" smtClean="0"/>
              <a:t>‹#›</a:t>
            </a:fld>
            <a:endParaRPr lang="en-IN"/>
          </a:p>
        </p:txBody>
      </p:sp>
    </p:spTree>
    <p:extLst>
      <p:ext uri="{BB962C8B-B14F-4D97-AF65-F5344CB8AC3E}">
        <p14:creationId xmlns:p14="http://schemas.microsoft.com/office/powerpoint/2010/main" val="4187465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27-03-21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44151013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27-03-21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77187393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DB552B6-ECBD-44BA-A73C-2573E869C294}" type="datetimeFigureOut">
              <a:rPr lang="en-US" smtClean="0"/>
              <a:t>27-03-21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C82A0-9792-4C3B-8183-4ABC20B44996}" type="slidenum">
              <a:rPr lang="en-IN" smtClean="0"/>
              <a:t>‹#›</a:t>
            </a:fld>
            <a:endParaRPr lang="en-IN"/>
          </a:p>
        </p:txBody>
      </p:sp>
    </p:spTree>
    <p:extLst>
      <p:ext uri="{BB962C8B-B14F-4D97-AF65-F5344CB8AC3E}">
        <p14:creationId xmlns:p14="http://schemas.microsoft.com/office/powerpoint/2010/main" val="265388457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DB552B6-ECBD-44BA-A73C-2573E869C294}" type="datetimeFigureOut">
              <a:rPr lang="en-US" smtClean="0"/>
              <a:t>27-03-21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C82A0-9792-4C3B-8183-4ABC20B44996}" type="slidenum">
              <a:rPr lang="en-IN" smtClean="0"/>
              <a:t>‹#›</a:t>
            </a:fld>
            <a:endParaRPr lang="en-IN"/>
          </a:p>
        </p:txBody>
      </p:sp>
    </p:spTree>
    <p:extLst>
      <p:ext uri="{BB962C8B-B14F-4D97-AF65-F5344CB8AC3E}">
        <p14:creationId xmlns:p14="http://schemas.microsoft.com/office/powerpoint/2010/main" val="18846419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B552B6-ECBD-44BA-A73C-2573E869C294}" type="datetimeFigureOut">
              <a:rPr lang="en-US" smtClean="0"/>
              <a:t>27-03-21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C82A0-9792-4C3B-8183-4ABC20B44996}" type="slidenum">
              <a:rPr lang="en-IN" smtClean="0"/>
              <a:t>‹#›</a:t>
            </a:fld>
            <a:endParaRPr lang="en-IN"/>
          </a:p>
        </p:txBody>
      </p:sp>
    </p:spTree>
    <p:extLst>
      <p:ext uri="{BB962C8B-B14F-4D97-AF65-F5344CB8AC3E}">
        <p14:creationId xmlns:p14="http://schemas.microsoft.com/office/powerpoint/2010/main" val="232260232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B552B6-ECBD-44BA-A73C-2573E869C294}" type="datetimeFigureOut">
              <a:rPr lang="en-US" smtClean="0"/>
              <a:t>27-03-21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C82A0-9792-4C3B-8183-4ABC20B44996}" type="slidenum">
              <a:rPr lang="en-IN" smtClean="0"/>
              <a:t>‹#›</a:t>
            </a:fld>
            <a:endParaRPr lang="en-IN"/>
          </a:p>
        </p:txBody>
      </p:sp>
    </p:spTree>
    <p:extLst>
      <p:ext uri="{BB962C8B-B14F-4D97-AF65-F5344CB8AC3E}">
        <p14:creationId xmlns:p14="http://schemas.microsoft.com/office/powerpoint/2010/main" val="328265490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B552B6-ECBD-44BA-A73C-2573E869C294}" type="datetimeFigureOut">
              <a:rPr lang="en-US" smtClean="0"/>
              <a:t>27-03-21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C82A0-9792-4C3B-8183-4ABC20B44996}" type="slidenum">
              <a:rPr lang="en-IN" smtClean="0"/>
              <a:t>‹#›</a:t>
            </a:fld>
            <a:endParaRPr lang="en-IN"/>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67547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5608041" y="482171"/>
            <a:ext cx="3055900"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1129513"/>
            <a:ext cx="4149246" cy="1922299"/>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3292" y="1122543"/>
            <a:ext cx="209337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2400" dirty="0"/>
            </a:lvl1pPr>
          </a:lstStyle>
          <a:p>
            <a:pPr lvl="0" algn="ctr"/>
            <a:r>
              <a:rPr lang="en-GB"/>
              <a:t>Click icon to add picture</a:t>
            </a:r>
            <a:endParaRPr lang="en-US"/>
          </a:p>
        </p:txBody>
      </p:sp>
      <p:sp>
        <p:nvSpPr>
          <p:cNvPr id="4" name="Text Placeholder 3"/>
          <p:cNvSpPr>
            <a:spLocks noGrp="1"/>
          </p:cNvSpPr>
          <p:nvPr>
            <p:ph type="body" sz="half" idx="2"/>
          </p:nvPr>
        </p:nvSpPr>
        <p:spPr>
          <a:xfrm>
            <a:off x="1087747" y="3059600"/>
            <a:ext cx="4143303" cy="209013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1085537" y="5469857"/>
            <a:ext cx="4145513" cy="320123"/>
          </a:xfrm>
        </p:spPr>
        <p:txBody>
          <a:bodyPr/>
          <a:lstStyle>
            <a:lvl1pPr algn="l">
              <a:defRPr/>
            </a:lvl1pPr>
          </a:lstStyle>
          <a:p>
            <a:fld id="{4509A250-FF31-4206-8172-F9D3106AACB1}" type="datetimeFigureOut">
              <a:rPr lang="en-US" smtClean="0"/>
              <a:t>27-03-21</a:t>
            </a:fld>
            <a:endParaRPr lang="en-US"/>
          </a:p>
        </p:txBody>
      </p:sp>
      <p:sp>
        <p:nvSpPr>
          <p:cNvPr id="6" name="Footer Placeholder 5"/>
          <p:cNvSpPr>
            <a:spLocks noGrp="1"/>
          </p:cNvSpPr>
          <p:nvPr>
            <p:ph type="ftr" sz="quarter" idx="11"/>
          </p:nvPr>
        </p:nvSpPr>
        <p:spPr>
          <a:xfrm>
            <a:off x="1085537" y="318641"/>
            <a:ext cx="4155753" cy="320931"/>
          </a:xfrm>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40117943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B552B6-ECBD-44BA-A73C-2573E869C294}" type="datetimeFigureOut">
              <a:rPr lang="en-US" smtClean="0"/>
              <a:t>27-03-21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C82A0-9792-4C3B-8183-4ABC20B44996}" type="slidenum">
              <a:rPr lang="en-IN" smtClean="0"/>
              <a:t>‹#›</a:t>
            </a:fld>
            <a:endParaRPr lang="en-IN"/>
          </a:p>
        </p:txBody>
      </p:sp>
    </p:spTree>
    <p:extLst>
      <p:ext uri="{BB962C8B-B14F-4D97-AF65-F5344CB8AC3E}">
        <p14:creationId xmlns:p14="http://schemas.microsoft.com/office/powerpoint/2010/main" val="319280268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DB552B6-ECBD-44BA-A73C-2573E869C294}" type="datetimeFigureOut">
              <a:rPr lang="en-US" smtClean="0"/>
              <a:t>27-03-21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4C82A0-9792-4C3B-8183-4ABC20B44996}" type="slidenum">
              <a:rPr lang="en-IN" smtClean="0"/>
              <a:t>‹#›</a:t>
            </a:fld>
            <a:endParaRPr lang="en-IN"/>
          </a:p>
        </p:txBody>
      </p:sp>
    </p:spTree>
    <p:extLst>
      <p:ext uri="{BB962C8B-B14F-4D97-AF65-F5344CB8AC3E}">
        <p14:creationId xmlns:p14="http://schemas.microsoft.com/office/powerpoint/2010/main" val="274413012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DB552B6-ECBD-44BA-A73C-2573E869C294}" type="datetimeFigureOut">
              <a:rPr lang="en-US" smtClean="0"/>
              <a:t>27-03-21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4C82A0-9792-4C3B-8183-4ABC20B44996}" type="slidenum">
              <a:rPr lang="en-IN" smtClean="0"/>
              <a:t>‹#›</a:t>
            </a:fld>
            <a:endParaRPr lang="en-IN"/>
          </a:p>
        </p:txBody>
      </p:sp>
    </p:spTree>
    <p:extLst>
      <p:ext uri="{BB962C8B-B14F-4D97-AF65-F5344CB8AC3E}">
        <p14:creationId xmlns:p14="http://schemas.microsoft.com/office/powerpoint/2010/main" val="51972951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B552B6-ECBD-44BA-A73C-2573E869C294}" type="datetimeFigureOut">
              <a:rPr lang="en-US" smtClean="0"/>
              <a:t>27-03-21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C82A0-9792-4C3B-8183-4ABC20B44996}" type="slidenum">
              <a:rPr lang="en-IN" smtClean="0"/>
              <a:t>‹#›</a:t>
            </a:fld>
            <a:endParaRPr lang="en-IN"/>
          </a:p>
        </p:txBody>
      </p:sp>
    </p:spTree>
    <p:extLst>
      <p:ext uri="{BB962C8B-B14F-4D97-AF65-F5344CB8AC3E}">
        <p14:creationId xmlns:p14="http://schemas.microsoft.com/office/powerpoint/2010/main" val="79945361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B552B6-ECBD-44BA-A73C-2573E869C294}" type="datetimeFigureOut">
              <a:rPr lang="en-US" smtClean="0"/>
              <a:t>27-03-21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C82A0-9792-4C3B-8183-4ABC20B44996}" type="slidenum">
              <a:rPr lang="en-IN" smtClean="0"/>
              <a:t>‹#›</a:t>
            </a:fld>
            <a:endParaRPr lang="en-IN"/>
          </a:p>
        </p:txBody>
      </p:sp>
    </p:spTree>
    <p:extLst>
      <p:ext uri="{BB962C8B-B14F-4D97-AF65-F5344CB8AC3E}">
        <p14:creationId xmlns:p14="http://schemas.microsoft.com/office/powerpoint/2010/main" val="2149005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8.jp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theme" Target="../theme/theme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theme" Target="../theme/theme5.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theme" Target="../theme/theme6.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8685" y="804520"/>
            <a:ext cx="6968411" cy="104923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88685" y="2015733"/>
            <a:ext cx="6968411"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431560" y="330370"/>
            <a:ext cx="2625536" cy="309201"/>
          </a:xfrm>
          <a:prstGeom prst="rect">
            <a:avLst/>
          </a:prstGeom>
        </p:spPr>
        <p:txBody>
          <a:bodyPr vert="horz" lIns="91440" tIns="45720" rIns="91440" bIns="45720" rtlCol="0" anchor="ctr"/>
          <a:lstStyle>
            <a:lvl1pPr algn="r">
              <a:defRPr sz="750">
                <a:solidFill>
                  <a:schemeClr val="tx1">
                    <a:tint val="75000"/>
                  </a:schemeClr>
                </a:solidFill>
              </a:defRPr>
            </a:lvl1pPr>
          </a:lstStyle>
          <a:p>
            <a:fld id="{4AAD347D-5ACD-4C99-B74B-A9C85AD731AF}" type="datetimeFigureOut">
              <a:rPr lang="en-US" smtClean="0"/>
              <a:t>27-03-21</a:t>
            </a:fld>
            <a:endParaRPr lang="en-US"/>
          </a:p>
        </p:txBody>
      </p:sp>
      <p:sp>
        <p:nvSpPr>
          <p:cNvPr id="5" name="Footer Placeholder 4"/>
          <p:cNvSpPr>
            <a:spLocks noGrp="1"/>
          </p:cNvSpPr>
          <p:nvPr>
            <p:ph type="ftr" sz="quarter" idx="3"/>
          </p:nvPr>
        </p:nvSpPr>
        <p:spPr>
          <a:xfrm>
            <a:off x="1088684" y="329308"/>
            <a:ext cx="4220081" cy="3092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798973"/>
            <a:ext cx="608264" cy="503578"/>
          </a:xfrm>
          <a:prstGeom prst="rect">
            <a:avLst/>
          </a:prstGeom>
        </p:spPr>
        <p:txBody>
          <a:bodyPr vert="horz" lIns="91440" tIns="45720" rIns="91440" bIns="45720" rtlCol="0" anchor="t"/>
          <a:lstStyle>
            <a:lvl1pPr algn="r">
              <a:defRPr sz="2100">
                <a:solidFill>
                  <a:schemeClr val="accent1"/>
                </a:solidFill>
              </a:defRPr>
            </a:lvl1pPr>
          </a:lstStyle>
          <a:p>
            <a:fld id="{D57F1E4F-1CFF-5643-939E-02111984F565}" type="slidenum">
              <a:rPr lang="en-US" smtClean="0"/>
              <a:t>‹#›</a:t>
            </a:fld>
            <a:endParaRPr lang="en-US"/>
          </a:p>
        </p:txBody>
      </p:sp>
      <p:sp>
        <p:nvSpPr>
          <p:cNvPr id="9" name="Rectangle 8"/>
          <p:cNvSpPr/>
          <p:nvPr/>
        </p:nvSpPr>
        <p:spPr>
          <a:xfrm>
            <a:off x="0" y="3622291"/>
            <a:ext cx="9144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9144000" cy="742950"/>
          </a:xfrm>
          <a:prstGeom prst="rect">
            <a:avLst/>
          </a:prstGeom>
        </p:spPr>
      </p:pic>
      <p:cxnSp>
        <p:nvCxnSpPr>
          <p:cNvPr id="12" name="Straight Connector 11"/>
          <p:cNvCxnSpPr/>
          <p:nvPr/>
        </p:nvCxnSpPr>
        <p:spPr>
          <a:xfrm>
            <a:off x="0" y="613814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085251"/>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 id="2147484252" r:id="rId6"/>
    <p:sldLayoutId id="2147484253" r:id="rId7"/>
    <p:sldLayoutId id="2147484254" r:id="rId8"/>
    <p:sldLayoutId id="2147484255" r:id="rId9"/>
    <p:sldLayoutId id="2147484256" r:id="rId10"/>
    <p:sldLayoutId id="2147484257" r:id="rId11"/>
  </p:sldLayoutIdLst>
  <p:hf sldNum="0" hdr="0" ftr="0" dt="0"/>
  <p:txStyles>
    <p:titleStyle>
      <a:lvl1pPr algn="ctr" defTabSz="685800" rtl="0" eaLnBrk="1" latinLnBrk="0" hangingPunct="1">
        <a:lnSpc>
          <a:spcPct val="90000"/>
        </a:lnSpc>
        <a:spcBef>
          <a:spcPct val="0"/>
        </a:spcBef>
        <a:buNone/>
        <a:defRPr sz="2400" b="0" i="0" kern="1200" cap="all">
          <a:solidFill>
            <a:schemeClr val="accent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4AAD347D-5ACD-4C99-B74B-A9C85AD731AF}" type="datetimeFigureOut">
              <a:rPr lang="en-US" smtClean="0"/>
              <a:t>27-03-21</a:t>
            </a:fld>
            <a:endParaRPr lang="en-US"/>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2535531338"/>
      </p:ext>
    </p:extLst>
  </p:cSld>
  <p:clrMap bg1="lt1" tx1="dk1" bg2="lt2" tx2="dk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4" r:id="rId11"/>
    <p:sldLayoutId id="2147484305" r:id="rId12"/>
    <p:sldLayoutId id="2147484306" r:id="rId13"/>
    <p:sldLayoutId id="2147484307" r:id="rId14"/>
    <p:sldLayoutId id="2147484308" r:id="rId15"/>
    <p:sldLayoutId id="2147484309" r:id="rId16"/>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6DB552B6-ECBD-44BA-A73C-2573E869C294}" type="datetimeFigureOut">
              <a:rPr lang="en-US" smtClean="0"/>
              <a:t>27-03-21</a:t>
            </a:fld>
            <a:endParaRPr lang="en-IN"/>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F04C82A0-9792-4C3B-8183-4ABC20B44996}" type="slidenum">
              <a:rPr lang="en-IN" smtClean="0"/>
              <a:t>‹#›</a:t>
            </a:fld>
            <a:endParaRPr lang="en-IN"/>
          </a:p>
        </p:txBody>
      </p:sp>
    </p:spTree>
    <p:extLst>
      <p:ext uri="{BB962C8B-B14F-4D97-AF65-F5344CB8AC3E}">
        <p14:creationId xmlns:p14="http://schemas.microsoft.com/office/powerpoint/2010/main" val="4257662180"/>
      </p:ext>
    </p:extLst>
  </p:cSld>
  <p:clrMap bg1="lt1" tx1="dk1" bg2="lt2" tx2="dk2" accent1="accent1" accent2="accent2" accent3="accent3" accent4="accent4" accent5="accent5" accent6="accent6" hlink="hlink" folHlink="folHlink"/>
  <p:sldLayoutIdLst>
    <p:sldLayoutId id="2147484382" r:id="rId1"/>
    <p:sldLayoutId id="2147484383" r:id="rId2"/>
    <p:sldLayoutId id="2147484384" r:id="rId3"/>
    <p:sldLayoutId id="2147484385" r:id="rId4"/>
    <p:sldLayoutId id="2147484386" r:id="rId5"/>
    <p:sldLayoutId id="2147484387" r:id="rId6"/>
    <p:sldLayoutId id="2147484388" r:id="rId7"/>
    <p:sldLayoutId id="2147484389" r:id="rId8"/>
    <p:sldLayoutId id="2147484390" r:id="rId9"/>
    <p:sldLayoutId id="2147484391" r:id="rId10"/>
    <p:sldLayoutId id="2147484392" r:id="rId11"/>
    <p:sldLayoutId id="2147484393" r:id="rId12"/>
    <p:sldLayoutId id="2147484394" r:id="rId13"/>
    <p:sldLayoutId id="2147484395" r:id="rId14"/>
    <p:sldLayoutId id="2147484396" r:id="rId15"/>
    <p:sldLayoutId id="2147484397" r:id="rId16"/>
    <p:sldLayoutId id="2147484398" r:id="rId17"/>
    <p:sldLayoutId id="214748439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10" name="Group 9"/>
          <p:cNvGrpSpPr/>
          <p:nvPr/>
        </p:nvGrpSpPr>
        <p:grpSpPr>
          <a:xfrm>
            <a:off x="-19048" y="1"/>
            <a:ext cx="9004013"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grpSp>
      <p:sp>
        <p:nvSpPr>
          <p:cNvPr id="2" name="Title Placeholder 1"/>
          <p:cNvSpPr>
            <a:spLocks noGrp="1"/>
          </p:cNvSpPr>
          <p:nvPr>
            <p:ph type="title"/>
          </p:nvPr>
        </p:nvSpPr>
        <p:spPr>
          <a:xfrm>
            <a:off x="514351" y="685801"/>
            <a:ext cx="7797662" cy="11519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514351" y="2063396"/>
            <a:ext cx="7797662"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73562" y="5757334"/>
            <a:ext cx="2838450" cy="498470"/>
          </a:xfrm>
          <a:prstGeom prst="rect">
            <a:avLst/>
          </a:prstGeom>
        </p:spPr>
        <p:txBody>
          <a:bodyPr vert="horz" lIns="91440" tIns="45720" rIns="91440" bIns="45720" rtlCol="0" anchor="ctr"/>
          <a:lstStyle>
            <a:lvl1pPr algn="r">
              <a:defRPr sz="2800" cap="all" baseline="0">
                <a:solidFill>
                  <a:schemeClr val="accent1">
                    <a:lumMod val="50000"/>
                  </a:schemeClr>
                </a:solidFill>
              </a:defRPr>
            </a:lvl1pPr>
          </a:lstStyle>
          <a:p>
            <a:fld id="{6DB552B6-ECBD-44BA-A73C-2573E869C294}" type="datetimeFigureOut">
              <a:rPr lang="en-US" smtClean="0"/>
              <a:t>27-03-21</a:t>
            </a:fld>
            <a:endParaRPr lang="en-IN"/>
          </a:p>
        </p:txBody>
      </p:sp>
      <p:sp>
        <p:nvSpPr>
          <p:cNvPr id="5" name="Footer Placeholder 4"/>
          <p:cNvSpPr>
            <a:spLocks noGrp="1"/>
          </p:cNvSpPr>
          <p:nvPr>
            <p:ph type="ftr" sz="quarter" idx="3"/>
          </p:nvPr>
        </p:nvSpPr>
        <p:spPr>
          <a:xfrm>
            <a:off x="514351" y="5757334"/>
            <a:ext cx="4124789" cy="498470"/>
          </a:xfrm>
          <a:prstGeom prst="rect">
            <a:avLst/>
          </a:prstGeom>
        </p:spPr>
        <p:txBody>
          <a:bodyPr vert="horz" lIns="91440" tIns="45720" rIns="91440" bIns="45720" rtlCol="0" anchor="ctr"/>
          <a:lstStyle>
            <a:lvl1pPr algn="l">
              <a:defRPr sz="28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4715341" y="5757334"/>
            <a:ext cx="680390" cy="498470"/>
          </a:xfrm>
          <a:prstGeom prst="rect">
            <a:avLst/>
          </a:prstGeom>
        </p:spPr>
        <p:txBody>
          <a:bodyPr vert="horz" lIns="91440" tIns="45720" rIns="91440" bIns="45720" rtlCol="0" anchor="ctr"/>
          <a:lstStyle>
            <a:lvl1pPr algn="ctr">
              <a:defRPr sz="2800" cap="all" baseline="0">
                <a:solidFill>
                  <a:schemeClr val="accent1">
                    <a:lumMod val="50000"/>
                  </a:schemeClr>
                </a:solidFill>
              </a:defRPr>
            </a:lvl1pPr>
          </a:lstStyle>
          <a:p>
            <a:fld id="{F04C82A0-9792-4C3B-8183-4ABC20B44996}" type="slidenum">
              <a:rPr lang="en-IN" smtClean="0"/>
              <a:t>‹#›</a:t>
            </a:fld>
            <a:endParaRPr lang="en-IN"/>
          </a:p>
        </p:txBody>
      </p:sp>
    </p:spTree>
    <p:extLst>
      <p:ext uri="{BB962C8B-B14F-4D97-AF65-F5344CB8AC3E}">
        <p14:creationId xmlns:p14="http://schemas.microsoft.com/office/powerpoint/2010/main" val="1039673845"/>
      </p:ext>
    </p:extLst>
  </p:cSld>
  <p:clrMap bg1="lt1" tx1="dk1" bg2="lt2" tx2="dk2" accent1="accent1" accent2="accent2" accent3="accent3" accent4="accent4" accent5="accent5" accent6="accent6" hlink="hlink" folHlink="folHlink"/>
  <p:sldLayoutIdLst>
    <p:sldLayoutId id="2147484401" r:id="rId1"/>
    <p:sldLayoutId id="2147484402" r:id="rId2"/>
    <p:sldLayoutId id="2147484403" r:id="rId3"/>
    <p:sldLayoutId id="2147484404" r:id="rId4"/>
    <p:sldLayoutId id="2147484405" r:id="rId5"/>
    <p:sldLayoutId id="2147484406" r:id="rId6"/>
    <p:sldLayoutId id="2147484407" r:id="rId7"/>
    <p:sldLayoutId id="2147484408" r:id="rId8"/>
    <p:sldLayoutId id="2147484409" r:id="rId9"/>
    <p:sldLayoutId id="2147484410" r:id="rId10"/>
    <p:sldLayoutId id="2147484411" r:id="rId11"/>
    <p:sldLayoutId id="2147484412" r:id="rId12"/>
    <p:sldLayoutId id="2147484413" r:id="rId13"/>
    <p:sldLayoutId id="2147484414" r:id="rId14"/>
    <p:sldLayoutId id="2147484415" r:id="rId15"/>
    <p:sldLayoutId id="2147484416" r:id="rId16"/>
    <p:sldLayoutId id="2147484417" r:id="rId17"/>
    <p:sldLayoutId id="2147484418" r:id="rId18"/>
  </p:sldLayoutIdLst>
  <p:txStyles>
    <p:titleStyle>
      <a:lvl1pPr algn="l" defTabSz="914400" rtl="0" eaLnBrk="1" latinLnBrk="0" hangingPunct="1">
        <a:lnSpc>
          <a:spcPct val="90000"/>
        </a:lnSpc>
        <a:spcBef>
          <a:spcPct val="0"/>
        </a:spcBef>
        <a:buNone/>
        <a:defRPr sz="4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6DB552B6-ECBD-44BA-A73C-2573E869C294}" type="datetimeFigureOut">
              <a:rPr lang="en-US" smtClean="0"/>
              <a:t>27-03-21</a:t>
            </a:fld>
            <a:endParaRPr lang="en-IN"/>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F04C82A0-9792-4C3B-8183-4ABC20B44996}" type="slidenum">
              <a:rPr lang="en-IN" smtClean="0"/>
              <a:t>‹#›</a:t>
            </a:fld>
            <a:endParaRPr lang="en-IN"/>
          </a:p>
        </p:txBody>
      </p:sp>
    </p:spTree>
    <p:extLst>
      <p:ext uri="{BB962C8B-B14F-4D97-AF65-F5344CB8AC3E}">
        <p14:creationId xmlns:p14="http://schemas.microsoft.com/office/powerpoint/2010/main" val="2928217285"/>
      </p:ext>
    </p:extLst>
  </p:cSld>
  <p:clrMap bg1="dk1" tx1="lt1" bg2="dk2" tx2="lt2" accent1="accent1" accent2="accent2" accent3="accent3" accent4="accent4" accent5="accent5" accent6="accent6" hlink="hlink" folHlink="folHlink"/>
  <p:sldLayoutIdLst>
    <p:sldLayoutId id="2147484420" r:id="rId1"/>
    <p:sldLayoutId id="2147484421" r:id="rId2"/>
    <p:sldLayoutId id="2147484422" r:id="rId3"/>
    <p:sldLayoutId id="2147484423" r:id="rId4"/>
    <p:sldLayoutId id="2147484424" r:id="rId5"/>
    <p:sldLayoutId id="2147484425" r:id="rId6"/>
    <p:sldLayoutId id="2147484426" r:id="rId7"/>
    <p:sldLayoutId id="2147484427" r:id="rId8"/>
    <p:sldLayoutId id="2147484428" r:id="rId9"/>
    <p:sldLayoutId id="2147484429" r:id="rId10"/>
    <p:sldLayoutId id="2147484430" r:id="rId11"/>
    <p:sldLayoutId id="2147484431" r:id="rId12"/>
    <p:sldLayoutId id="2147484432" r:id="rId13"/>
    <p:sldLayoutId id="2147484433"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AAD347D-5ACD-4C99-B74B-A9C85AD731AF}" type="datetimeFigureOut">
              <a:rPr lang="en-US" smtClean="0"/>
              <a:t>27-03-21</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3813159986"/>
      </p:ext>
    </p:extLst>
  </p:cSld>
  <p:clrMap bg1="dk1" tx1="lt1" bg2="dk2" tx2="lt2" accent1="accent1" accent2="accent2" accent3="accent3" accent4="accent4" accent5="accent5" accent6="accent6" hlink="hlink" folHlink="folHlink"/>
  <p:sldLayoutIdLst>
    <p:sldLayoutId id="2147484435" r:id="rId1"/>
    <p:sldLayoutId id="2147484436" r:id="rId2"/>
    <p:sldLayoutId id="2147484437" r:id="rId3"/>
    <p:sldLayoutId id="2147484438" r:id="rId4"/>
    <p:sldLayoutId id="2147484439" r:id="rId5"/>
    <p:sldLayoutId id="2147484440" r:id="rId6"/>
    <p:sldLayoutId id="2147484441" r:id="rId7"/>
    <p:sldLayoutId id="2147484442" r:id="rId8"/>
    <p:sldLayoutId id="2147484443" r:id="rId9"/>
    <p:sldLayoutId id="2147484444" r:id="rId10"/>
    <p:sldLayoutId id="2147484445" r:id="rId11"/>
    <p:sldLayoutId id="2147484446" r:id="rId12"/>
    <p:sldLayoutId id="2147484447" r:id="rId13"/>
    <p:sldLayoutId id="2147484448" r:id="rId14"/>
    <p:sldLayoutId id="2147484449" r:id="rId15"/>
    <p:sldLayoutId id="2147484450" r:id="rId16"/>
    <p:sldLayoutId id="2147484451"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6134-B281-1F40-9B72-49FB3395C66A}"/>
              </a:ext>
            </a:extLst>
          </p:cNvPr>
          <p:cNvSpPr>
            <a:spLocks noGrp="1"/>
          </p:cNvSpPr>
          <p:nvPr>
            <p:ph type="ctrTitle"/>
          </p:nvPr>
        </p:nvSpPr>
        <p:spPr>
          <a:xfrm>
            <a:off x="469024" y="1519402"/>
            <a:ext cx="8205953" cy="3342290"/>
          </a:xfrm>
        </p:spPr>
        <p:txBody>
          <a:bodyPr>
            <a:normAutofit fontScale="90000"/>
          </a:bodyPr>
          <a:lstStyle/>
          <a:p>
            <a:pPr algn="ctr"/>
            <a:r>
              <a:rPr lang="en-US">
                <a:latin typeface="Times New Roman" panose="02020603050405020304" pitchFamily="18" charset="0"/>
                <a:ea typeface="Brush Script MT" panose="03060802040406070304" pitchFamily="66" charset="-122"/>
                <a:cs typeface="Times New Roman" panose="02020603050405020304" pitchFamily="18" charset="0"/>
              </a:rPr>
              <a:t>    </a:t>
            </a:r>
            <a:r>
              <a:rPr lang="en-US" sz="7200" smtClean="0">
                <a:latin typeface="Times New Roman" panose="02020603050405020304" pitchFamily="18" charset="0"/>
                <a:ea typeface="Brush Script MT" panose="03060802040406070304" pitchFamily="66" charset="-122"/>
                <a:cs typeface="Times New Roman" panose="02020603050405020304" pitchFamily="18" charset="0"/>
              </a:rPr>
              <a:t>IOT LAB</a:t>
            </a:r>
            <a:r>
              <a:rPr lang="en-US" dirty="0">
                <a:latin typeface="Times New Roman" panose="02020603050405020304" pitchFamily="18" charset="0"/>
                <a:ea typeface="Brush Script MT" panose="03060802040406070304" pitchFamily="66" charset="-122"/>
                <a:cs typeface="Times New Roman" panose="02020603050405020304" pitchFamily="18" charset="0"/>
              </a:rPr>
              <a:t>	</a:t>
            </a:r>
            <a:br>
              <a:rPr lang="en-US" dirty="0">
                <a:latin typeface="Times New Roman" panose="02020603050405020304" pitchFamily="18" charset="0"/>
                <a:ea typeface="Brush Script MT" panose="03060802040406070304" pitchFamily="66" charset="-122"/>
                <a:cs typeface="Times New Roman" panose="02020603050405020304" pitchFamily="18" charset="0"/>
              </a:rPr>
            </a:br>
            <a:r>
              <a:rPr lang="en-US" dirty="0">
                <a:latin typeface="Times New Roman" panose="02020603050405020304" pitchFamily="18" charset="0"/>
                <a:ea typeface="Brush Script MT" panose="03060802040406070304" pitchFamily="66" charset="-122"/>
                <a:cs typeface="Times New Roman" panose="02020603050405020304" pitchFamily="18" charset="0"/>
              </a:rPr>
              <a:t>  </a:t>
            </a:r>
            <a:r>
              <a:rPr lang="en-US" sz="4500" dirty="0">
                <a:solidFill>
                  <a:schemeClr val="accent4"/>
                </a:solidFill>
                <a:latin typeface="Times New Roman" panose="02020603050405020304" pitchFamily="18" charset="0"/>
                <a:ea typeface="Brush Script MT" panose="03060802040406070304" pitchFamily="66" charset="-122"/>
                <a:cs typeface="Times New Roman" panose="02020603050405020304" pitchFamily="18" charset="0"/>
              </a:rPr>
              <a:t>Group No</a:t>
            </a:r>
            <a:r>
              <a:rPr lang="en-US" sz="4500">
                <a:solidFill>
                  <a:schemeClr val="accent4"/>
                </a:solidFill>
                <a:latin typeface="Times New Roman" panose="02020603050405020304" pitchFamily="18" charset="0"/>
                <a:ea typeface="Brush Script MT" panose="03060802040406070304" pitchFamily="66" charset="-122"/>
                <a:cs typeface="Times New Roman" panose="02020603050405020304" pitchFamily="18" charset="0"/>
              </a:rPr>
              <a:t>. </a:t>
            </a:r>
            <a:r>
              <a:rPr lang="en-US" sz="4500" smtClean="0">
                <a:solidFill>
                  <a:schemeClr val="accent4"/>
                </a:solidFill>
                <a:latin typeface="Times New Roman" panose="02020603050405020304" pitchFamily="18" charset="0"/>
                <a:ea typeface="Brush Script MT" panose="03060802040406070304" pitchFamily="66" charset="-122"/>
                <a:cs typeface="Times New Roman" panose="02020603050405020304" pitchFamily="18" charset="0"/>
              </a:rPr>
              <a:t>3 </a:t>
            </a:r>
            <a:r>
              <a:rPr lang="en-US" dirty="0">
                <a:solidFill>
                  <a:schemeClr val="accent4"/>
                </a:solidFill>
                <a:latin typeface="Times New Roman" panose="02020603050405020304" pitchFamily="18" charset="0"/>
                <a:ea typeface="Brush Script MT" panose="03060802040406070304" pitchFamily="66" charset="-122"/>
                <a:cs typeface="Times New Roman" panose="02020603050405020304" pitchFamily="18" charset="0"/>
              </a:rPr>
              <a:t/>
            </a:r>
            <a:br>
              <a:rPr lang="en-US" dirty="0">
                <a:solidFill>
                  <a:schemeClr val="accent4"/>
                </a:solidFill>
                <a:latin typeface="Times New Roman" panose="02020603050405020304" pitchFamily="18" charset="0"/>
                <a:ea typeface="Brush Script MT" panose="03060802040406070304" pitchFamily="66" charset="-122"/>
                <a:cs typeface="Times New Roman" panose="02020603050405020304" pitchFamily="18" charset="0"/>
              </a:rPr>
            </a:br>
            <a:r>
              <a:rPr lang="en-US">
                <a:solidFill>
                  <a:schemeClr val="accent4"/>
                </a:solidFill>
                <a:latin typeface="Times New Roman" panose="02020603050405020304" pitchFamily="18" charset="0"/>
                <a:ea typeface="Brush Script MT" panose="03060802040406070304" pitchFamily="66" charset="-122"/>
                <a:cs typeface="Times New Roman" panose="02020603050405020304" pitchFamily="18" charset="0"/>
              </a:rPr>
              <a:t> </a:t>
            </a:r>
            <a:r>
              <a:rPr lang="en-US" sz="4050" smtClean="0">
                <a:solidFill>
                  <a:schemeClr val="accent4"/>
                </a:solidFill>
                <a:latin typeface="Times New Roman" panose="02020603050405020304" pitchFamily="18" charset="0"/>
                <a:cs typeface="Times New Roman" panose="02020603050405020304" pitchFamily="18" charset="0"/>
              </a:rPr>
              <a:t>32C</a:t>
            </a:r>
            <a:r>
              <a:rPr lang="en-US" sz="4050" dirty="0">
                <a:solidFill>
                  <a:schemeClr val="accent4"/>
                </a:solidFill>
                <a:latin typeface="Times New Roman" panose="02020603050405020304" pitchFamily="18" charset="0"/>
                <a:cs typeface="Times New Roman" panose="02020603050405020304" pitchFamily="18" charset="0"/>
              </a:rPr>
              <a:t/>
            </a:r>
            <a:br>
              <a:rPr lang="en-US" sz="4050" dirty="0">
                <a:solidFill>
                  <a:schemeClr val="accent4"/>
                </a:solidFill>
                <a:latin typeface="Times New Roman" panose="02020603050405020304" pitchFamily="18" charset="0"/>
                <a:cs typeface="Times New Roman" panose="02020603050405020304" pitchFamily="18" charset="0"/>
              </a:rPr>
            </a:br>
            <a:r>
              <a:rPr lang="en-US" sz="4050" dirty="0">
                <a:solidFill>
                  <a:schemeClr val="accent4"/>
                </a:solidFill>
                <a:latin typeface="Times New Roman" panose="02020603050405020304" pitchFamily="18" charset="0"/>
                <a:cs typeface="Times New Roman" panose="02020603050405020304" pitchFamily="18" charset="0"/>
              </a:rPr>
              <a:t> Topic</a:t>
            </a:r>
            <a:r>
              <a:rPr lang="en-US" sz="4050">
                <a:solidFill>
                  <a:schemeClr val="accent4"/>
                </a:solidFill>
                <a:latin typeface="Times New Roman" panose="02020603050405020304" pitchFamily="18" charset="0"/>
                <a:cs typeface="Times New Roman" panose="02020603050405020304" pitchFamily="18" charset="0"/>
              </a:rPr>
              <a:t>: </a:t>
            </a:r>
            <a:r>
              <a:rPr lang="en-US" sz="4050" smtClean="0">
                <a:solidFill>
                  <a:schemeClr val="accent4"/>
                </a:solidFill>
                <a:latin typeface="Times New Roman" panose="02020603050405020304" pitchFamily="18" charset="0"/>
                <a:cs typeface="Times New Roman" panose="02020603050405020304" pitchFamily="18" charset="0"/>
              </a:rPr>
              <a:t>Smart Irrigation</a:t>
            </a:r>
            <a:endParaRPr lang="en-US" sz="4050"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860046"/>
      </p:ext>
    </p:extLst>
  </p:cSld>
  <p:clrMapOvr>
    <a:masterClrMapping/>
  </p:clrMapOvr>
  <mc:AlternateContent xmlns:mc="http://schemas.openxmlformats.org/markup-compatibility/2006" xmlns:p14="http://schemas.microsoft.com/office/powerpoint/2010/main">
    <mc:Choice Requires="p14">
      <p:transition spd="slow" p14:dur="6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071545"/>
          </a:xfrm>
        </p:spPr>
        <p:txBody>
          <a:bodyPr>
            <a:normAutofit/>
          </a:bodyPr>
          <a:lstStyle/>
          <a:p>
            <a:r>
              <a:rPr lang="en-IN" sz="4000" u="sng" smtClean="0">
                <a:solidFill>
                  <a:srgbClr val="FF0000"/>
                </a:solidFill>
                <a:latin typeface="Algerian" pitchFamily="82" charset="0"/>
              </a:rPr>
              <a:t>IOT LAB</a:t>
            </a:r>
            <a:endParaRPr lang="en-IN" sz="4000" u="sng">
              <a:solidFill>
                <a:srgbClr val="FF0000"/>
              </a:solidFill>
              <a:latin typeface="Algerian" pitchFamily="82" charset="0"/>
            </a:endParaRPr>
          </a:p>
        </p:txBody>
      </p:sp>
      <p:sp>
        <p:nvSpPr>
          <p:cNvPr id="3" name="Subtitle 2"/>
          <p:cNvSpPr>
            <a:spLocks noGrp="1"/>
          </p:cNvSpPr>
          <p:nvPr>
            <p:ph type="subTitle" idx="1"/>
          </p:nvPr>
        </p:nvSpPr>
        <p:spPr>
          <a:xfrm>
            <a:off x="142844" y="1214422"/>
            <a:ext cx="8715436" cy="714380"/>
          </a:xfrm>
        </p:spPr>
        <p:txBody>
          <a:bodyPr/>
          <a:lstStyle/>
          <a:p>
            <a:r>
              <a:rPr lang="en-IN" u="sng" smtClean="0">
                <a:solidFill>
                  <a:schemeClr val="tx2">
                    <a:lumMod val="60000"/>
                    <a:lumOff val="40000"/>
                  </a:schemeClr>
                </a:solidFill>
              </a:rPr>
              <a:t>2</a:t>
            </a:r>
            <a:r>
              <a:rPr lang="en-IN" u="sng" baseline="30000" smtClean="0">
                <a:solidFill>
                  <a:schemeClr val="tx2">
                    <a:lumMod val="60000"/>
                    <a:lumOff val="40000"/>
                  </a:schemeClr>
                </a:solidFill>
              </a:rPr>
              <a:t>nd</a:t>
            </a:r>
            <a:r>
              <a:rPr lang="en-IN" u="sng" smtClean="0">
                <a:solidFill>
                  <a:schemeClr val="tx2">
                    <a:lumMod val="60000"/>
                    <a:lumOff val="40000"/>
                  </a:schemeClr>
                </a:solidFill>
              </a:rPr>
              <a:t>  </a:t>
            </a:r>
            <a:r>
              <a:rPr lang="en-IN" u="sng">
                <a:solidFill>
                  <a:schemeClr val="tx2">
                    <a:lumMod val="60000"/>
                    <a:lumOff val="40000"/>
                  </a:schemeClr>
                </a:solidFill>
              </a:rPr>
              <a:t>SEMESTER LAB</a:t>
            </a:r>
          </a:p>
          <a:p>
            <a:endParaRPr lang="en-IN"/>
          </a:p>
          <a:p>
            <a:endParaRPr lang="en-IN"/>
          </a:p>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843682924"/>
              </p:ext>
            </p:extLst>
          </p:nvPr>
        </p:nvGraphicFramePr>
        <p:xfrm>
          <a:off x="1285850" y="1928802"/>
          <a:ext cx="6670526" cy="3732445"/>
        </p:xfrm>
        <a:graphic>
          <a:graphicData uri="http://schemas.openxmlformats.org/drawingml/2006/table">
            <a:tbl>
              <a:tblPr firstRow="1" bandRow="1">
                <a:tableStyleId>{93296810-A885-4BE3-A3E7-6D5BEEA58F35}</a:tableStyleId>
              </a:tblPr>
              <a:tblGrid>
                <a:gridCol w="3732268">
                  <a:extLst>
                    <a:ext uri="{9D8B030D-6E8A-4147-A177-3AD203B41FA5}">
                      <a16:colId xmlns:a16="http://schemas.microsoft.com/office/drawing/2014/main" val="20000"/>
                    </a:ext>
                  </a:extLst>
                </a:gridCol>
                <a:gridCol w="2938258">
                  <a:extLst>
                    <a:ext uri="{9D8B030D-6E8A-4147-A177-3AD203B41FA5}">
                      <a16:colId xmlns:a16="http://schemas.microsoft.com/office/drawing/2014/main" val="20001"/>
                    </a:ext>
                  </a:extLst>
                </a:gridCol>
              </a:tblGrid>
              <a:tr h="932930">
                <a:tc>
                  <a:txBody>
                    <a:bodyPr/>
                    <a:lstStyle/>
                    <a:p>
                      <a:r>
                        <a:rPr lang="en-IN"/>
                        <a:t>NAME </a:t>
                      </a:r>
                    </a:p>
                  </a:txBody>
                  <a:tcPr/>
                </a:tc>
                <a:tc>
                  <a:txBody>
                    <a:bodyPr/>
                    <a:lstStyle/>
                    <a:p>
                      <a:r>
                        <a:rPr lang="en-IN"/>
                        <a:t>UID</a:t>
                      </a:r>
                    </a:p>
                  </a:txBody>
                  <a:tcPr/>
                </a:tc>
                <a:extLst>
                  <a:ext uri="{0D108BD9-81ED-4DB2-BD59-A6C34878D82A}">
                    <a16:rowId xmlns:a16="http://schemas.microsoft.com/office/drawing/2014/main" val="10000"/>
                  </a:ext>
                </a:extLst>
              </a:tr>
              <a:tr h="779752">
                <a:tc>
                  <a:txBody>
                    <a:bodyPr/>
                    <a:lstStyle/>
                    <a:p>
                      <a:pPr marL="0" marR="0">
                        <a:lnSpc>
                          <a:spcPct val="107000"/>
                        </a:lnSpc>
                        <a:spcBef>
                          <a:spcPts val="0"/>
                        </a:spcBef>
                        <a:spcAft>
                          <a:spcPts val="0"/>
                        </a:spcAft>
                      </a:pPr>
                      <a:r>
                        <a:rPr lang="en-US" sz="1350" b="1" kern="1200" smtClean="0">
                          <a:solidFill>
                            <a:schemeClr val="dk1"/>
                          </a:solidFill>
                          <a:effectLst/>
                          <a:latin typeface="+mn-lt"/>
                          <a:ea typeface="+mn-ea"/>
                          <a:cs typeface="+mn-cs"/>
                        </a:rPr>
                        <a:t>Harsh Tandiya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smtClean="0">
                          <a:effectLst/>
                          <a:latin typeface="Calibri" panose="020F0502020204030204" pitchFamily="34" charset="0"/>
                          <a:ea typeface="Calibri" panose="020F0502020204030204" pitchFamily="34" charset="0"/>
                          <a:cs typeface="Times New Roman" panose="02020603050405020304" pitchFamily="18" charset="0"/>
                        </a:rPr>
                        <a:t>20BCS9693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79752">
                <a:tc>
                  <a:txBody>
                    <a:bodyPr/>
                    <a:lstStyle/>
                    <a:p>
                      <a:pPr marL="0" marR="0">
                        <a:lnSpc>
                          <a:spcPct val="107000"/>
                        </a:lnSpc>
                        <a:spcBef>
                          <a:spcPts val="0"/>
                        </a:spcBef>
                        <a:spcAft>
                          <a:spcPts val="0"/>
                        </a:spcAft>
                      </a:pPr>
                      <a:r>
                        <a:rPr lang="en-US" sz="1350" b="1" kern="1200" smtClean="0">
                          <a:solidFill>
                            <a:schemeClr val="dk1"/>
                          </a:solidFill>
                          <a:effectLst/>
                          <a:latin typeface="+mn-lt"/>
                          <a:ea typeface="+mn-ea"/>
                          <a:cs typeface="+mn-cs"/>
                        </a:rPr>
                        <a:t>Rohan Ghosh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smtClean="0">
                          <a:effectLst/>
                          <a:latin typeface="Calibri" panose="020F0502020204030204" pitchFamily="34" charset="0"/>
                          <a:ea typeface="Calibri" panose="020F0502020204030204" pitchFamily="34" charset="0"/>
                          <a:cs typeface="Times New Roman" panose="02020603050405020304" pitchFamily="18" charset="0"/>
                        </a:rPr>
                        <a:t>20BCS9671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779752">
                <a:tc>
                  <a:txBody>
                    <a:bodyPr/>
                    <a:lstStyle/>
                    <a:p>
                      <a:pPr marL="0" marR="0">
                        <a:lnSpc>
                          <a:spcPct val="107000"/>
                        </a:lnSpc>
                        <a:spcBef>
                          <a:spcPts val="0"/>
                        </a:spcBef>
                        <a:spcAft>
                          <a:spcPts val="0"/>
                        </a:spcAft>
                      </a:pPr>
                      <a:r>
                        <a:rPr lang="en-US" sz="1350" b="1" kern="1200" smtClean="0">
                          <a:solidFill>
                            <a:schemeClr val="dk1"/>
                          </a:solidFill>
                          <a:effectLst/>
                          <a:latin typeface="+mn-lt"/>
                          <a:ea typeface="+mn-ea"/>
                          <a:cs typeface="+mn-cs"/>
                        </a:rPr>
                        <a:t>Pushp Ranjan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smtClean="0">
                          <a:effectLst/>
                          <a:latin typeface="Calibri" panose="020F0502020204030204" pitchFamily="34" charset="0"/>
                          <a:ea typeface="Calibri" panose="020F0502020204030204" pitchFamily="34" charset="0"/>
                          <a:cs typeface="Times New Roman" panose="02020603050405020304" pitchFamily="18" charset="0"/>
                        </a:rPr>
                        <a:t>20BCS9692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60259">
                <a:tc>
                  <a:txBody>
                    <a:bodyPr/>
                    <a:lstStyle/>
                    <a:p>
                      <a:pPr marL="0" marR="0">
                        <a:lnSpc>
                          <a:spcPct val="107000"/>
                        </a:lnSpc>
                        <a:spcBef>
                          <a:spcPts val="0"/>
                        </a:spcBef>
                        <a:spcAft>
                          <a:spcPts val="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Paras Guglani</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20BCS9403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F496-7A21-EA49-8062-6B603724F5BF}"/>
              </a:ext>
            </a:extLst>
          </p:cNvPr>
          <p:cNvSpPr>
            <a:spLocks noGrp="1"/>
          </p:cNvSpPr>
          <p:nvPr>
            <p:ph type="title"/>
          </p:nvPr>
        </p:nvSpPr>
        <p:spPr/>
        <p:txBody>
          <a:bodyPr>
            <a:normAutofit/>
          </a:bodyPr>
          <a:lstStyle/>
          <a:p>
            <a:r>
              <a:rPr lang="en-US" sz="3000" smtClean="0">
                <a:latin typeface="Times New Roman" panose="02020603050405020304" pitchFamily="18" charset="0"/>
                <a:cs typeface="Times New Roman" panose="02020603050405020304" pitchFamily="18" charset="0"/>
              </a:rPr>
              <a:t>Smart Irrigation System</a:t>
            </a:r>
            <a:endParaRPr lang="en-US" sz="3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AAF86C-5BC5-2740-96FD-A1C5BE0B8847}"/>
              </a:ext>
            </a:extLst>
          </p:cNvPr>
          <p:cNvSpPr>
            <a:spLocks noGrp="1"/>
          </p:cNvSpPr>
          <p:nvPr>
            <p:ph idx="1"/>
          </p:nvPr>
        </p:nvSpPr>
        <p:spPr>
          <a:xfrm>
            <a:off x="611560" y="2852936"/>
            <a:ext cx="7950191" cy="3699415"/>
          </a:xfrm>
        </p:spPr>
        <p:txBody>
          <a:bodyPr>
            <a:normAutofit fontScale="70000" lnSpcReduction="20000"/>
          </a:bodyPr>
          <a:lstStyle/>
          <a:p>
            <a:pPr marL="0" indent="0" algn="just" fontAlgn="base">
              <a:lnSpc>
                <a:spcPct val="220000"/>
              </a:lnSpc>
              <a:buNone/>
            </a:pPr>
            <a:r>
              <a:rPr lang="en-US"/>
              <a:t>In the case of traditional irrigation system water saving is not considered. Since, the water is irrigated directly in the land, plants under go high stress from variation in soil moisture, therefore plant appearance is reduced. The absence of automatic controlling of the system result in improper water control system. At present there is emerging global water crisis where managing scarcity of water has become a serious job.</a:t>
            </a:r>
          </a:p>
          <a:p>
            <a:pPr marL="0" indent="0" algn="just" fontAlgn="base">
              <a:lnSpc>
                <a:spcPct val="220000"/>
              </a:lnSpc>
              <a:buNone/>
            </a:pPr>
            <a:r>
              <a:rPr lang="en-US" sz="3600" smtClean="0"/>
              <a:t>  </a:t>
            </a:r>
            <a:r>
              <a:rPr lang="en-IN">
                <a:latin typeface="Athelas" panose="02000503000000020003" pitchFamily="2" charset="77"/>
              </a:rPr>
              <a:t/>
            </a:r>
            <a:br>
              <a:rPr lang="en-IN">
                <a:latin typeface="Athelas" panose="02000503000000020003" pitchFamily="2" charset="77"/>
              </a:rPr>
            </a:br>
            <a:endParaRPr lang="en-IN">
              <a:latin typeface="Athelas" panose="02000503000000020003" pitchFamily="2" charset="77"/>
            </a:endParaRPr>
          </a:p>
          <a:p>
            <a:endParaRPr lang="en-US"/>
          </a:p>
        </p:txBody>
      </p:sp>
    </p:spTree>
    <p:extLst>
      <p:ext uri="{BB962C8B-B14F-4D97-AF65-F5344CB8AC3E}">
        <p14:creationId xmlns:p14="http://schemas.microsoft.com/office/powerpoint/2010/main" val="445504123"/>
      </p:ext>
    </p:extLst>
  </p:cSld>
  <p:clrMapOvr>
    <a:masterClrMapping/>
  </p:clrMapOvr>
  <mc:AlternateContent xmlns:mc="http://schemas.openxmlformats.org/markup-compatibility/2006" xmlns:p14="http://schemas.microsoft.com/office/powerpoint/2010/main">
    <mc:Choice Requires="p14">
      <p:transition spd="slow" p14:dur="6000">
        <p:checker/>
      </p:transition>
    </mc:Choice>
    <mc:Fallback xmlns="">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013F-36FA-7242-A5BA-0A3AC3178422}"/>
              </a:ext>
            </a:extLst>
          </p:cNvPr>
          <p:cNvSpPr>
            <a:spLocks noGrp="1"/>
          </p:cNvSpPr>
          <p:nvPr>
            <p:ph type="title"/>
          </p:nvPr>
        </p:nvSpPr>
        <p:spPr>
          <a:xfrm>
            <a:off x="710680" y="270158"/>
            <a:ext cx="6482366" cy="1476755"/>
          </a:xfrm>
        </p:spPr>
        <p:txBody>
          <a:bodyPr/>
          <a:lstStyle/>
          <a:p>
            <a:r>
              <a:rPr lang="en-US"/>
              <a:t>          </a:t>
            </a:r>
            <a:r>
              <a:rPr lang="en-US" sz="4500">
                <a:solidFill>
                  <a:schemeClr val="accent1">
                    <a:lumMod val="40000"/>
                    <a:lumOff val="60000"/>
                  </a:schemeClr>
                </a:solidFill>
                <a:latin typeface="Times New Roman" panose="02020603050405020304" pitchFamily="18" charset="0"/>
                <a:cs typeface="Times New Roman" panose="02020603050405020304" pitchFamily="18" charset="0"/>
              </a:rPr>
              <a:t>ABSTRACT</a:t>
            </a:r>
          </a:p>
        </p:txBody>
      </p:sp>
      <p:sp>
        <p:nvSpPr>
          <p:cNvPr id="3" name="Text Placeholder 2">
            <a:extLst>
              <a:ext uri="{FF2B5EF4-FFF2-40B4-BE49-F238E27FC236}">
                <a16:creationId xmlns:a16="http://schemas.microsoft.com/office/drawing/2014/main" id="{742105F8-3A87-DE47-93BD-194A64495D50}"/>
              </a:ext>
            </a:extLst>
          </p:cNvPr>
          <p:cNvSpPr>
            <a:spLocks noGrp="1"/>
          </p:cNvSpPr>
          <p:nvPr>
            <p:ph type="body" idx="1"/>
          </p:nvPr>
        </p:nvSpPr>
        <p:spPr>
          <a:xfrm>
            <a:off x="124028" y="2052916"/>
            <a:ext cx="8469483" cy="3954712"/>
          </a:xfrm>
        </p:spPr>
        <p:txBody>
          <a:bodyPr>
            <a:normAutofit/>
          </a:bodyPr>
          <a:lstStyle/>
          <a:p>
            <a:r>
              <a:rPr lang="en-US" sz="2000"/>
              <a:t>O</a:t>
            </a:r>
            <a:r>
              <a:rPr lang="en-US" sz="2000" smtClean="0"/>
              <a:t>ur </a:t>
            </a:r>
            <a:r>
              <a:rPr lang="en-US" sz="2000"/>
              <a:t>Goal is develop an automated irrigation mechanism which turns the pumping motor ON and OFF on detecting the moisture content of the earth using the soil moisture sensor without the intervention of human. The benefit of employing these techniques is to decrease human interference and it is quite feasible and affordable. This Smart irrigation system project is using an arduino micro-controller, that is programmed to collect the input signal according to moisture content of the soil and its output is given to the op-amp that will operate the pump.</a:t>
            </a:r>
          </a:p>
        </p:txBody>
      </p:sp>
    </p:spTree>
    <p:extLst>
      <p:ext uri="{BB962C8B-B14F-4D97-AF65-F5344CB8AC3E}">
        <p14:creationId xmlns:p14="http://schemas.microsoft.com/office/powerpoint/2010/main" val="2604732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FBB7-2AB8-684D-BDB9-696F98D726E6}"/>
              </a:ext>
            </a:extLst>
          </p:cNvPr>
          <p:cNvSpPr>
            <a:spLocks noGrp="1"/>
          </p:cNvSpPr>
          <p:nvPr>
            <p:ph type="title"/>
          </p:nvPr>
        </p:nvSpPr>
        <p:spPr>
          <a:xfrm>
            <a:off x="492163" y="703954"/>
            <a:ext cx="6753113" cy="1288023"/>
          </a:xfrm>
        </p:spPr>
        <p:txBody>
          <a:bodyPr>
            <a:noAutofit/>
          </a:bodyPr>
          <a:lstStyle/>
          <a:p>
            <a:pPr algn="ctr"/>
            <a:r>
              <a:rPr lang="en-US" sz="3300">
                <a:solidFill>
                  <a:srgbClr val="00B0F0"/>
                </a:solidFill>
                <a:latin typeface="Times New Roman" panose="02020603050405020304" pitchFamily="18" charset="0"/>
                <a:cs typeface="Times New Roman" panose="02020603050405020304" pitchFamily="18" charset="0"/>
              </a:rPr>
              <a:t>ADVANTAGES OF </a:t>
            </a:r>
            <a:br>
              <a:rPr lang="en-US" sz="3300">
                <a:solidFill>
                  <a:srgbClr val="00B0F0"/>
                </a:solidFill>
                <a:latin typeface="Times New Roman" panose="02020603050405020304" pitchFamily="18" charset="0"/>
                <a:cs typeface="Times New Roman" panose="02020603050405020304" pitchFamily="18" charset="0"/>
              </a:rPr>
            </a:br>
            <a:r>
              <a:rPr lang="en-US" sz="3300" smtClean="0">
                <a:solidFill>
                  <a:srgbClr val="00B0F0"/>
                </a:solidFill>
                <a:latin typeface="Times New Roman" panose="02020603050405020304" pitchFamily="18" charset="0"/>
                <a:cs typeface="Times New Roman" panose="02020603050405020304" pitchFamily="18" charset="0"/>
              </a:rPr>
              <a:t>Smart Irrigation System</a:t>
            </a:r>
            <a:endParaRPr lang="en-US" sz="3300">
              <a:solidFill>
                <a:srgbClr val="00B0F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80964F4-6982-AA41-8C71-F90C0459A352}"/>
              </a:ext>
            </a:extLst>
          </p:cNvPr>
          <p:cNvSpPr>
            <a:spLocks noGrp="1"/>
          </p:cNvSpPr>
          <p:nvPr>
            <p:ph type="body" sz="half" idx="2"/>
          </p:nvPr>
        </p:nvSpPr>
        <p:spPr>
          <a:xfrm>
            <a:off x="683568" y="2204864"/>
            <a:ext cx="7406939" cy="3754623"/>
          </a:xfrm>
        </p:spPr>
        <p:txBody>
          <a:bodyPr>
            <a:normAutofit fontScale="92500"/>
          </a:bodyPr>
          <a:lstStyle/>
          <a:p>
            <a:pPr lvl="0"/>
            <a:r>
              <a:rPr lang="en-US" sz="2400" b="1"/>
              <a:t>Automation: </a:t>
            </a:r>
            <a:r>
              <a:rPr lang="en-US" sz="2400"/>
              <a:t> Aside from meeting with the irrigation contractor, paying the bill, and flipping a switch – an automatic system requires no manual exertion. </a:t>
            </a:r>
          </a:p>
          <a:p>
            <a:pPr lvl="0"/>
            <a:r>
              <a:rPr lang="en-US" sz="2400" b="1"/>
              <a:t> Cost effective: </a:t>
            </a:r>
            <a:r>
              <a:rPr lang="en-US" sz="2400"/>
              <a:t>Automatic irrigation systems provide water to ground exactly where and when it is needed, which cuts down utility bills significantly.  </a:t>
            </a:r>
          </a:p>
          <a:p>
            <a:pPr lvl="0"/>
            <a:r>
              <a:rPr lang="en-US" sz="2400" b="1"/>
              <a:t>Eco Friendly:</a:t>
            </a:r>
            <a:r>
              <a:rPr lang="en-US" sz="2400"/>
              <a:t> A smart irrigation controller can help the planet by conserving our water resources.</a:t>
            </a:r>
          </a:p>
          <a:p>
            <a:r>
              <a:rPr lang="en-IN" sz="2400" dirty="0"/>
              <a:t/>
            </a:r>
            <a:br>
              <a:rPr lang="en-IN" sz="2400" dirty="0"/>
            </a:br>
            <a:endParaRPr lang="en-US" sz="2400" dirty="0"/>
          </a:p>
          <a:p>
            <a:endParaRPr lang="en-US" dirty="0"/>
          </a:p>
        </p:txBody>
      </p:sp>
    </p:spTree>
    <p:extLst>
      <p:ext uri="{BB962C8B-B14F-4D97-AF65-F5344CB8AC3E}">
        <p14:creationId xmlns:p14="http://schemas.microsoft.com/office/powerpoint/2010/main" val="3537764744"/>
      </p:ext>
    </p:extLst>
  </p:cSld>
  <p:clrMapOvr>
    <a:masterClrMapping/>
  </p:clrMapOvr>
  <mc:AlternateContent xmlns:mc="http://schemas.openxmlformats.org/markup-compatibility/2006" xmlns:p14="http://schemas.microsoft.com/office/powerpoint/2010/main">
    <mc:Choice Requires="p14">
      <p:transition spd="slow" p14:dur="6000">
        <p14:ferris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20688"/>
            <a:ext cx="6457950" cy="1293028"/>
          </a:xfrm>
        </p:spPr>
        <p:txBody>
          <a:bodyPr/>
          <a:lstStyle/>
          <a:p>
            <a:pPr algn="ctr"/>
            <a:r>
              <a:rPr lang="en-US" smtClean="0"/>
              <a:t>Apparatus</a:t>
            </a:r>
            <a:endParaRPr lang="en-US"/>
          </a:p>
        </p:txBody>
      </p:sp>
      <p:sp>
        <p:nvSpPr>
          <p:cNvPr id="3" name="Content Placeholder 2"/>
          <p:cNvSpPr>
            <a:spLocks noGrp="1"/>
          </p:cNvSpPr>
          <p:nvPr>
            <p:ph idx="1"/>
          </p:nvPr>
        </p:nvSpPr>
        <p:spPr>
          <a:xfrm>
            <a:off x="514350" y="2194561"/>
            <a:ext cx="7586042" cy="3682711"/>
          </a:xfrm>
        </p:spPr>
        <p:txBody>
          <a:bodyPr>
            <a:normAutofit/>
          </a:bodyPr>
          <a:lstStyle/>
          <a:p>
            <a:pPr lvl="0"/>
            <a:r>
              <a:rPr lang="en-US"/>
              <a:t>Arduino UNO</a:t>
            </a:r>
          </a:p>
          <a:p>
            <a:pPr lvl="0"/>
            <a:r>
              <a:rPr lang="en-US"/>
              <a:t>Soil Moisture sensor</a:t>
            </a:r>
          </a:p>
          <a:p>
            <a:pPr lvl="0"/>
            <a:r>
              <a:rPr lang="en-US"/>
              <a:t>Relay</a:t>
            </a:r>
          </a:p>
          <a:p>
            <a:pPr lvl="0"/>
            <a:r>
              <a:rPr lang="en-US"/>
              <a:t>Jumper Wires</a:t>
            </a:r>
          </a:p>
          <a:p>
            <a:pPr lvl="0"/>
            <a:r>
              <a:rPr lang="en-US"/>
              <a:t>Motor</a:t>
            </a:r>
          </a:p>
          <a:p>
            <a:pPr marL="0" indent="0">
              <a:buNone/>
            </a:pPr>
            <a:r>
              <a:rPr lang="en-IN" sz="1800" dirty="0">
                <a:solidFill>
                  <a:prstClr val="white"/>
                </a:solidFill>
                <a:latin typeface="Chalkboard" panose="03050602040202020205" pitchFamily="66" charset="77"/>
              </a:rPr>
              <a:t/>
            </a:r>
            <a:br>
              <a:rPr lang="en-IN" sz="1800" dirty="0">
                <a:solidFill>
                  <a:prstClr val="white"/>
                </a:solidFill>
                <a:latin typeface="Chalkboard" panose="03050602040202020205" pitchFamily="66" charset="77"/>
              </a:rPr>
            </a:br>
            <a:endParaRPr lang="en-US" sz="1800" dirty="0">
              <a:solidFill>
                <a:prstClr val="white"/>
              </a:solidFill>
              <a:latin typeface="Chalkboard" panose="03050602040202020205" pitchFamily="66" charset="77"/>
            </a:endParaRPr>
          </a:p>
          <a:p>
            <a:endParaRPr lang="en-US" dirty="0"/>
          </a:p>
        </p:txBody>
      </p:sp>
    </p:spTree>
    <p:extLst>
      <p:ext uri="{BB962C8B-B14F-4D97-AF65-F5344CB8AC3E}">
        <p14:creationId xmlns:p14="http://schemas.microsoft.com/office/powerpoint/2010/main" val="2117951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785794"/>
          </a:xfrm>
        </p:spPr>
        <p:txBody>
          <a:bodyPr>
            <a:normAutofit fontScale="90000"/>
          </a:bodyPr>
          <a:lstStyle/>
          <a:p>
            <a:pPr algn="l"/>
            <a:r>
              <a:rPr lang="en-IN" sz="40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   </a:t>
            </a:r>
            <a:br>
              <a:rPr lang="en-IN" sz="40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br>
            <a:r>
              <a:rPr lang="en-IN" sz="4000"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                       </a:t>
            </a:r>
            <a:r>
              <a:rPr lang="en-IN" sz="4000" b="1" u="sng"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Circuit Diagram</a:t>
            </a:r>
            <a:endParaRPr lang="en-IN" sz="4000" b="1" u="sng"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6" name="Picture 5"/>
          <p:cNvPicPr/>
          <p:nvPr/>
        </p:nvPicPr>
        <p:blipFill>
          <a:blip r:embed="rId2"/>
          <a:stretch>
            <a:fillRect/>
          </a:stretch>
        </p:blipFill>
        <p:spPr>
          <a:xfrm>
            <a:off x="1949685" y="1484784"/>
            <a:ext cx="4787429" cy="45708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57087A-6485-420C-A8E8-6E4452AB84A8}"/>
              </a:ext>
            </a:extLst>
          </p:cNvPr>
          <p:cNvSpPr/>
          <p:nvPr/>
        </p:nvSpPr>
        <p:spPr>
          <a:xfrm>
            <a:off x="2809648" y="260648"/>
            <a:ext cx="2876631" cy="576064"/>
          </a:xfrm>
          <a:prstGeom prst="rect">
            <a:avLst/>
          </a:prstGeom>
        </p:spPr>
        <p:style>
          <a:lnRef idx="2">
            <a:schemeClr val="accent3"/>
          </a:lnRef>
          <a:fillRef idx="1">
            <a:schemeClr val="lt1"/>
          </a:fillRef>
          <a:effectRef idx="0">
            <a:schemeClr val="accent3"/>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sz="3600" b="1" dirty="0">
                <a:ln/>
                <a:solidFill>
                  <a:schemeClr val="accent3"/>
                </a:solidFill>
              </a:rPr>
              <a:t>Source code</a:t>
            </a:r>
          </a:p>
        </p:txBody>
      </p:sp>
      <p:pic>
        <p:nvPicPr>
          <p:cNvPr id="3" name="Picture 2"/>
          <p:cNvPicPr>
            <a:picLocks noChangeAspect="1"/>
          </p:cNvPicPr>
          <p:nvPr/>
        </p:nvPicPr>
        <p:blipFill>
          <a:blip r:embed="rId2"/>
          <a:stretch>
            <a:fillRect/>
          </a:stretch>
        </p:blipFill>
        <p:spPr>
          <a:xfrm>
            <a:off x="971600" y="1052736"/>
            <a:ext cx="6984776" cy="5503372"/>
          </a:xfrm>
          <a:prstGeom prst="rect">
            <a:avLst/>
          </a:prstGeom>
        </p:spPr>
      </p:pic>
    </p:spTree>
    <p:extLst>
      <p:ext uri="{BB962C8B-B14F-4D97-AF65-F5344CB8AC3E}">
        <p14:creationId xmlns:p14="http://schemas.microsoft.com/office/powerpoint/2010/main" val="381085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33EE-93BB-3743-AD93-DB6D58445225}"/>
              </a:ext>
            </a:extLst>
          </p:cNvPr>
          <p:cNvSpPr>
            <a:spLocks noGrp="1"/>
          </p:cNvSpPr>
          <p:nvPr>
            <p:ph type="title"/>
          </p:nvPr>
        </p:nvSpPr>
        <p:spPr>
          <a:xfrm>
            <a:off x="2483768" y="260648"/>
            <a:ext cx="4032447" cy="1224136"/>
          </a:xfrm>
        </p:spPr>
        <p:txBody>
          <a:bodyPr>
            <a:noAutofit/>
          </a:bodyPr>
          <a:lstStyle/>
          <a:p>
            <a:r>
              <a:rPr lang="en-US" sz="4500" dirty="0">
                <a:solidFill>
                  <a:schemeClr val="accent2">
                    <a:lumMod val="40000"/>
                    <a:lumOff val="60000"/>
                  </a:schemeClr>
                </a:solidFill>
                <a:latin typeface="Times New Roman" panose="02020603050405020304" pitchFamily="18" charset="0"/>
                <a:cs typeface="Times New Roman" panose="02020603050405020304" pitchFamily="18" charset="0"/>
              </a:rPr>
              <a:t> Conclusion</a:t>
            </a:r>
          </a:p>
        </p:txBody>
      </p:sp>
      <p:sp>
        <p:nvSpPr>
          <p:cNvPr id="6" name="Content Placeholder 5">
            <a:extLst>
              <a:ext uri="{FF2B5EF4-FFF2-40B4-BE49-F238E27FC236}">
                <a16:creationId xmlns:a16="http://schemas.microsoft.com/office/drawing/2014/main" id="{A32C4AB0-3AB6-CF4E-B602-526D8CD1D3DF}"/>
              </a:ext>
            </a:extLst>
          </p:cNvPr>
          <p:cNvSpPr>
            <a:spLocks noGrp="1"/>
          </p:cNvSpPr>
          <p:nvPr>
            <p:ph idx="1"/>
          </p:nvPr>
        </p:nvSpPr>
        <p:spPr>
          <a:xfrm>
            <a:off x="1043609" y="1988841"/>
            <a:ext cx="6696744" cy="2952328"/>
          </a:xfrm>
        </p:spPr>
        <p:txBody>
          <a:bodyPr>
            <a:normAutofit fontScale="77500" lnSpcReduction="20000"/>
          </a:bodyPr>
          <a:lstStyle/>
          <a:p>
            <a:r>
              <a:rPr lang="en-US" sz="2400"/>
              <a:t>The smart irrigation system implemented is cost effective for optimizing water resources for agricultural production. The proposed system can be used to switch on/off the water sprinkler depending on the soil moisture levels thereby making the process simpler to use. Through this project it can be concluded that there can be considerable development in irrigation with those of IOT and automation. Thus this system is a solution to the problems faced in the existing process of irrigation. </a:t>
            </a:r>
            <a:endParaRPr lang="en-US" dirty="0"/>
          </a:p>
        </p:txBody>
      </p:sp>
    </p:spTree>
    <p:extLst>
      <p:ext uri="{BB962C8B-B14F-4D97-AF65-F5344CB8AC3E}">
        <p14:creationId xmlns:p14="http://schemas.microsoft.com/office/powerpoint/2010/main" val="2395216890"/>
      </p:ext>
    </p:extLst>
  </p:cSld>
  <p:clrMapOvr>
    <a:masterClrMapping/>
  </p:clrMapOvr>
  <mc:AlternateContent xmlns:mc="http://schemas.openxmlformats.org/markup-compatibility/2006" xmlns:p14="http://schemas.microsoft.com/office/powerpoint/2010/main">
    <mc:Choice Requires="p14">
      <p:transition spd="slow" p14:dur="6000">
        <p:blinds dir="vert"/>
      </p:transition>
    </mc:Choice>
    <mc:Fallback xmlns="">
      <p:transition spd="slow">
        <p:blinds dir="vert"/>
      </p:transition>
    </mc:Fallback>
  </mc:AlternateContent>
</p:sld>
</file>

<file path=ppt/theme/_rels/them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_rels/theme5.xml.rels><?xml version="1.0" encoding="UTF-8" standalone="yes"?>
<Relationships xmlns="http://schemas.openxmlformats.org/package/2006/relationships"><Relationship Id="rId1" Type="http://schemas.openxmlformats.org/officeDocument/2006/relationships/image" Target="../media/image9.jpeg"/></Relationships>
</file>

<file path=ppt/theme/_rels/theme6.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1_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4.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5.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6.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
  <TotalTime>566</TotalTime>
  <Words>395</Words>
  <Application>Microsoft Office PowerPoint</Application>
  <PresentationFormat>On-screen Show (4:3)</PresentationFormat>
  <Paragraphs>35</Paragraphs>
  <Slides>9</Slides>
  <Notes>0</Notes>
  <HiddenSlides>0</HiddenSlides>
  <MMClips>0</MMClips>
  <ScaleCrop>false</ScaleCrop>
  <HeadingPairs>
    <vt:vector size="6" baseType="variant">
      <vt:variant>
        <vt:lpstr>Fonts Used</vt:lpstr>
      </vt:variant>
      <vt:variant>
        <vt:i4>15</vt:i4>
      </vt:variant>
      <vt:variant>
        <vt:lpstr>Theme</vt:lpstr>
      </vt:variant>
      <vt:variant>
        <vt:i4>6</vt:i4>
      </vt:variant>
      <vt:variant>
        <vt:lpstr>Slide Titles</vt:lpstr>
      </vt:variant>
      <vt:variant>
        <vt:i4>9</vt:i4>
      </vt:variant>
    </vt:vector>
  </HeadingPairs>
  <TitlesOfParts>
    <vt:vector size="30" baseType="lpstr">
      <vt:lpstr>Algerian</vt:lpstr>
      <vt:lpstr>Arial</vt:lpstr>
      <vt:lpstr>Athelas</vt:lpstr>
      <vt:lpstr>Brush Script MT</vt:lpstr>
      <vt:lpstr>Calibri</vt:lpstr>
      <vt:lpstr>Calisto MT</vt:lpstr>
      <vt:lpstr>Century Gothic</vt:lpstr>
      <vt:lpstr>Chalkboard</vt:lpstr>
      <vt:lpstr>Impact</vt:lpstr>
      <vt:lpstr>Rockwell</vt:lpstr>
      <vt:lpstr>Times New Roman</vt:lpstr>
      <vt:lpstr>Trebuchet MS</vt:lpstr>
      <vt:lpstr>Tw Cen MT</vt:lpstr>
      <vt:lpstr>Wingdings 2</vt:lpstr>
      <vt:lpstr>Wingdings 3</vt:lpstr>
      <vt:lpstr>1_Gallery</vt:lpstr>
      <vt:lpstr>Facet</vt:lpstr>
      <vt:lpstr>Droplet</vt:lpstr>
      <vt:lpstr>Main Event</vt:lpstr>
      <vt:lpstr>Quotable</vt:lpstr>
      <vt:lpstr>Slate</vt:lpstr>
      <vt:lpstr>    IOT LAB    Group No. 3   32C  Topic: Smart Irrigation</vt:lpstr>
      <vt:lpstr>IOT LAB</vt:lpstr>
      <vt:lpstr>Smart Irrigation System</vt:lpstr>
      <vt:lpstr>          ABSTRACT</vt:lpstr>
      <vt:lpstr>ADVANTAGES OF  Smart Irrigation System</vt:lpstr>
      <vt:lpstr>Apparatus</vt:lpstr>
      <vt:lpstr>                           Circuit Diagram</vt:lpstr>
      <vt:lpstr>PowerPoint Presentation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OF A.I.</dc:title>
  <dc:creator>Dell</dc:creator>
  <cp:lastModifiedBy>Shaktimaan</cp:lastModifiedBy>
  <cp:revision>39</cp:revision>
  <dcterms:created xsi:type="dcterms:W3CDTF">2021-01-10T11:38:31Z</dcterms:created>
  <dcterms:modified xsi:type="dcterms:W3CDTF">2021-03-27T06:03:20Z</dcterms:modified>
</cp:coreProperties>
</file>