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2" roundtripDataSignature="AMtx7miUDT83DRSs1ScPgMA7d31T/JO6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9B77E7-106B-4ABF-B666-EBA1E9412530}">
  <a:tblStyle styleId="{E99B77E7-106B-4ABF-B666-EBA1E941253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a43085e28_0_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fa43085e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0"/>
          <p:cNvPicPr preferRelativeResize="0"/>
          <p:nvPr/>
        </p:nvPicPr>
        <p:blipFill rotWithShape="1">
          <a:blip r:embed="rId2">
            <a:alphaModFix/>
          </a:blip>
          <a:srcRect b="0" l="99" r="98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0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20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9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29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5" name="Google Shape;45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30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0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31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1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32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33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3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" name="Google Shape;18;p22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0" name="Google Shape;20;p22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b="1" sz="1500">
                <a:solidFill>
                  <a:srgbClr val="013D8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1" name="Google Shape;21;p22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22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5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b="1" sz="1600">
                <a:solidFill>
                  <a:srgbClr val="013D8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28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i="0" sz="3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b="0" i="0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zabbix.com/download?zabbix=6.2&amp;os_distribution=ubuntu&amp;os_version=22.04&amp;components=server_frontend_agent&amp;db=mysql&amp;ws=apach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"/>
          <p:cNvSpPr txBox="1"/>
          <p:nvPr>
            <p:ph type="title"/>
          </p:nvPr>
        </p:nvSpPr>
        <p:spPr>
          <a:xfrm>
            <a:off x="2276550" y="2007050"/>
            <a:ext cx="45909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MongoDB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 sz="3000"/>
          </a:p>
        </p:txBody>
      </p:sp>
      <p:graphicFrame>
        <p:nvGraphicFramePr>
          <p:cNvPr id="140" name="Google Shape;140;p10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{E99B77E7-106B-4ABF-B666-EBA1E9412530}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" sz="1300" u="none" cap="none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 u="none" cap="none" strike="noStrik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Изучил и настроил</a:t>
                      </a: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</a:t>
                      </a:r>
                      <a:r>
                        <a:rPr lang="ru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нешардированный кластер на MongoDB.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" sz="1300" u="none" cap="none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 u="none" cap="none" strike="noStrik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Установил </a:t>
                      </a:r>
                      <a:r>
                        <a:rPr lang="ru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сервер мониторинга Zabbix.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" sz="1300" u="none" cap="none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 u="none" cap="none" strike="noStrik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получилось установить заббикс-агент на кластере MongoDB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 u="none" cap="none" strike="noStrik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получилось посмотреть состояние кластера в Zabbix.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4900"/>
              <a:t>Спасибо за внимание!</a:t>
            </a:r>
            <a:br>
              <a:rPr b="0" lang="ru" sz="500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3">
            <a:alphaModFix/>
          </a:blip>
          <a:srcRect b="10979" l="18452" r="28827" t="10979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Защита проекта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Тема: “Мониторинг нешардированного кластера на MongoDB”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85" name="Google Shape;85;p3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">
                <a:solidFill>
                  <a:srgbClr val="02418B"/>
                </a:solidFill>
              </a:rPr>
              <a:t>Волков Николай</a:t>
            </a:r>
            <a:endParaRPr>
              <a:solidFill>
                <a:srgbClr val="02418B"/>
              </a:solidFill>
            </a:endParaRPr>
          </a:p>
        </p:txBody>
      </p:sp>
      <p:sp>
        <p:nvSpPr>
          <p:cNvPr id="86" name="Google Shape;86;p3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Консультант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Х5</a:t>
            </a:r>
            <a:endParaRPr/>
          </a:p>
        </p:txBody>
      </p:sp>
      <p:pic>
        <p:nvPicPr>
          <p:cNvPr id="87" name="Google Shape;8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175" y="2859375"/>
            <a:ext cx="1737825" cy="17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" name="Google Shape;99;p4"/>
          <p:cNvCxnSpPr>
            <a:stCxn id="93" idx="1"/>
            <a:endCxn id="94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0" name="Google Shape;100;p4"/>
          <p:cNvCxnSpPr>
            <a:stCxn id="94" idx="1"/>
            <a:endCxn id="95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1" name="Google Shape;101;p4"/>
          <p:cNvCxnSpPr>
            <a:stCxn id="95" idx="1"/>
            <a:endCxn id="96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2" name="Google Shape;102;p4"/>
          <p:cNvCxnSpPr/>
          <p:nvPr/>
        </p:nvCxnSpPr>
        <p:spPr>
          <a:xfrm flipH="1" rot="-5400000">
            <a:off x="377123" y="3552628"/>
            <a:ext cx="640200" cy="600"/>
          </a:xfrm>
          <a:prstGeom prst="curvedConnector3">
            <a:avLst>
              <a:gd fmla="val 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3" name="Google Shape;103;p4"/>
          <p:cNvCxnSpPr/>
          <p:nvPr/>
        </p:nvCxnSpPr>
        <p:spPr>
          <a:xfrm flipH="1" rot="-5400000">
            <a:off x="377123" y="4223796"/>
            <a:ext cx="640200" cy="600"/>
          </a:xfrm>
          <a:prstGeom prst="curvedConnector3">
            <a:avLst>
              <a:gd fmla="val 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9" name="Google Shape;109;p5"/>
          <p:cNvGraphicFramePr/>
          <p:nvPr/>
        </p:nvGraphicFramePr>
        <p:xfrm>
          <a:off x="952500" y="175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{E99B77E7-106B-4ABF-B666-EBA1E9412530}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400" u="none" cap="none" strike="noStrik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создавать нешардированный кластер на MongoDB.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400" u="none" cap="none" strike="noStrik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разворачивать сервер мониторинга Zabbix.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400" u="none" cap="none" strike="noStrik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настраивать мониторинг в Zabbix хостов MongoDB.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400" u="none" cap="none" strike="noStrik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Своевременно выявлять c помощью Zabbix предаварийные ситуации на кластере MongoDB и оперативно их исправлять.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6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{E99B77E7-106B-4ABF-B666-EBA1E9412530}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" sz="1300" u="none" cap="none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 u="none" cap="none" strike="noStrik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Построить шардированный кластер из 3 кластерных нод (по 3 инстанса с репликацией) и с кластером конфига (3 инстанса) на Яндекс Облаке.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" sz="1300" u="none" cap="none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 u="none" cap="none" strike="noStrik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Установить Zabbix для мониторинга БД. Настроить алерты.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" sz="1300" u="none" cap="none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 u="none" cap="none" strike="noStrik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Установить Grafana для аналитики БД.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 u="none" cap="none" strike="noStrik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Поронять RS и понаблюдать, какие алерты будут в Zabbix.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Нагрузить MongoDB тестами и посмотреть, аналитику в Grafana.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 курса ничего этого не делал и не умел.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 sz="3000"/>
          </a:p>
        </p:txBody>
      </p:sp>
      <p:graphicFrame>
        <p:nvGraphicFramePr>
          <p:cNvPr id="121" name="Google Shape;121;p7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{E99B77E7-106B-4ABF-B666-EBA1E9412530}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" sz="1300" u="none" cap="none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 u="none" cap="none" strike="noStrik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Платформа для экспериментов: Яндекс Облако.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" sz="1300" u="none" cap="none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 u="none" cap="none" strike="noStrik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Реплицирование.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 u="none" cap="none" strike="noStrik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Zabbix - это универсальный инструмент мониторинга, способный отслеживать динамику работы серверов, быстро реагировать на внештатные ситуации и предупреждать возможные проблемы с нагрузкой.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b="1" lang="ru" sz="1300" u="none" cap="none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b="1" sz="1300" u="none" cap="none" strike="noStrik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Понравилась быстрая настройка отказоустойчивости в MongoDB.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127" name="Google Shape;127;p8"/>
          <p:cNvSpPr txBox="1"/>
          <p:nvPr/>
        </p:nvSpPr>
        <p:spPr>
          <a:xfrm>
            <a:off x="668525" y="1211750"/>
            <a:ext cx="90573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Создал кластер mdb из 3 хостов в разных подсетях a,b,c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b="0" i="0" lang="ru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b="0" i="0" lang="ru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исходными кодами или просто удачные кусочки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7340"/>
            <a:ext cx="9144002" cy="2313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a43085e28_0_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134" name="Google Shape;134;g1fa43085e28_0_8"/>
          <p:cNvSpPr txBox="1"/>
          <p:nvPr/>
        </p:nvSpPr>
        <p:spPr>
          <a:xfrm>
            <a:off x="668525" y="1211750"/>
            <a:ext cx="90573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 startAt="2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Установил на другой ВМ сервер Zabbix.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ubuntu 20.4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zabbix 6.2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mysql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nginx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Документация: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https://www.zabbix.com/download?zabbix=6.2&amp;os_distribution=ubuntu&amp;os_version=22.04&amp;components=server_frontend_agent&amp;db=mysql&amp;ws=apache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