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069036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069036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f069036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f069036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7E1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975575"/>
            <a:ext cx="91440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Presentation of MERN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&lt;Title of the Project&gt;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&lt;Name of the Student&gt;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&lt;Roll Number&gt;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&lt;Name of the Mentor&gt;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&lt;Insert Department Name&gt;,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LPU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Phagwara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0" y="72450"/>
            <a:ext cx="2410499" cy="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994350" cy="8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7E19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84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Introduction</a:t>
            </a:r>
            <a:endParaRPr sz="3220"/>
          </a:p>
        </p:txBody>
      </p:sp>
      <p:sp>
        <p:nvSpPr>
          <p:cNvPr id="62" name="Google Shape;62;p14"/>
          <p:cNvSpPr txBox="1"/>
          <p:nvPr/>
        </p:nvSpPr>
        <p:spPr>
          <a:xfrm>
            <a:off x="-100" y="1109750"/>
            <a:ext cx="9144000" cy="4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&lt;Text Times New Roman&gt;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detailing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Team members details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Reference of the project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Future scope of the project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94350" cy="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500" y="72450"/>
            <a:ext cx="2410499" cy="7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7E19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219202" y="1866303"/>
            <a:ext cx="67056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5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94350" cy="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500" y="72450"/>
            <a:ext cx="2410499" cy="7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