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411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호 이" userId="d7aaf885f963faa7" providerId="LiveId" clId="{A35485A2-F034-47CA-9C46-E35A1D908C97}"/>
    <pc:docChg chg="undo custSel modSld">
      <pc:chgData name="상호 이" userId="d7aaf885f963faa7" providerId="LiveId" clId="{A35485A2-F034-47CA-9C46-E35A1D908C97}" dt="2025-07-21T11:16:16.298" v="315" actId="255"/>
      <pc:docMkLst>
        <pc:docMk/>
      </pc:docMkLst>
      <pc:sldChg chg="modSp mod">
        <pc:chgData name="상호 이" userId="d7aaf885f963faa7" providerId="LiveId" clId="{A35485A2-F034-47CA-9C46-E35A1D908C97}" dt="2025-07-21T11:16:16.298" v="315" actId="255"/>
        <pc:sldMkLst>
          <pc:docMk/>
          <pc:sldMk cId="857662762" sldId="256"/>
        </pc:sldMkLst>
        <pc:graphicFrameChg chg="mod modGraphic">
          <ac:chgData name="상호 이" userId="d7aaf885f963faa7" providerId="LiveId" clId="{A35485A2-F034-47CA-9C46-E35A1D908C97}" dt="2025-07-21T11:16:16.298" v="315" actId="255"/>
          <ac:graphicFrameMkLst>
            <pc:docMk/>
            <pc:sldMk cId="857662762" sldId="256"/>
            <ac:graphicFrameMk id="4" creationId="{55E91601-7F5B-5E11-9167-AB697CA75A65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68CFD-F894-02D8-40D3-A800C43C7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7F0AD0-12A1-7E5C-0092-6D3451184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31A4A-E607-03F5-9AE6-251B1FD2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E5EC8F-0581-8647-C0E8-878C65F9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E30F6-06AF-72A0-85CB-2EEE8ED2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8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67704-A992-1A84-4E7C-243528CC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69934D-382E-1071-50C1-495CCF644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EB8A78-3238-18CC-BE9B-9B807772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9C0AF-66DD-DD30-6A8E-C21D5153A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D7460-DD6C-1DEE-2540-6EB16ADA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06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C3C01E-A6F6-87F9-3EA8-5A14CCFAC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07BC4F-537A-A4E9-E5DB-961E28FA0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08DCCF-AF44-38C3-86A1-FC18EEC8B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BC1BC-8F6B-C1AA-2921-B4BF0241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B4A8BD-8BE5-6876-049A-BCB60254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1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1D7C5-C11F-79EE-FC66-35174D4A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2ED85-68EA-2435-F962-8EBC1CA7D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E255D-C812-0B10-E786-410A2ED3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E1C47-B749-91C2-AA61-058B6431D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C8565-9FA1-8534-BC9F-500CC807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21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F6728-F8CD-BAE5-27C1-611B59CFE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11085E-CCD2-149D-A468-0BEF6FB80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C7F12-40C7-BFE7-4B25-5495B194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3A9033-00F4-6274-1C7E-B90552FC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B604D-1871-A613-D072-21649688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0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57614-BA55-9166-A480-15A908F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A3B12-909A-EADF-F69F-CEBC04C2A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660E3-6015-AD33-B2FC-15F1E78C2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2E407-B16E-611D-FE3E-D25ED61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408C67-19CB-E68D-1D8C-D0832402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107E7F-7B6A-844B-BB4B-8459F7E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06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8F840-2C6A-D95F-BE5C-6602A45C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5FC8F-68E1-42E7-1581-5E536D9D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CFB22F-EE20-1004-4173-8A59117E5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3573E2-961B-92A1-BD1F-6008503E2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C57C3D-5E98-D32E-18EB-9E7A19650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DDA10-9B44-26C9-D7DF-F77BD4F4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1FED89-C11E-3940-034F-BCFCBF21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9B0313-8C12-B728-4B85-A98E312F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85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A71B3-3B68-A96F-298E-03F3D30D8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D92579-1326-E4F1-28DE-34D3EF5D0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0D036A-FC4E-4FC4-092F-E6ED5E76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44BE0-8FEB-F7B8-6B0C-046740F3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37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76C47C-B24D-A535-5860-34E97AF0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F2A3E-4450-40AC-E6D9-78E9C11A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37BAC-EFA6-51C2-172F-9F0B9ABB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92759-CA68-FA8A-BB2F-E2936C4B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53049F-4253-36F7-4B07-3629A7705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A69721-564C-CE95-78D9-873A743A6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C7EBC9-C6D5-EDA0-2E57-48DEEFF9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747C0F-3CF3-D8F4-45D7-CB318A68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FC1CB-6F7C-A966-E145-871C8B95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175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EBB4C-CC97-B3ED-7E65-5FB618FB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72583F-140D-4D73-BDBD-A0A66A8FB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F54599-9C86-BEB6-4DA8-CC23191C9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7A8F7-EF5E-3F2C-DADA-7EEC68CD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941C9-36E5-F006-6F60-EB9A2670D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801AD3-4FAD-5D53-A6C7-4D048A4D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54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45C722-8B62-F72A-7156-3CC995BE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6DE449-DEAE-15E6-1789-BB63EF8BA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7385D-B214-EC17-6773-624141AD29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B0AD-9CCB-4DF3-A19C-1C06B4C82A7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649520-96CD-F9D7-CE9A-4AFEF4E34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20E49E-3CFD-0161-4AC7-1CE73E42B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F4E65-4BCE-4A4B-8657-3452A2074B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67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E91601-7F5B-5E11-9167-AB697CA7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75366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227">
                  <a:extLst>
                    <a:ext uri="{9D8B030D-6E8A-4147-A177-3AD203B41FA5}">
                      <a16:colId xmlns:a16="http://schemas.microsoft.com/office/drawing/2014/main" val="3793348185"/>
                    </a:ext>
                  </a:extLst>
                </a:gridCol>
                <a:gridCol w="2729034">
                  <a:extLst>
                    <a:ext uri="{9D8B030D-6E8A-4147-A177-3AD203B41FA5}">
                      <a16:colId xmlns:a16="http://schemas.microsoft.com/office/drawing/2014/main" val="223441597"/>
                    </a:ext>
                  </a:extLst>
                </a:gridCol>
                <a:gridCol w="2084265">
                  <a:extLst>
                    <a:ext uri="{9D8B030D-6E8A-4147-A177-3AD203B41FA5}">
                      <a16:colId xmlns:a16="http://schemas.microsoft.com/office/drawing/2014/main" val="2670181440"/>
                    </a:ext>
                  </a:extLst>
                </a:gridCol>
                <a:gridCol w="2900685">
                  <a:extLst>
                    <a:ext uri="{9D8B030D-6E8A-4147-A177-3AD203B41FA5}">
                      <a16:colId xmlns:a16="http://schemas.microsoft.com/office/drawing/2014/main" val="3190481119"/>
                    </a:ext>
                  </a:extLst>
                </a:gridCol>
                <a:gridCol w="2517788">
                  <a:extLst>
                    <a:ext uri="{9D8B030D-6E8A-4147-A177-3AD203B41FA5}">
                      <a16:colId xmlns:a16="http://schemas.microsoft.com/office/drawing/2014/main" val="193257638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OSI Model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Layer no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TCP/IP Layer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Other</a:t>
                      </a:r>
                      <a:endParaRPr lang="ko-KR" altLang="en-US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498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Alligator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Application</a:t>
                      </a:r>
                      <a:endParaRPr lang="ko-KR" altLang="en-US" sz="3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3400" dirty="0"/>
                    </a:p>
                    <a:p>
                      <a:pPr algn="ctr" latinLnBrk="1"/>
                      <a:endParaRPr lang="en-US" altLang="ko-KR" sz="3400" dirty="0"/>
                    </a:p>
                    <a:p>
                      <a:pPr algn="l" latinLnBrk="1"/>
                      <a:r>
                        <a:rPr lang="en-US" altLang="ko-KR" sz="3000" dirty="0" err="1"/>
                        <a:t>L7</a:t>
                      </a:r>
                      <a:r>
                        <a:rPr lang="en-US" altLang="ko-KR" sz="3000" dirty="0"/>
                        <a:t>(Firewall)</a:t>
                      </a:r>
                      <a:endParaRPr lang="ko-KR" altLang="en-US" sz="30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en-US" altLang="ko-KR" sz="3400" dirty="0"/>
                    </a:p>
                    <a:p>
                      <a:pPr algn="ctr" latinLnBrk="1"/>
                      <a:endParaRPr lang="en-US" altLang="ko-KR" sz="3400" dirty="0"/>
                    </a:p>
                    <a:p>
                      <a:pPr algn="ctr" latinLnBrk="1"/>
                      <a:r>
                        <a:rPr lang="en-US" altLang="ko-KR" sz="3400" dirty="0"/>
                        <a:t>HTTP</a:t>
                      </a:r>
                      <a:endParaRPr lang="ko-KR" altLang="en-US" sz="3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latinLnBrk="1"/>
                      <a:endParaRPr lang="en-US" altLang="ko-KR" sz="2800" dirty="0"/>
                    </a:p>
                    <a:p>
                      <a:pPr algn="l" latinLnBrk="1"/>
                      <a:endParaRPr lang="en-US" altLang="ko-KR" sz="2800" dirty="0"/>
                    </a:p>
                    <a:p>
                      <a:pPr algn="l" latinLnBrk="1"/>
                      <a:r>
                        <a:rPr lang="en-US" altLang="ko-KR" sz="2800" dirty="0"/>
                        <a:t>HTTPS, FTP,</a:t>
                      </a:r>
                    </a:p>
                    <a:p>
                      <a:pPr algn="l" latinLnBrk="1"/>
                      <a:r>
                        <a:rPr lang="en-US" altLang="ko-KR" sz="2800" dirty="0"/>
                        <a:t>SCP, DNS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32149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Pet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Presentation</a:t>
                      </a:r>
                      <a:endParaRPr lang="ko-KR" altLang="en-US" sz="3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23593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Steve’s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Session</a:t>
                      </a:r>
                      <a:endParaRPr lang="ko-KR" altLang="en-US" sz="3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6243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Touch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Transport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 err="1"/>
                        <a:t>L4</a:t>
                      </a:r>
                      <a:r>
                        <a:rPr lang="en-US" altLang="ko-KR" sz="3400" dirty="0"/>
                        <a:t>(NAT)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TCP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 err="1"/>
                        <a:t>UDP,ICMP</a:t>
                      </a:r>
                      <a:r>
                        <a:rPr lang="en-US" altLang="ko-KR" sz="3400" dirty="0"/>
                        <a:t>(?)</a:t>
                      </a:r>
                      <a:endParaRPr lang="ko-KR" altLang="en-US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175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Not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Network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 err="1"/>
                        <a:t>L3</a:t>
                      </a:r>
                      <a:r>
                        <a:rPr lang="en-US" altLang="ko-KR" sz="3400" dirty="0"/>
                        <a:t>(Router)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 err="1"/>
                        <a:t>IPv4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 err="1"/>
                        <a:t>IPv6,ARP</a:t>
                      </a:r>
                      <a:endParaRPr lang="ko-KR" altLang="en-US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673764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Do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Date link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 err="1"/>
                        <a:t>L2</a:t>
                      </a:r>
                      <a:r>
                        <a:rPr lang="en-US" altLang="ko-KR" sz="3400" dirty="0"/>
                        <a:t>(Switch)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Ethernet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154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Please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400" dirty="0"/>
                        <a:t>Physical</a:t>
                      </a:r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3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29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662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58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상호 이</dc:creator>
  <cp:lastModifiedBy>상호 이</cp:lastModifiedBy>
  <cp:revision>1</cp:revision>
  <dcterms:created xsi:type="dcterms:W3CDTF">2025-07-21T11:00:55Z</dcterms:created>
  <dcterms:modified xsi:type="dcterms:W3CDTF">2025-07-21T11:23:52Z</dcterms:modified>
</cp:coreProperties>
</file>