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7" r:id="rId5"/>
    <p:sldId id="265" r:id="rId6"/>
    <p:sldId id="266" r:id="rId7"/>
    <p:sldId id="257" r:id="rId8"/>
    <p:sldId id="258" r:id="rId9"/>
    <p:sldId id="261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-32" y="0"/>
            <a:ext cx="91440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-32" y="712768"/>
            <a:ext cx="914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42844" y="131762"/>
            <a:ext cx="8858312" cy="51115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accent5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-32" y="712768"/>
            <a:ext cx="914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0" y="6462257"/>
            <a:ext cx="21336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1D4FAF8A-356F-49D5-8AB3-270FA6BF35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598280" y="6488695"/>
            <a:ext cx="1260000" cy="230423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0" y="6356370"/>
            <a:ext cx="914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625_prio_color-min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05852" y="6349789"/>
            <a:ext cx="1080000" cy="508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85724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solidFill>
                  <a:srgbClr val="0070C0"/>
                </a:solidFill>
                <a:latin typeface="동그라미재단B" pitchFamily="18" charset="-127"/>
                <a:ea typeface="동그라미재단B" pitchFamily="18" charset="-127"/>
              </a:rPr>
              <a:t>와이파이</a:t>
            </a:r>
            <a:r>
              <a:rPr lang="ko-KR" altLang="en-US" sz="6000" dirty="0" smtClean="0">
                <a:solidFill>
                  <a:srgbClr val="0070C0"/>
                </a:solidFill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en-US" altLang="ko-KR" sz="6000" dirty="0" smtClean="0">
                <a:solidFill>
                  <a:srgbClr val="0070C0"/>
                </a:solidFill>
                <a:latin typeface="동그라미재단B" pitchFamily="18" charset="-127"/>
                <a:ea typeface="동그라미재단B" pitchFamily="18" charset="-127"/>
              </a:rPr>
              <a:t>Project </a:t>
            </a:r>
            <a:endParaRPr lang="ko-KR" altLang="en-US" sz="6000" dirty="0">
              <a:solidFill>
                <a:srgbClr val="0070C0"/>
              </a:solidFill>
              <a:latin typeface="동그라미재단B" pitchFamily="18" charset="-127"/>
              <a:ea typeface="동그라미재단B" pitchFamily="18" charset="-127"/>
            </a:endParaRPr>
          </a:p>
        </p:txBody>
      </p:sp>
      <p:pic>
        <p:nvPicPr>
          <p:cNvPr id="6" name="그림 5" descr="617_WhyFIPj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14" y="2010273"/>
            <a:ext cx="3428572" cy="38476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rot="19183362">
            <a:off x="5742246" y="2979010"/>
            <a:ext cx="35085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 </a:t>
            </a:r>
            <a:r>
              <a:rPr lang="en-US" altLang="ko-KR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Happy~</a:t>
            </a:r>
            <a:endParaRPr lang="en-US" altLang="ko-KR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잘 될 줄 알았습니다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996719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※ Story #1</a:t>
            </a: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- 1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인 개발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(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하나씩 완성하면서 진행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)</a:t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-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네이버카페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개설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F:\priostudy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폴더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ACC_Design_001_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출금전표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  <a:r>
              <a:rPr lang="en-US" altLang="ko-KR" dirty="0" err="1" smtClean="0">
                <a:latin typeface="동그라미재단B" pitchFamily="18" charset="-127"/>
                <a:ea typeface="동그라미재단B" pitchFamily="18" charset="-127"/>
              </a:rPr>
              <a:t>xlsx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ACC_Design_002_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게시판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  <a:r>
              <a:rPr lang="en-US" altLang="ko-KR" dirty="0" err="1" smtClean="0">
                <a:latin typeface="동그라미재단B" pitchFamily="18" charset="-127"/>
                <a:ea typeface="동그라미재단B" pitchFamily="18" charset="-127"/>
              </a:rPr>
              <a:t>xlsx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ACC_Design_003_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업무일지게시판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  <a:r>
              <a:rPr lang="en-US" altLang="ko-KR" dirty="0" err="1" smtClean="0">
                <a:latin typeface="동그라미재단B" pitchFamily="18" charset="-127"/>
                <a:ea typeface="동그라미재단B" pitchFamily="18" charset="-127"/>
              </a:rPr>
              <a:t>xlsx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비물류시스템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작업일정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  <a:r>
              <a:rPr lang="en-US" altLang="ko-KR" dirty="0" err="1" smtClean="0">
                <a:latin typeface="동그라미재단B" pitchFamily="18" charset="-127"/>
                <a:ea typeface="동그라미재단B" pitchFamily="18" charset="-127"/>
              </a:rPr>
              <a:t>xlsx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&gt;&gt;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진행결과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간단한 입출금전표를 통해 재무회계 업무영역을 이해하고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이를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확장해서 비물류시스템에 대한 준비를 하고자 했습니다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 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하지만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개발자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1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인의 개발역량에만 의존하기에는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여러가지로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쉽지 않는 상황이었습니다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</a:p>
          <a:p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작품으로는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“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회사작업일지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”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관련한 내용이 남게 되었으며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“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재무회계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”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쪽은 개발까지 진행하지 못했습니다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</a:p>
          <a:p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Why?FI</a:t>
            </a:r>
            <a:r>
              <a:rPr lang="en-US" altLang="ko-KR" dirty="0" smtClean="0"/>
              <a:t> Story </a:t>
            </a:r>
            <a:r>
              <a:rPr lang="ko-KR" altLang="en-US" dirty="0" smtClean="0"/>
              <a:t>로 다시 시작합니다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996719"/>
            <a:ext cx="80010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※ Story #2</a:t>
            </a: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-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프리오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애니폼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2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개 회사 조인 개발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/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-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네이버카페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개설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&gt;&gt;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개발회의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/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의사결정조직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/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개발업무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/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개발일정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/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설계내역 공유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개발서버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(I) :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개발환경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/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주요산출물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/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파일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/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소스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/…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latin typeface="동그라미재단B" pitchFamily="18" charset="-127"/>
                <a:ea typeface="동그라미재단B" pitchFamily="18" charset="-127"/>
              </a:rPr>
              <a:t>GitHub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: FI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모듈 공개 </a:t>
            </a:r>
            <a:r>
              <a:rPr lang="en-US" altLang="ko-KR" dirty="0" smtClean="0">
                <a:solidFill>
                  <a:srgbClr val="C00000"/>
                </a:solidFill>
                <a:latin typeface="동그라미재단B" pitchFamily="18" charset="-127"/>
                <a:ea typeface="동그라미재단B" pitchFamily="18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동그라미재단B" pitchFamily="18" charset="-127"/>
                <a:ea typeface="동그라미재단B" pitchFamily="18" charset="-127"/>
              </a:rPr>
              <a:t>CopyLeft</a:t>
            </a:r>
            <a:r>
              <a:rPr lang="en-US" altLang="ko-KR" dirty="0" smtClean="0">
                <a:solidFill>
                  <a:srgbClr val="C00000"/>
                </a:solidFill>
                <a:latin typeface="동그라미재단B" pitchFamily="18" charset="-127"/>
                <a:ea typeface="동그라미재단B" pitchFamily="18" charset="-127"/>
              </a:rPr>
              <a:t>)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/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&gt;&gt;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진행사항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참고문서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(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난이도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장표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등을 고려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)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선택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계정과목 및 주요장부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재무회계업무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필독中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“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회계기초탈출기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”</a:t>
            </a:r>
            <a:endParaRPr lang="ko-KR" altLang="en-US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개발서버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준비중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(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견적작업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)</a:t>
            </a:r>
          </a:p>
          <a:p>
            <a:pPr>
              <a:buFontTx/>
              <a:buChar char="-"/>
            </a:pP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&gt;&gt;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느낀 점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실패는 반복하지 않아야 의미가 있다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서로 공유하지 않는 작업은 생산적이지 않다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업무에 대한 어느 정도의 이해와 기술적인 기반이 필요하다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 (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조화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  <a:latin typeface="동그라미재단B" pitchFamily="18" charset="-127"/>
                <a:ea typeface="동그라미재단B" pitchFamily="18" charset="-127"/>
              </a:rPr>
              <a:t>로드밸런싱</a:t>
            </a:r>
            <a:r>
              <a:rPr lang="en-US" altLang="ko-KR" dirty="0" smtClean="0">
                <a:solidFill>
                  <a:srgbClr val="C00000"/>
                </a:solidFill>
                <a:latin typeface="동그라미재단B" pitchFamily="18" charset="-127"/>
                <a:ea typeface="동그라미재단B" pitchFamily="18" charset="-127"/>
              </a:rPr>
              <a:t>!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)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/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</a:t>
            </a:r>
            <a:r>
              <a:rPr lang="en-US" altLang="ko-KR" dirty="0" smtClean="0">
                <a:solidFill>
                  <a:srgbClr val="7030A0"/>
                </a:solidFill>
                <a:latin typeface="동그라미재단B" pitchFamily="18" charset="-127"/>
                <a:ea typeface="동그라미재단B" pitchFamily="18" charset="-127"/>
              </a:rPr>
              <a:t>“</a:t>
            </a:r>
            <a:r>
              <a:rPr lang="ko-KR" altLang="en-US" dirty="0" smtClean="0">
                <a:solidFill>
                  <a:srgbClr val="7030A0"/>
                </a:solidFill>
                <a:latin typeface="동그라미재단B" pitchFamily="18" charset="-127"/>
                <a:ea typeface="동그라미재단B" pitchFamily="18" charset="-127"/>
              </a:rPr>
              <a:t>디자이너가 디자인만 잘하고</a:t>
            </a:r>
            <a:r>
              <a:rPr lang="en-US" altLang="ko-KR" dirty="0" smtClean="0">
                <a:solidFill>
                  <a:srgbClr val="7030A0"/>
                </a:solidFill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  <a:latin typeface="동그라미재단B" pitchFamily="18" charset="-127"/>
                <a:ea typeface="동그라미재단B" pitchFamily="18" charset="-127"/>
              </a:rPr>
              <a:t>개발자가 개발만 잘하는 회사는 망한다</a:t>
            </a:r>
            <a:r>
              <a:rPr lang="en-US" altLang="ko-KR" dirty="0" smtClean="0">
                <a:solidFill>
                  <a:srgbClr val="7030A0"/>
                </a:solidFill>
                <a:latin typeface="동그라미재단B" pitchFamily="18" charset="-127"/>
                <a:ea typeface="동그라미재단B" pitchFamily="18" charset="-127"/>
              </a:rPr>
              <a:t>!”</a:t>
            </a:r>
          </a:p>
          <a:p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</p:txBody>
      </p:sp>
      <p:pic>
        <p:nvPicPr>
          <p:cNvPr id="4" name="그림 3" descr="613_book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10" y="2975025"/>
            <a:ext cx="1080000" cy="15768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 descr="612_book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2975025"/>
            <a:ext cx="1080000" cy="159698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 descr="611_book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1428736"/>
            <a:ext cx="1080000" cy="14705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 descr="610_book_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264" y="1428736"/>
            <a:ext cx="1080000" cy="137704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928926" y="2428868"/>
            <a:ext cx="3286148" cy="78581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오늘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FI Story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정리 및 실습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!</a:t>
            </a:r>
            <a:endParaRPr lang="ko-KR" altLang="en-US" dirty="0">
              <a:latin typeface="동그라미재단B" pitchFamily="18" charset="-127"/>
              <a:ea typeface="동그라미재단B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609_woo_famil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801903"/>
            <a:ext cx="5286412" cy="4484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모서리가 둥근 직사각형 2"/>
          <p:cNvSpPr/>
          <p:nvPr/>
        </p:nvSpPr>
        <p:spPr>
          <a:xfrm>
            <a:off x="5286380" y="2857496"/>
            <a:ext cx="3643338" cy="857256"/>
          </a:xfrm>
          <a:prstGeom prst="roundRect">
            <a:avLst>
              <a:gd name="adj" fmla="val 94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동그라미재단B" pitchFamily="18" charset="-127"/>
                <a:ea typeface="동그라미재단B" pitchFamily="18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동그라미재단B" pitchFamily="18" charset="-127"/>
                <a:ea typeface="동그라미재단B" pitchFamily="18" charset="-127"/>
              </a:rPr>
              <a:t>디자이너가 디자인만 잘하고</a:t>
            </a:r>
            <a:r>
              <a:rPr lang="en-US" altLang="ko-KR" dirty="0" smtClean="0">
                <a:solidFill>
                  <a:schemeClr val="bg1"/>
                </a:solidFill>
                <a:latin typeface="동그라미재단B" pitchFamily="18" charset="-127"/>
                <a:ea typeface="동그라미재단B" pitchFamily="18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동그라미재단B" pitchFamily="18" charset="-127"/>
              <a:ea typeface="동그라미재단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동그라미재단B" pitchFamily="18" charset="-127"/>
                <a:ea typeface="동그라미재단B" pitchFamily="18" charset="-127"/>
              </a:rPr>
              <a:t>개발자가 </a:t>
            </a:r>
            <a:r>
              <a:rPr lang="ko-KR" altLang="en-US" dirty="0" smtClean="0">
                <a:solidFill>
                  <a:schemeClr val="bg1"/>
                </a:solidFill>
                <a:latin typeface="동그라미재단B" pitchFamily="18" charset="-127"/>
                <a:ea typeface="동그라미재단B" pitchFamily="18" charset="-127"/>
              </a:rPr>
              <a:t>개발만 잘하는 회사는 망한다</a:t>
            </a:r>
            <a:r>
              <a:rPr lang="en-US" altLang="ko-KR" dirty="0" smtClean="0">
                <a:solidFill>
                  <a:schemeClr val="bg1"/>
                </a:solidFill>
                <a:latin typeface="동그라미재단B" pitchFamily="18" charset="-127"/>
                <a:ea typeface="동그라미재단B" pitchFamily="18" charset="-127"/>
              </a:rPr>
              <a:t>!”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Why?FI</a:t>
            </a:r>
            <a:r>
              <a:rPr lang="en-US" altLang="ko-KR" dirty="0" smtClean="0"/>
              <a:t> Story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996719"/>
            <a:ext cx="80010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※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개발방법 및 그 배경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프리오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: OTOO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Solution “FI”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모듈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탑재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(Web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버전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)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/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-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애니폼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: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기존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CS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버전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(PB),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닷넷버전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(</a:t>
            </a:r>
            <a:r>
              <a:rPr lang="en-US" altLang="ko-KR" dirty="0" err="1" smtClean="0">
                <a:latin typeface="동그라미재단B" pitchFamily="18" charset="-127"/>
                <a:ea typeface="동그라미재단B" pitchFamily="18" charset="-127"/>
              </a:rPr>
              <a:t>DevExpress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)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탑재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이제는 공동설계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Cross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개발을 권장한다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 </a:t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지식은 공유하고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제품은 다양화한다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소스는 무료사용을 권장한다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주력은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“FI”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가 아니기 때문이다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“FI”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는 모든 기업의 공통적인 요구사항이다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.</a:t>
            </a:r>
          </a:p>
          <a:p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&gt;&gt;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오늘 무엇을 설명할까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책 소개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: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회계업무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계정과목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장부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등등 회계원리를 이해하는 과정 필요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회사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기업에 대한 이해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/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내가 알던 회사는 어떤 일을 하고 있는가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?</a:t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사업자등록증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,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회사결제계좌 증빙자료준비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전자세금계산서 실습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/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대표님만 해봤을 법할 계산서 발행하기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/>
            </a:r>
            <a:b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</a:b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업체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결제하기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&gt;&gt;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아시나요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? 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키포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(</a:t>
            </a:r>
            <a:r>
              <a:rPr lang="en-US" altLang="ko-KR" dirty="0" err="1" smtClean="0">
                <a:latin typeface="동그라미재단B" pitchFamily="18" charset="-127"/>
                <a:ea typeface="동그라미재단B" pitchFamily="18" charset="-127"/>
              </a:rPr>
              <a:t>kipo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)</a:t>
            </a:r>
          </a:p>
          <a:p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  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특허출원 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(</a:t>
            </a:r>
            <a:r>
              <a:rPr lang="ko-KR" altLang="en-US" dirty="0" err="1" smtClean="0">
                <a:latin typeface="동그라미재단B" pitchFamily="18" charset="-127"/>
                <a:ea typeface="동그라미재단B" pitchFamily="18" charset="-127"/>
              </a:rPr>
              <a:t>장표도</a:t>
            </a:r>
            <a:r>
              <a:rPr lang="ko-KR" altLang="en-US" dirty="0" smtClean="0">
                <a:latin typeface="동그라미재단B" pitchFamily="18" charset="-127"/>
                <a:ea typeface="동그라미재단B" pitchFamily="18" charset="-127"/>
              </a:rPr>
              <a:t> 디자인 출원</a:t>
            </a:r>
            <a:r>
              <a:rPr lang="en-US" altLang="ko-KR" dirty="0" smtClean="0">
                <a:latin typeface="동그라미재단B" pitchFamily="18" charset="-127"/>
                <a:ea typeface="동그라미재단B" pitchFamily="18" charset="-127"/>
              </a:rPr>
              <a:t>…)</a:t>
            </a:r>
            <a:endParaRPr lang="en-US" altLang="ko-KR" dirty="0" smtClean="0">
              <a:latin typeface="동그라미재단B" pitchFamily="18" charset="-127"/>
              <a:ea typeface="동그라미재단B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어떤 업무이든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기반 프로그램 개발은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1" name="그림 20" descr="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4" y="1481381"/>
            <a:ext cx="8828572" cy="3895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5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071546"/>
            <a:ext cx="5040000" cy="3429166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설계화면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가면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3" name="그림 2" descr="533.png"/>
          <p:cNvPicPr>
            <a:picLocks noChangeAspect="1"/>
          </p:cNvPicPr>
          <p:nvPr/>
        </p:nvPicPr>
        <p:blipFill>
          <a:blip r:embed="rId3"/>
          <a:srcRect b="13926"/>
          <a:stretch>
            <a:fillRect/>
          </a:stretch>
        </p:blipFill>
        <p:spPr>
          <a:xfrm>
            <a:off x="642910" y="1922636"/>
            <a:ext cx="5040000" cy="2649372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pic>
        <p:nvPicPr>
          <p:cNvPr id="10" name="그림 9" descr="560.png"/>
          <p:cNvPicPr>
            <a:picLocks noChangeAspect="1"/>
          </p:cNvPicPr>
          <p:nvPr/>
        </p:nvPicPr>
        <p:blipFill>
          <a:blip r:embed="rId4"/>
          <a:srcRect b="33577"/>
          <a:stretch>
            <a:fillRect/>
          </a:stretch>
        </p:blipFill>
        <p:spPr>
          <a:xfrm>
            <a:off x="2428860" y="1214422"/>
            <a:ext cx="6480000" cy="28575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그림 4" descr="467.png"/>
          <p:cNvPicPr>
            <a:picLocks noChangeAspect="1"/>
          </p:cNvPicPr>
          <p:nvPr/>
        </p:nvPicPr>
        <p:blipFill>
          <a:blip r:embed="rId5"/>
          <a:srcRect b="33357"/>
          <a:stretch>
            <a:fillRect/>
          </a:stretch>
        </p:blipFill>
        <p:spPr>
          <a:xfrm>
            <a:off x="554666" y="2071678"/>
            <a:ext cx="5303218" cy="207170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7" name="그림 6" descr="처방집계현황2.png"/>
          <p:cNvPicPr>
            <a:picLocks noChangeAspect="1"/>
          </p:cNvPicPr>
          <p:nvPr/>
        </p:nvPicPr>
        <p:blipFill>
          <a:blip r:embed="rId6"/>
          <a:srcRect r="39795" b="67386"/>
          <a:stretch>
            <a:fillRect/>
          </a:stretch>
        </p:blipFill>
        <p:spPr>
          <a:xfrm>
            <a:off x="3214678" y="2857496"/>
            <a:ext cx="5429289" cy="157163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그림 5" descr="로그인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64" y="1714488"/>
            <a:ext cx="1800000" cy="2432903"/>
          </a:xfrm>
          <a:prstGeom prst="rect">
            <a:avLst/>
          </a:prstGeom>
        </p:spPr>
      </p:pic>
      <p:pic>
        <p:nvPicPr>
          <p:cNvPr id="9" name="그림 8" descr="589_git_clien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28992" y="4500570"/>
            <a:ext cx="2137581" cy="19288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- (?)</a:t>
            </a:r>
            <a:endParaRPr lang="ko-KR" altLang="en-US" dirty="0"/>
          </a:p>
        </p:txBody>
      </p:sp>
      <p:pic>
        <p:nvPicPr>
          <p:cNvPr id="20" name="그림 19" descr="557.png"/>
          <p:cNvPicPr>
            <a:picLocks noChangeAspect="1"/>
          </p:cNvPicPr>
          <p:nvPr/>
        </p:nvPicPr>
        <p:blipFill>
          <a:blip r:embed="rId2"/>
          <a:srcRect r="4768" b="21519"/>
          <a:stretch>
            <a:fillRect/>
          </a:stretch>
        </p:blipFill>
        <p:spPr>
          <a:xfrm>
            <a:off x="214282" y="857232"/>
            <a:ext cx="5786478" cy="371477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9" name="그림 18" descr="558.png"/>
          <p:cNvPicPr>
            <a:picLocks noChangeAspect="1"/>
          </p:cNvPicPr>
          <p:nvPr/>
        </p:nvPicPr>
        <p:blipFill>
          <a:blip r:embed="rId3"/>
          <a:srcRect r="4749" b="18273"/>
          <a:stretch>
            <a:fillRect/>
          </a:stretch>
        </p:blipFill>
        <p:spPr>
          <a:xfrm>
            <a:off x="857224" y="1857364"/>
            <a:ext cx="6858048" cy="37147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109</Words>
  <Application>Microsoft Office PowerPoint</Application>
  <PresentationFormat>화면 슬라이드 쇼(4:3)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와이파이 Project </vt:lpstr>
      <vt:lpstr>2018년 – 잘 될 줄 알았습니다.</vt:lpstr>
      <vt:lpstr>2019년 – Why?FI Story 로 다시 시작합니다.</vt:lpstr>
      <vt:lpstr>슬라이드 4</vt:lpstr>
      <vt:lpstr>슬라이드 5</vt:lpstr>
      <vt:lpstr>Why?FI Story</vt:lpstr>
      <vt:lpstr>업무영역 - 어떤 업무이든 DB 기반 프로그램 개발은 동일합니다.</vt:lpstr>
      <vt:lpstr>설계화면 - 네이버, Github 에 가면 …</vt:lpstr>
      <vt:lpstr>DB설계 - (?)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scott</dc:creator>
  <cp:lastModifiedBy>scott</cp:lastModifiedBy>
  <cp:revision>24</cp:revision>
  <dcterms:created xsi:type="dcterms:W3CDTF">2019-05-06T01:11:58Z</dcterms:created>
  <dcterms:modified xsi:type="dcterms:W3CDTF">2019-09-19T06:49:35Z</dcterms:modified>
</cp:coreProperties>
</file>