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030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561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28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6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7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8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6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9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3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168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sarah@email.com" TargetMode="External"/><Relationship Id="rId2" Type="http://schemas.openxmlformats.org/officeDocument/2006/relationships/hyperlink" Target="mailto:jane@example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6ECC43-D65E-4A7B-A76B-D278A2184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E9A1F58-45EE-4D82-98FB-E3F037590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8C7D8-3360-C136-18E9-DCEFB58E2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014" y="1539024"/>
            <a:ext cx="5141196" cy="274951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000" spc="700" dirty="0"/>
              <a:t>Step Forward</a:t>
            </a:r>
            <a:br>
              <a:rPr lang="en-US" sz="2500" spc="700" dirty="0"/>
            </a:br>
            <a:r>
              <a:rPr lang="en-US" sz="2500" spc="700" dirty="0"/>
              <a:t>A Platform for educational games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3B87E1-D7E5-4495-978C-B0ED36089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AI-generated content may be incorrect.">
            <a:extLst>
              <a:ext uri="{FF2B5EF4-FFF2-40B4-BE49-F238E27FC236}">
                <a16:creationId xmlns:a16="http://schemas.microsoft.com/office/drawing/2014/main" id="{1DE662B6-8827-2C39-A361-4634C73D5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276" y="4723381"/>
            <a:ext cx="4422123" cy="740705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C727D49-D2FD-46AD-8B1A-11C9E5D9A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001300" y="3248166"/>
            <a:ext cx="5190698" cy="3608015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DB1C2B-A281-41EA-98EB-489A3DCD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1772"/>
            <a:ext cx="5370286" cy="522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>
            <a:outerShdw dist="1905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929BB-6C07-D013-FDE3-6623955BF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3368" y="1014984"/>
            <a:ext cx="4846320" cy="48463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r" rtl="1"/>
            <a:r>
              <a:rPr lang="en-US" sz="2400" dirty="0" err="1">
                <a:solidFill>
                  <a:srgbClr val="000000"/>
                </a:solidFill>
                <a:latin typeface="+mj-lt"/>
              </a:rPr>
              <a:t>מגישים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: </a:t>
            </a:r>
            <a:br>
              <a:rPr lang="en-US" sz="2400" dirty="0">
                <a:solidFill>
                  <a:srgbClr val="000000"/>
                </a:solidFill>
                <a:latin typeface="+mj-lt"/>
              </a:rPr>
            </a:br>
            <a:r>
              <a:rPr lang="en-US" sz="2400" dirty="0" err="1">
                <a:solidFill>
                  <a:srgbClr val="000000"/>
                </a:solidFill>
                <a:latin typeface="+mj-lt"/>
              </a:rPr>
              <a:t>ים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</a:rPr>
              <a:t>טמים</a:t>
            </a:r>
            <a:br>
              <a:rPr lang="en-US" sz="2400" dirty="0">
                <a:solidFill>
                  <a:srgbClr val="000000"/>
                </a:solidFill>
                <a:latin typeface="+mj-lt"/>
              </a:rPr>
            </a:br>
            <a:r>
              <a:rPr lang="en-US" sz="2400" dirty="0" err="1">
                <a:solidFill>
                  <a:srgbClr val="000000"/>
                </a:solidFill>
                <a:latin typeface="+mj-lt"/>
              </a:rPr>
              <a:t>שמואל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</a:rPr>
              <a:t>בוסי</a:t>
            </a:r>
            <a:br>
              <a:rPr lang="en-US" sz="2400" dirty="0">
                <a:solidFill>
                  <a:srgbClr val="000000"/>
                </a:solidFill>
                <a:latin typeface="+mj-lt"/>
              </a:rPr>
            </a:br>
            <a:br>
              <a:rPr lang="en-US" sz="2400" dirty="0">
                <a:solidFill>
                  <a:srgbClr val="000000"/>
                </a:solidFill>
                <a:latin typeface="+mj-lt"/>
              </a:rPr>
            </a:br>
            <a:r>
              <a:rPr lang="en-US" sz="2400" dirty="0" err="1">
                <a:solidFill>
                  <a:srgbClr val="000000"/>
                </a:solidFill>
                <a:latin typeface="+mj-lt"/>
              </a:rPr>
              <a:t>מרצה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:</a:t>
            </a:r>
            <a:br>
              <a:rPr lang="en-US" sz="2400" dirty="0">
                <a:solidFill>
                  <a:srgbClr val="000000"/>
                </a:solidFill>
                <a:latin typeface="+mj-lt"/>
              </a:rPr>
            </a:br>
            <a:r>
              <a:rPr lang="en-US" sz="2400" dirty="0" err="1">
                <a:solidFill>
                  <a:srgbClr val="000000"/>
                </a:solidFill>
                <a:latin typeface="+mj-lt"/>
              </a:rPr>
              <a:t>יובל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</a:rPr>
              <a:t>עוזרי</a:t>
            </a:r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pPr indent="-228600" algn="r" rtl="1"/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pPr indent="-228600" algn="r" rtl="1"/>
            <a:r>
              <a:rPr lang="en-US" sz="2400" dirty="0" err="1">
                <a:solidFill>
                  <a:srgbClr val="000000"/>
                </a:solidFill>
                <a:latin typeface="+mj-lt"/>
              </a:rPr>
              <a:t>תאריך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:</a:t>
            </a:r>
          </a:p>
          <a:p>
            <a:pPr indent="-228600" algn="r" rtl="1"/>
            <a:r>
              <a:rPr lang="en-US" sz="2400" dirty="0">
                <a:solidFill>
                  <a:srgbClr val="000000"/>
                </a:solidFill>
                <a:latin typeface="+mj-lt"/>
              </a:rPr>
              <a:t>31.07.25</a:t>
            </a:r>
          </a:p>
        </p:txBody>
      </p:sp>
    </p:spTree>
    <p:extLst>
      <p:ext uri="{BB962C8B-B14F-4D97-AF65-F5344CB8AC3E}">
        <p14:creationId xmlns:p14="http://schemas.microsoft.com/office/powerpoint/2010/main" val="422352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F0C817C9-850F-4FB6-B93B-CF3076C4A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CEE15BCE-4322-42F8-BC00-CB6E428BE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47A4CF-D68C-E7DA-9ECA-8829E6E01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802" y="1261872"/>
            <a:ext cx="5364815" cy="28529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3300" spc="1300" dirty="0"/>
              <a:t>System architecture</a:t>
            </a:r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4BEF1980-3C98-4A49-A870-4616B2DA6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581000" cy="3664635"/>
            <a:chOff x="5006254" y="-1431285"/>
            <a:chExt cx="581000" cy="3664635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597E33F5-6CB1-4734-8946-5E006E247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61025" y="-788944"/>
              <a:ext cx="526229" cy="3022294"/>
            </a:xfrm>
            <a:prstGeom prst="rect">
              <a:avLst/>
            </a:pr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B7E4F751-6208-48C7-9840-00A6BDABD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06254" y="-143128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PlantUML diagram">
            <a:extLst>
              <a:ext uri="{FF2B5EF4-FFF2-40B4-BE49-F238E27FC236}">
                <a16:creationId xmlns:a16="http://schemas.microsoft.com/office/drawing/2014/main" id="{7505D7D8-8780-334A-2606-2AEC9C566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870" y="0"/>
            <a:ext cx="35956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86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5D8EF-11C9-FD23-E9F2-4FF5E607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TO THE PROJECT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D761F-F2E9-25AF-3BA8-931448C67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[https://github.com/whyt1/stepforward]</a:t>
            </a:r>
          </a:p>
          <a:p>
            <a:r>
              <a:rPr lang="en-US" dirty="0"/>
              <a:t>Login credentials:</a:t>
            </a:r>
          </a:p>
          <a:p>
            <a:pPr lvl="1"/>
            <a:r>
              <a:rPr lang="en-US" dirty="0"/>
              <a:t>Developer:</a:t>
            </a:r>
          </a:p>
          <a:p>
            <a:pPr lvl="2"/>
            <a:r>
              <a:rPr lang="en-US" dirty="0">
                <a:hlinkClick r:id="rId2"/>
              </a:rPr>
              <a:t>jane@example.com</a:t>
            </a:r>
            <a:endParaRPr lang="en-US" dirty="0"/>
          </a:p>
          <a:p>
            <a:pPr lvl="2"/>
            <a:r>
              <a:rPr lang="en-US" dirty="0"/>
              <a:t>String</a:t>
            </a:r>
          </a:p>
          <a:p>
            <a:pPr lvl="1"/>
            <a:r>
              <a:rPr lang="en-US" dirty="0"/>
              <a:t>Parent:</a:t>
            </a:r>
          </a:p>
          <a:p>
            <a:pPr lvl="2"/>
            <a:r>
              <a:rPr lang="en-US" dirty="0">
                <a:hlinkClick r:id="rId3"/>
              </a:rPr>
              <a:t>sarah@email.com</a:t>
            </a:r>
            <a:endParaRPr lang="en-US" dirty="0"/>
          </a:p>
          <a:p>
            <a:pPr lvl="2"/>
            <a:r>
              <a:rPr lang="en-US"/>
              <a:t>123456  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68567612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Venice Beach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63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Avenir Next LT Pro Light</vt:lpstr>
      <vt:lpstr>VeniceBeachVTI</vt:lpstr>
      <vt:lpstr>Step Forward A Platform for educational games </vt:lpstr>
      <vt:lpstr>System architecture</vt:lpstr>
      <vt:lpstr>LINKS TO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 T</dc:creator>
  <cp:lastModifiedBy>Y T</cp:lastModifiedBy>
  <cp:revision>1</cp:revision>
  <dcterms:created xsi:type="dcterms:W3CDTF">2025-07-31T13:03:23Z</dcterms:created>
  <dcterms:modified xsi:type="dcterms:W3CDTF">2025-07-31T13:19:05Z</dcterms:modified>
</cp:coreProperties>
</file>