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JetBrains Mono Medium" panose="020B0604020202020204" charset="0"/>
      <p:regular r:id="rId15"/>
    </p:embeddedFont>
    <p:embeddedFont>
      <p:font typeface="JetBrains Mono Ultra-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6" d="100"/>
          <a:sy n="76" d="100"/>
        </p:scale>
        <p:origin x="4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43064"/>
            <a:ext cx="18288000" cy="743936"/>
            <a:chOff x="0" y="0"/>
            <a:chExt cx="49442750" cy="201127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49297970" cy="1866496"/>
            </a:xfrm>
            <a:custGeom>
              <a:avLst/>
              <a:gdLst/>
              <a:ahLst/>
              <a:cxnLst/>
              <a:rect l="l" t="t" r="r" b="b"/>
              <a:pathLst>
                <a:path w="49297970" h="1866496">
                  <a:moveTo>
                    <a:pt x="0" y="0"/>
                  </a:moveTo>
                  <a:lnTo>
                    <a:pt x="49297970" y="0"/>
                  </a:lnTo>
                  <a:lnTo>
                    <a:pt x="49297970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9442750" cy="2011276"/>
            </a:xfrm>
            <a:custGeom>
              <a:avLst/>
              <a:gdLst/>
              <a:ahLst/>
              <a:cxnLst/>
              <a:rect l="l" t="t" r="r" b="b"/>
              <a:pathLst>
                <a:path w="49442750" h="2011276">
                  <a:moveTo>
                    <a:pt x="49297971" y="1866496"/>
                  </a:moveTo>
                  <a:lnTo>
                    <a:pt x="49442750" y="1866496"/>
                  </a:lnTo>
                  <a:lnTo>
                    <a:pt x="49442750" y="2011276"/>
                  </a:lnTo>
                  <a:lnTo>
                    <a:pt x="49297971" y="2011276"/>
                  </a:lnTo>
                  <a:lnTo>
                    <a:pt x="49297971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49297971" y="144780"/>
                  </a:moveTo>
                  <a:lnTo>
                    <a:pt x="49442750" y="144780"/>
                  </a:lnTo>
                  <a:lnTo>
                    <a:pt x="49442750" y="1866496"/>
                  </a:lnTo>
                  <a:lnTo>
                    <a:pt x="49297971" y="1866496"/>
                  </a:lnTo>
                  <a:lnTo>
                    <a:pt x="49297971" y="144780"/>
                  </a:lnTo>
                  <a:close/>
                  <a:moveTo>
                    <a:pt x="144780" y="1866496"/>
                  </a:moveTo>
                  <a:lnTo>
                    <a:pt x="49297971" y="1866496"/>
                  </a:lnTo>
                  <a:lnTo>
                    <a:pt x="49297971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49297971" y="0"/>
                  </a:moveTo>
                  <a:lnTo>
                    <a:pt x="49442750" y="0"/>
                  </a:lnTo>
                  <a:lnTo>
                    <a:pt x="49442750" y="144780"/>
                  </a:lnTo>
                  <a:lnTo>
                    <a:pt x="49297971" y="144780"/>
                  </a:lnTo>
                  <a:lnTo>
                    <a:pt x="4929797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9297971" y="0"/>
                  </a:lnTo>
                  <a:lnTo>
                    <a:pt x="4929797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5" name="AutoShape 5"/>
          <p:cNvSpPr/>
          <p:nvPr/>
        </p:nvSpPr>
        <p:spPr>
          <a:xfrm rot="-5400000">
            <a:off x="2014465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400000">
            <a:off x="17073070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3176578" y="9543064"/>
            <a:ext cx="2443263" cy="743936"/>
            <a:chOff x="0" y="0"/>
            <a:chExt cx="6605515" cy="2011276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6460735" cy="1866496"/>
            </a:xfrm>
            <a:custGeom>
              <a:avLst/>
              <a:gdLst/>
              <a:ahLst/>
              <a:cxnLst/>
              <a:rect l="l" t="t" r="r" b="b"/>
              <a:pathLst>
                <a:path w="6460735" h="1866496">
                  <a:moveTo>
                    <a:pt x="0" y="0"/>
                  </a:moveTo>
                  <a:lnTo>
                    <a:pt x="6460735" y="0"/>
                  </a:lnTo>
                  <a:lnTo>
                    <a:pt x="6460735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6605515" cy="2011276"/>
            </a:xfrm>
            <a:custGeom>
              <a:avLst/>
              <a:gdLst/>
              <a:ahLst/>
              <a:cxnLst/>
              <a:rect l="l" t="t" r="r" b="b"/>
              <a:pathLst>
                <a:path w="6605515" h="2011276">
                  <a:moveTo>
                    <a:pt x="6460735" y="1866496"/>
                  </a:moveTo>
                  <a:lnTo>
                    <a:pt x="6605515" y="1866496"/>
                  </a:lnTo>
                  <a:lnTo>
                    <a:pt x="6605515" y="2011276"/>
                  </a:lnTo>
                  <a:lnTo>
                    <a:pt x="6460735" y="2011276"/>
                  </a:lnTo>
                  <a:lnTo>
                    <a:pt x="6460735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6460735" y="144780"/>
                  </a:moveTo>
                  <a:lnTo>
                    <a:pt x="6605515" y="144780"/>
                  </a:lnTo>
                  <a:lnTo>
                    <a:pt x="6605515" y="1866496"/>
                  </a:lnTo>
                  <a:lnTo>
                    <a:pt x="6460735" y="1866496"/>
                  </a:lnTo>
                  <a:lnTo>
                    <a:pt x="6460735" y="144780"/>
                  </a:lnTo>
                  <a:close/>
                  <a:moveTo>
                    <a:pt x="144780" y="1866496"/>
                  </a:moveTo>
                  <a:lnTo>
                    <a:pt x="6460735" y="1866496"/>
                  </a:lnTo>
                  <a:lnTo>
                    <a:pt x="6460735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6460735" y="0"/>
                  </a:moveTo>
                  <a:lnTo>
                    <a:pt x="6605515" y="0"/>
                  </a:lnTo>
                  <a:lnTo>
                    <a:pt x="6605515" y="144780"/>
                  </a:lnTo>
                  <a:lnTo>
                    <a:pt x="6460735" y="144780"/>
                  </a:lnTo>
                  <a:lnTo>
                    <a:pt x="64607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460735" y="0"/>
                  </a:lnTo>
                  <a:lnTo>
                    <a:pt x="64607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10" name="AutoShape 10"/>
          <p:cNvSpPr/>
          <p:nvPr/>
        </p:nvSpPr>
        <p:spPr>
          <a:xfrm rot="-5400000">
            <a:off x="4061755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rot="-5400000">
            <a:off x="4236189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rot="-5400000">
            <a:off x="4410624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" name="Group 13"/>
          <p:cNvGrpSpPr/>
          <p:nvPr/>
        </p:nvGrpSpPr>
        <p:grpSpPr>
          <a:xfrm rot="5400000">
            <a:off x="2550117" y="9769747"/>
            <a:ext cx="432159" cy="290570"/>
            <a:chOff x="0" y="0"/>
            <a:chExt cx="1930400" cy="12979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15" name="Group 15"/>
          <p:cNvGrpSpPr/>
          <p:nvPr/>
        </p:nvGrpSpPr>
        <p:grpSpPr>
          <a:xfrm rot="-5400000">
            <a:off x="17659937" y="9769747"/>
            <a:ext cx="432159" cy="290570"/>
            <a:chOff x="0" y="0"/>
            <a:chExt cx="1930400" cy="129794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009650" y="1000125"/>
            <a:ext cx="9558476" cy="7706349"/>
            <a:chOff x="0" y="0"/>
            <a:chExt cx="3945760" cy="3181198"/>
          </a:xfrm>
        </p:grpSpPr>
        <p:sp>
          <p:nvSpPr>
            <p:cNvPr id="18" name="Freeform 18"/>
            <p:cNvSpPr/>
            <p:nvPr/>
          </p:nvSpPr>
          <p:spPr>
            <a:xfrm>
              <a:off x="92710" y="106680"/>
              <a:ext cx="3841620" cy="3061818"/>
            </a:xfrm>
            <a:custGeom>
              <a:avLst/>
              <a:gdLst/>
              <a:ahLst/>
              <a:cxnLst/>
              <a:rect l="l" t="t" r="r" b="b"/>
              <a:pathLst>
                <a:path w="3841620" h="3061818">
                  <a:moveTo>
                    <a:pt x="3814950" y="2872588"/>
                  </a:moveTo>
                  <a:cubicBezTo>
                    <a:pt x="3814950" y="2960218"/>
                    <a:pt x="3738750" y="3031338"/>
                    <a:pt x="3657470" y="3031338"/>
                  </a:cubicBezTo>
                  <a:lnTo>
                    <a:pt x="66040" y="3031338"/>
                  </a:lnTo>
                  <a:cubicBezTo>
                    <a:pt x="43180" y="3031338"/>
                    <a:pt x="20320" y="3026258"/>
                    <a:pt x="0" y="3017368"/>
                  </a:cubicBezTo>
                  <a:cubicBezTo>
                    <a:pt x="26670" y="3045308"/>
                    <a:pt x="63500" y="3061818"/>
                    <a:pt x="118612" y="3061818"/>
                  </a:cubicBezTo>
                  <a:lnTo>
                    <a:pt x="3695570" y="3061818"/>
                  </a:lnTo>
                  <a:cubicBezTo>
                    <a:pt x="3775580" y="3061818"/>
                    <a:pt x="3841620" y="2995778"/>
                    <a:pt x="3841620" y="2915768"/>
                  </a:cubicBezTo>
                  <a:lnTo>
                    <a:pt x="3841620" y="95250"/>
                  </a:lnTo>
                  <a:cubicBezTo>
                    <a:pt x="3841620" y="58420"/>
                    <a:pt x="3827650" y="25400"/>
                    <a:pt x="3806060" y="0"/>
                  </a:cubicBezTo>
                  <a:cubicBezTo>
                    <a:pt x="3812410" y="16510"/>
                    <a:pt x="3814950" y="34290"/>
                    <a:pt x="3814950" y="52070"/>
                  </a:cubicBezTo>
                  <a:lnTo>
                    <a:pt x="3814950" y="2872588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2700" y="12700"/>
              <a:ext cx="3880990" cy="3112618"/>
            </a:xfrm>
            <a:custGeom>
              <a:avLst/>
              <a:gdLst/>
              <a:ahLst/>
              <a:cxnLst/>
              <a:rect l="l" t="t" r="r" b="b"/>
              <a:pathLst>
                <a:path w="3880990" h="3112618">
                  <a:moveTo>
                    <a:pt x="146050" y="3112618"/>
                  </a:moveTo>
                  <a:lnTo>
                    <a:pt x="3734940" y="3112618"/>
                  </a:lnTo>
                  <a:cubicBezTo>
                    <a:pt x="3814950" y="3112618"/>
                    <a:pt x="3880990" y="3046578"/>
                    <a:pt x="3880990" y="2966568"/>
                  </a:cubicBezTo>
                  <a:lnTo>
                    <a:pt x="3880990" y="146050"/>
                  </a:lnTo>
                  <a:cubicBezTo>
                    <a:pt x="3880990" y="66040"/>
                    <a:pt x="3814950" y="0"/>
                    <a:pt x="373494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966568"/>
                  </a:lnTo>
                  <a:cubicBezTo>
                    <a:pt x="0" y="3047848"/>
                    <a:pt x="66040" y="3112618"/>
                    <a:pt x="146050" y="31126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3945760" cy="3181198"/>
            </a:xfrm>
            <a:custGeom>
              <a:avLst/>
              <a:gdLst/>
              <a:ahLst/>
              <a:cxnLst/>
              <a:rect l="l" t="t" r="r" b="b"/>
              <a:pathLst>
                <a:path w="3945760" h="3181198">
                  <a:moveTo>
                    <a:pt x="3882260" y="74930"/>
                  </a:moveTo>
                  <a:cubicBezTo>
                    <a:pt x="3854320" y="30480"/>
                    <a:pt x="3804790" y="0"/>
                    <a:pt x="374764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979268"/>
                  </a:lnTo>
                  <a:cubicBezTo>
                    <a:pt x="0" y="3031338"/>
                    <a:pt x="25400" y="3077058"/>
                    <a:pt x="63500" y="3106268"/>
                  </a:cubicBezTo>
                  <a:cubicBezTo>
                    <a:pt x="91440" y="3150718"/>
                    <a:pt x="140970" y="3181198"/>
                    <a:pt x="214850" y="3181198"/>
                  </a:cubicBezTo>
                  <a:lnTo>
                    <a:pt x="3787010" y="3181198"/>
                  </a:lnTo>
                  <a:cubicBezTo>
                    <a:pt x="3874640" y="3181198"/>
                    <a:pt x="3945760" y="3110078"/>
                    <a:pt x="3945760" y="3022448"/>
                  </a:cubicBezTo>
                  <a:lnTo>
                    <a:pt x="3945760" y="201930"/>
                  </a:lnTo>
                  <a:cubicBezTo>
                    <a:pt x="3945760" y="149860"/>
                    <a:pt x="3920360" y="104140"/>
                    <a:pt x="3882260" y="74930"/>
                  </a:cubicBezTo>
                  <a:close/>
                  <a:moveTo>
                    <a:pt x="12700" y="297926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747640" y="12700"/>
                  </a:lnTo>
                  <a:cubicBezTo>
                    <a:pt x="3827650" y="12700"/>
                    <a:pt x="3893690" y="78740"/>
                    <a:pt x="3893690" y="158750"/>
                  </a:cubicBezTo>
                  <a:lnTo>
                    <a:pt x="3893690" y="2979268"/>
                  </a:lnTo>
                  <a:cubicBezTo>
                    <a:pt x="3893690" y="3059278"/>
                    <a:pt x="3827650" y="3125318"/>
                    <a:pt x="3747640" y="3125318"/>
                  </a:cubicBezTo>
                  <a:lnTo>
                    <a:pt x="158750" y="3125318"/>
                  </a:lnTo>
                  <a:cubicBezTo>
                    <a:pt x="78740" y="3125318"/>
                    <a:pt x="12700" y="3060548"/>
                    <a:pt x="12700" y="2979268"/>
                  </a:cubicBezTo>
                  <a:close/>
                  <a:moveTo>
                    <a:pt x="3934330" y="3022448"/>
                  </a:moveTo>
                  <a:cubicBezTo>
                    <a:pt x="3934330" y="3102458"/>
                    <a:pt x="3867020" y="3168498"/>
                    <a:pt x="3787010" y="3168498"/>
                  </a:cubicBezTo>
                  <a:lnTo>
                    <a:pt x="214850" y="3168498"/>
                  </a:lnTo>
                  <a:cubicBezTo>
                    <a:pt x="157480" y="3168498"/>
                    <a:pt x="120650" y="3151988"/>
                    <a:pt x="93980" y="3124048"/>
                  </a:cubicBezTo>
                  <a:cubicBezTo>
                    <a:pt x="114300" y="3132938"/>
                    <a:pt x="135890" y="3138018"/>
                    <a:pt x="160020" y="3138018"/>
                  </a:cubicBezTo>
                  <a:lnTo>
                    <a:pt x="3748910" y="3138018"/>
                  </a:lnTo>
                  <a:cubicBezTo>
                    <a:pt x="3836540" y="3138018"/>
                    <a:pt x="3907660" y="3066898"/>
                    <a:pt x="3907660" y="2979268"/>
                  </a:cubicBezTo>
                  <a:lnTo>
                    <a:pt x="3907660" y="158750"/>
                  </a:lnTo>
                  <a:cubicBezTo>
                    <a:pt x="3907660" y="140970"/>
                    <a:pt x="3903850" y="123190"/>
                    <a:pt x="3898770" y="106680"/>
                  </a:cubicBezTo>
                  <a:cubicBezTo>
                    <a:pt x="3920360" y="132080"/>
                    <a:pt x="3934330" y="165100"/>
                    <a:pt x="3934330" y="201930"/>
                  </a:cubicBezTo>
                  <a:lnTo>
                    <a:pt x="3934330" y="3022448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21" name="Freeform 21"/>
          <p:cNvSpPr/>
          <p:nvPr/>
        </p:nvSpPr>
        <p:spPr>
          <a:xfrm>
            <a:off x="8861691" y="2318302"/>
            <a:ext cx="9868770" cy="7224762"/>
          </a:xfrm>
          <a:custGeom>
            <a:avLst/>
            <a:gdLst/>
            <a:ahLst/>
            <a:cxnLst/>
            <a:rect l="l" t="t" r="r" b="b"/>
            <a:pathLst>
              <a:path w="9868770" h="7224762">
                <a:moveTo>
                  <a:pt x="0" y="0"/>
                </a:moveTo>
                <a:lnTo>
                  <a:pt x="9868770" y="0"/>
                </a:lnTo>
                <a:lnTo>
                  <a:pt x="9868770" y="7224762"/>
                </a:lnTo>
                <a:lnTo>
                  <a:pt x="0" y="7224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626279" y="2091481"/>
            <a:ext cx="8229968" cy="3486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3"/>
              </a:lnSpc>
            </a:pPr>
            <a:r>
              <a:rPr lang="en-US" sz="8276" spc="-248">
                <a:solidFill>
                  <a:srgbClr val="38455D"/>
                </a:solidFill>
                <a:latin typeface="JetBrains Mono Ultra-Bold"/>
              </a:rPr>
              <a:t>Pemograman berorientasi Objek Praktik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26279" y="6971053"/>
            <a:ext cx="8229968" cy="555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3"/>
              </a:lnSpc>
            </a:pPr>
            <a:r>
              <a:rPr lang="en-US" sz="4253" spc="-127">
                <a:solidFill>
                  <a:srgbClr val="38455D"/>
                </a:solidFill>
                <a:latin typeface="JetBrains Mono Medium"/>
              </a:rPr>
              <a:t>Tugas kelompok 14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22733" y="9785359"/>
            <a:ext cx="1750285" cy="291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spc="44">
                <a:solidFill>
                  <a:srgbClr val="38455D"/>
                </a:solidFill>
                <a:latin typeface="JetBrains Mono Medium"/>
              </a:rPr>
              <a:t>PAGE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C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43064"/>
            <a:ext cx="18288000" cy="743936"/>
            <a:chOff x="0" y="0"/>
            <a:chExt cx="49442750" cy="201127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49297970" cy="1866496"/>
            </a:xfrm>
            <a:custGeom>
              <a:avLst/>
              <a:gdLst/>
              <a:ahLst/>
              <a:cxnLst/>
              <a:rect l="l" t="t" r="r" b="b"/>
              <a:pathLst>
                <a:path w="49297970" h="1866496">
                  <a:moveTo>
                    <a:pt x="0" y="0"/>
                  </a:moveTo>
                  <a:lnTo>
                    <a:pt x="49297970" y="0"/>
                  </a:lnTo>
                  <a:lnTo>
                    <a:pt x="49297970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9442750" cy="2011276"/>
            </a:xfrm>
            <a:custGeom>
              <a:avLst/>
              <a:gdLst/>
              <a:ahLst/>
              <a:cxnLst/>
              <a:rect l="l" t="t" r="r" b="b"/>
              <a:pathLst>
                <a:path w="49442750" h="2011276">
                  <a:moveTo>
                    <a:pt x="49297971" y="1866496"/>
                  </a:moveTo>
                  <a:lnTo>
                    <a:pt x="49442750" y="1866496"/>
                  </a:lnTo>
                  <a:lnTo>
                    <a:pt x="49442750" y="2011276"/>
                  </a:lnTo>
                  <a:lnTo>
                    <a:pt x="49297971" y="2011276"/>
                  </a:lnTo>
                  <a:lnTo>
                    <a:pt x="49297971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49297971" y="144780"/>
                  </a:moveTo>
                  <a:lnTo>
                    <a:pt x="49442750" y="144780"/>
                  </a:lnTo>
                  <a:lnTo>
                    <a:pt x="49442750" y="1866496"/>
                  </a:lnTo>
                  <a:lnTo>
                    <a:pt x="49297971" y="1866496"/>
                  </a:lnTo>
                  <a:lnTo>
                    <a:pt x="49297971" y="144780"/>
                  </a:lnTo>
                  <a:close/>
                  <a:moveTo>
                    <a:pt x="144780" y="1866496"/>
                  </a:moveTo>
                  <a:lnTo>
                    <a:pt x="49297971" y="1866496"/>
                  </a:lnTo>
                  <a:lnTo>
                    <a:pt x="49297971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49297971" y="0"/>
                  </a:moveTo>
                  <a:lnTo>
                    <a:pt x="49442750" y="0"/>
                  </a:lnTo>
                  <a:lnTo>
                    <a:pt x="49442750" y="144780"/>
                  </a:lnTo>
                  <a:lnTo>
                    <a:pt x="49297971" y="144780"/>
                  </a:lnTo>
                  <a:lnTo>
                    <a:pt x="4929797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9297971" y="0"/>
                  </a:lnTo>
                  <a:lnTo>
                    <a:pt x="4929797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5" name="AutoShape 5"/>
          <p:cNvSpPr/>
          <p:nvPr/>
        </p:nvSpPr>
        <p:spPr>
          <a:xfrm rot="-5400000">
            <a:off x="2014465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400000">
            <a:off x="17073070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5400000">
            <a:off x="2805021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6031819" y="9543064"/>
            <a:ext cx="2443263" cy="743936"/>
            <a:chOff x="0" y="0"/>
            <a:chExt cx="6605515" cy="2011276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6460735" cy="1866496"/>
            </a:xfrm>
            <a:custGeom>
              <a:avLst/>
              <a:gdLst/>
              <a:ahLst/>
              <a:cxnLst/>
              <a:rect l="l" t="t" r="r" b="b"/>
              <a:pathLst>
                <a:path w="6460735" h="1866496">
                  <a:moveTo>
                    <a:pt x="0" y="0"/>
                  </a:moveTo>
                  <a:lnTo>
                    <a:pt x="6460735" y="0"/>
                  </a:lnTo>
                  <a:lnTo>
                    <a:pt x="6460735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6605515" cy="2011276"/>
            </a:xfrm>
            <a:custGeom>
              <a:avLst/>
              <a:gdLst/>
              <a:ahLst/>
              <a:cxnLst/>
              <a:rect l="l" t="t" r="r" b="b"/>
              <a:pathLst>
                <a:path w="6605515" h="2011276">
                  <a:moveTo>
                    <a:pt x="6460735" y="1866496"/>
                  </a:moveTo>
                  <a:lnTo>
                    <a:pt x="6605515" y="1866496"/>
                  </a:lnTo>
                  <a:lnTo>
                    <a:pt x="6605515" y="2011276"/>
                  </a:lnTo>
                  <a:lnTo>
                    <a:pt x="6460735" y="2011276"/>
                  </a:lnTo>
                  <a:lnTo>
                    <a:pt x="6460735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6460735" y="144780"/>
                  </a:moveTo>
                  <a:lnTo>
                    <a:pt x="6605515" y="144780"/>
                  </a:lnTo>
                  <a:lnTo>
                    <a:pt x="6605515" y="1866496"/>
                  </a:lnTo>
                  <a:lnTo>
                    <a:pt x="6460735" y="1866496"/>
                  </a:lnTo>
                  <a:lnTo>
                    <a:pt x="6460735" y="144780"/>
                  </a:lnTo>
                  <a:close/>
                  <a:moveTo>
                    <a:pt x="144780" y="1866496"/>
                  </a:moveTo>
                  <a:lnTo>
                    <a:pt x="6460735" y="1866496"/>
                  </a:lnTo>
                  <a:lnTo>
                    <a:pt x="6460735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6460735" y="0"/>
                  </a:moveTo>
                  <a:lnTo>
                    <a:pt x="6605515" y="0"/>
                  </a:lnTo>
                  <a:lnTo>
                    <a:pt x="6605515" y="144780"/>
                  </a:lnTo>
                  <a:lnTo>
                    <a:pt x="6460735" y="144780"/>
                  </a:lnTo>
                  <a:lnTo>
                    <a:pt x="64607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460735" y="0"/>
                  </a:lnTo>
                  <a:lnTo>
                    <a:pt x="64607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11" name="AutoShape 11"/>
          <p:cNvSpPr/>
          <p:nvPr/>
        </p:nvSpPr>
        <p:spPr>
          <a:xfrm rot="-5400000">
            <a:off x="6916995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rot="-5400000">
            <a:off x="7091430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rot="-5400000">
            <a:off x="7265865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 rot="5400000">
            <a:off x="2550117" y="9769747"/>
            <a:ext cx="432159" cy="290570"/>
            <a:chOff x="0" y="0"/>
            <a:chExt cx="1930400" cy="12979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16" name="Group 16"/>
          <p:cNvGrpSpPr/>
          <p:nvPr/>
        </p:nvGrpSpPr>
        <p:grpSpPr>
          <a:xfrm rot="-5400000">
            <a:off x="17659937" y="9769747"/>
            <a:ext cx="432159" cy="290570"/>
            <a:chOff x="0" y="0"/>
            <a:chExt cx="1930400" cy="12979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150251" y="1009650"/>
            <a:ext cx="16061424" cy="7706349"/>
            <a:chOff x="0" y="0"/>
            <a:chExt cx="6630192" cy="3181198"/>
          </a:xfrm>
        </p:grpSpPr>
        <p:sp>
          <p:nvSpPr>
            <p:cNvPr id="19" name="Freeform 19"/>
            <p:cNvSpPr/>
            <p:nvPr/>
          </p:nvSpPr>
          <p:spPr>
            <a:xfrm>
              <a:off x="92710" y="106680"/>
              <a:ext cx="6526052" cy="3061818"/>
            </a:xfrm>
            <a:custGeom>
              <a:avLst/>
              <a:gdLst/>
              <a:ahLst/>
              <a:cxnLst/>
              <a:rect l="l" t="t" r="r" b="b"/>
              <a:pathLst>
                <a:path w="6526052" h="3061818">
                  <a:moveTo>
                    <a:pt x="6499381" y="2872588"/>
                  </a:moveTo>
                  <a:cubicBezTo>
                    <a:pt x="6499381" y="2960218"/>
                    <a:pt x="6423181" y="3031338"/>
                    <a:pt x="6341902" y="3031338"/>
                  </a:cubicBezTo>
                  <a:lnTo>
                    <a:pt x="66040" y="3031338"/>
                  </a:lnTo>
                  <a:cubicBezTo>
                    <a:pt x="43180" y="3031338"/>
                    <a:pt x="20320" y="3026258"/>
                    <a:pt x="0" y="3017368"/>
                  </a:cubicBezTo>
                  <a:cubicBezTo>
                    <a:pt x="26670" y="3045308"/>
                    <a:pt x="63500" y="3061818"/>
                    <a:pt x="135722" y="3061818"/>
                  </a:cubicBezTo>
                  <a:lnTo>
                    <a:pt x="6380002" y="3061818"/>
                  </a:lnTo>
                  <a:cubicBezTo>
                    <a:pt x="6460012" y="3061818"/>
                    <a:pt x="6526052" y="2995778"/>
                    <a:pt x="6526052" y="2915768"/>
                  </a:cubicBezTo>
                  <a:lnTo>
                    <a:pt x="6526052" y="95250"/>
                  </a:lnTo>
                  <a:cubicBezTo>
                    <a:pt x="6526052" y="58420"/>
                    <a:pt x="6512081" y="25400"/>
                    <a:pt x="6490492" y="0"/>
                  </a:cubicBezTo>
                  <a:cubicBezTo>
                    <a:pt x="6496842" y="16510"/>
                    <a:pt x="6499381" y="34290"/>
                    <a:pt x="6499381" y="52070"/>
                  </a:cubicBezTo>
                  <a:lnTo>
                    <a:pt x="6499381" y="2872588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2700" y="12700"/>
              <a:ext cx="6565422" cy="3112618"/>
            </a:xfrm>
            <a:custGeom>
              <a:avLst/>
              <a:gdLst/>
              <a:ahLst/>
              <a:cxnLst/>
              <a:rect l="l" t="t" r="r" b="b"/>
              <a:pathLst>
                <a:path w="6565422" h="3112618">
                  <a:moveTo>
                    <a:pt x="146050" y="3112618"/>
                  </a:moveTo>
                  <a:lnTo>
                    <a:pt x="6419372" y="3112618"/>
                  </a:lnTo>
                  <a:cubicBezTo>
                    <a:pt x="6499382" y="3112618"/>
                    <a:pt x="6565422" y="3046578"/>
                    <a:pt x="6565422" y="2966568"/>
                  </a:cubicBezTo>
                  <a:lnTo>
                    <a:pt x="6565422" y="146050"/>
                  </a:lnTo>
                  <a:cubicBezTo>
                    <a:pt x="6565422" y="66040"/>
                    <a:pt x="6499382" y="0"/>
                    <a:pt x="641937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966568"/>
                  </a:lnTo>
                  <a:cubicBezTo>
                    <a:pt x="0" y="3047848"/>
                    <a:pt x="66040" y="3112618"/>
                    <a:pt x="146050" y="31126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6630192" cy="3181198"/>
            </a:xfrm>
            <a:custGeom>
              <a:avLst/>
              <a:gdLst/>
              <a:ahLst/>
              <a:cxnLst/>
              <a:rect l="l" t="t" r="r" b="b"/>
              <a:pathLst>
                <a:path w="6630192" h="3181198">
                  <a:moveTo>
                    <a:pt x="6566691" y="74930"/>
                  </a:moveTo>
                  <a:cubicBezTo>
                    <a:pt x="6538752" y="30480"/>
                    <a:pt x="6489222" y="0"/>
                    <a:pt x="643207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979268"/>
                  </a:lnTo>
                  <a:cubicBezTo>
                    <a:pt x="0" y="3031338"/>
                    <a:pt x="25400" y="3077058"/>
                    <a:pt x="63500" y="3106268"/>
                  </a:cubicBezTo>
                  <a:cubicBezTo>
                    <a:pt x="91440" y="3150718"/>
                    <a:pt x="140970" y="3181198"/>
                    <a:pt x="234630" y="3181198"/>
                  </a:cubicBezTo>
                  <a:lnTo>
                    <a:pt x="6471442" y="3181198"/>
                  </a:lnTo>
                  <a:cubicBezTo>
                    <a:pt x="6559072" y="3181198"/>
                    <a:pt x="6630192" y="3110078"/>
                    <a:pt x="6630192" y="3022448"/>
                  </a:cubicBezTo>
                  <a:lnTo>
                    <a:pt x="6630192" y="201930"/>
                  </a:lnTo>
                  <a:cubicBezTo>
                    <a:pt x="6630191" y="149860"/>
                    <a:pt x="6604791" y="104140"/>
                    <a:pt x="6566691" y="74930"/>
                  </a:cubicBezTo>
                  <a:close/>
                  <a:moveTo>
                    <a:pt x="12700" y="297926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6432072" y="12700"/>
                  </a:lnTo>
                  <a:cubicBezTo>
                    <a:pt x="6512082" y="12700"/>
                    <a:pt x="6578122" y="78740"/>
                    <a:pt x="6578122" y="158750"/>
                  </a:cubicBezTo>
                  <a:lnTo>
                    <a:pt x="6578122" y="2979268"/>
                  </a:lnTo>
                  <a:cubicBezTo>
                    <a:pt x="6578122" y="3059278"/>
                    <a:pt x="6512082" y="3125318"/>
                    <a:pt x="6432072" y="3125318"/>
                  </a:cubicBezTo>
                  <a:lnTo>
                    <a:pt x="158750" y="3125318"/>
                  </a:lnTo>
                  <a:cubicBezTo>
                    <a:pt x="78740" y="3125318"/>
                    <a:pt x="12700" y="3060548"/>
                    <a:pt x="12700" y="2979268"/>
                  </a:cubicBezTo>
                  <a:close/>
                  <a:moveTo>
                    <a:pt x="6618762" y="3022448"/>
                  </a:moveTo>
                  <a:cubicBezTo>
                    <a:pt x="6618762" y="3102458"/>
                    <a:pt x="6551452" y="3168498"/>
                    <a:pt x="6471442" y="3168498"/>
                  </a:cubicBezTo>
                  <a:lnTo>
                    <a:pt x="234630" y="3168498"/>
                  </a:lnTo>
                  <a:cubicBezTo>
                    <a:pt x="157480" y="3168498"/>
                    <a:pt x="120650" y="3151988"/>
                    <a:pt x="93980" y="3124048"/>
                  </a:cubicBezTo>
                  <a:cubicBezTo>
                    <a:pt x="114300" y="3132938"/>
                    <a:pt x="135890" y="3138018"/>
                    <a:pt x="160020" y="3138018"/>
                  </a:cubicBezTo>
                  <a:lnTo>
                    <a:pt x="6433342" y="3138018"/>
                  </a:lnTo>
                  <a:cubicBezTo>
                    <a:pt x="6520972" y="3138018"/>
                    <a:pt x="6592092" y="3066898"/>
                    <a:pt x="6592092" y="2979268"/>
                  </a:cubicBezTo>
                  <a:lnTo>
                    <a:pt x="6592092" y="158750"/>
                  </a:lnTo>
                  <a:cubicBezTo>
                    <a:pt x="6592092" y="140970"/>
                    <a:pt x="6588282" y="123190"/>
                    <a:pt x="6583202" y="106680"/>
                  </a:cubicBezTo>
                  <a:cubicBezTo>
                    <a:pt x="6604792" y="132080"/>
                    <a:pt x="6618762" y="165100"/>
                    <a:pt x="6618762" y="201930"/>
                  </a:cubicBezTo>
                  <a:lnTo>
                    <a:pt x="6618762" y="3022448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2766197" y="3175381"/>
            <a:ext cx="3522177" cy="3374886"/>
          </a:xfrm>
          <a:custGeom>
            <a:avLst/>
            <a:gdLst/>
            <a:ahLst/>
            <a:cxnLst/>
            <a:rect l="l" t="t" r="r" b="b"/>
            <a:pathLst>
              <a:path w="3522177" h="3374886">
                <a:moveTo>
                  <a:pt x="0" y="0"/>
                </a:moveTo>
                <a:lnTo>
                  <a:pt x="3522177" y="0"/>
                </a:lnTo>
                <a:lnTo>
                  <a:pt x="3522177" y="3374886"/>
                </a:lnTo>
                <a:lnTo>
                  <a:pt x="0" y="3374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7927415" y="3214395"/>
            <a:ext cx="2943196" cy="3296859"/>
          </a:xfrm>
          <a:custGeom>
            <a:avLst/>
            <a:gdLst/>
            <a:ahLst/>
            <a:cxnLst/>
            <a:rect l="l" t="t" r="r" b="b"/>
            <a:pathLst>
              <a:path w="2943196" h="3296859">
                <a:moveTo>
                  <a:pt x="0" y="0"/>
                </a:moveTo>
                <a:lnTo>
                  <a:pt x="2943196" y="0"/>
                </a:lnTo>
                <a:lnTo>
                  <a:pt x="2943196" y="3296859"/>
                </a:lnTo>
                <a:lnTo>
                  <a:pt x="0" y="32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1734719" y="3055064"/>
            <a:ext cx="3255666" cy="3574085"/>
          </a:xfrm>
          <a:custGeom>
            <a:avLst/>
            <a:gdLst/>
            <a:ahLst/>
            <a:cxnLst/>
            <a:rect l="l" t="t" r="r" b="b"/>
            <a:pathLst>
              <a:path w="3255666" h="3574085">
                <a:moveTo>
                  <a:pt x="0" y="0"/>
                </a:moveTo>
                <a:lnTo>
                  <a:pt x="3255667" y="0"/>
                </a:lnTo>
                <a:lnTo>
                  <a:pt x="3255667" y="3574085"/>
                </a:lnTo>
                <a:lnTo>
                  <a:pt x="0" y="35740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588277" y="1855614"/>
            <a:ext cx="11073347" cy="100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7000" spc="-210">
                <a:solidFill>
                  <a:srgbClr val="38455D"/>
                </a:solidFill>
                <a:latin typeface="JetBrains Mono Ultra-Bold"/>
              </a:rPr>
              <a:t>Kelompok 14: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22733" y="9783959"/>
            <a:ext cx="1750285" cy="294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spc="44">
                <a:solidFill>
                  <a:srgbClr val="38455D"/>
                </a:solidFill>
                <a:latin typeface="JetBrains Mono Medium"/>
              </a:rPr>
              <a:t>PAGE 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176989" y="7587376"/>
            <a:ext cx="3445805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400" spc="120">
                <a:solidFill>
                  <a:srgbClr val="38455D"/>
                </a:solidFill>
                <a:latin typeface="JetBrains Mono Medium"/>
              </a:rPr>
              <a:t>5220411232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017780" y="7587376"/>
            <a:ext cx="2983986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400" spc="120">
                <a:solidFill>
                  <a:srgbClr val="38455D"/>
                </a:solidFill>
                <a:latin typeface="JetBrains Mono Medium"/>
              </a:rPr>
              <a:t>5220411250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911067" y="7587376"/>
            <a:ext cx="447328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400" spc="120">
                <a:solidFill>
                  <a:srgbClr val="38455D"/>
                </a:solidFill>
                <a:latin typeface="JetBrains Mono Medium"/>
              </a:rPr>
              <a:t>5220411246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933931" y="6791175"/>
            <a:ext cx="3445805" cy="397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799" spc="139">
                <a:solidFill>
                  <a:srgbClr val="38455D"/>
                </a:solidFill>
                <a:latin typeface="JetBrains Mono Ultra-Bold"/>
              </a:rPr>
              <a:t>RIZKI HIDAYAT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570939" y="6657724"/>
            <a:ext cx="3583227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799" spc="139">
                <a:solidFill>
                  <a:srgbClr val="38455D"/>
                </a:solidFill>
                <a:latin typeface="JetBrains Mono Ultra-Bold"/>
              </a:rPr>
              <a:t>ARDIANSYAH WAHYU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424806" y="6657724"/>
            <a:ext cx="3445805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799" spc="139">
                <a:solidFill>
                  <a:srgbClr val="38455D"/>
                </a:solidFill>
                <a:latin typeface="JetBrains Mono Ultra-Bold"/>
              </a:rPr>
              <a:t>IKHWAN KUNCORO YAKTI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A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43064"/>
            <a:ext cx="18288000" cy="743936"/>
            <a:chOff x="0" y="0"/>
            <a:chExt cx="49442750" cy="201127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49297970" cy="1866496"/>
            </a:xfrm>
            <a:custGeom>
              <a:avLst/>
              <a:gdLst/>
              <a:ahLst/>
              <a:cxnLst/>
              <a:rect l="l" t="t" r="r" b="b"/>
              <a:pathLst>
                <a:path w="49297970" h="1866496">
                  <a:moveTo>
                    <a:pt x="0" y="0"/>
                  </a:moveTo>
                  <a:lnTo>
                    <a:pt x="49297970" y="0"/>
                  </a:lnTo>
                  <a:lnTo>
                    <a:pt x="49297970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9442750" cy="2011276"/>
            </a:xfrm>
            <a:custGeom>
              <a:avLst/>
              <a:gdLst/>
              <a:ahLst/>
              <a:cxnLst/>
              <a:rect l="l" t="t" r="r" b="b"/>
              <a:pathLst>
                <a:path w="49442750" h="2011276">
                  <a:moveTo>
                    <a:pt x="49297971" y="1866496"/>
                  </a:moveTo>
                  <a:lnTo>
                    <a:pt x="49442750" y="1866496"/>
                  </a:lnTo>
                  <a:lnTo>
                    <a:pt x="49442750" y="2011276"/>
                  </a:lnTo>
                  <a:lnTo>
                    <a:pt x="49297971" y="2011276"/>
                  </a:lnTo>
                  <a:lnTo>
                    <a:pt x="49297971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49297971" y="144780"/>
                  </a:moveTo>
                  <a:lnTo>
                    <a:pt x="49442750" y="144780"/>
                  </a:lnTo>
                  <a:lnTo>
                    <a:pt x="49442750" y="1866496"/>
                  </a:lnTo>
                  <a:lnTo>
                    <a:pt x="49297971" y="1866496"/>
                  </a:lnTo>
                  <a:lnTo>
                    <a:pt x="49297971" y="144780"/>
                  </a:lnTo>
                  <a:close/>
                  <a:moveTo>
                    <a:pt x="144780" y="1866496"/>
                  </a:moveTo>
                  <a:lnTo>
                    <a:pt x="49297971" y="1866496"/>
                  </a:lnTo>
                  <a:lnTo>
                    <a:pt x="49297971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49297971" y="0"/>
                  </a:moveTo>
                  <a:lnTo>
                    <a:pt x="49442750" y="0"/>
                  </a:lnTo>
                  <a:lnTo>
                    <a:pt x="49442750" y="144780"/>
                  </a:lnTo>
                  <a:lnTo>
                    <a:pt x="49297971" y="144780"/>
                  </a:lnTo>
                  <a:lnTo>
                    <a:pt x="4929797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9297971" y="0"/>
                  </a:lnTo>
                  <a:lnTo>
                    <a:pt x="4929797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5" name="AutoShape 5"/>
          <p:cNvSpPr/>
          <p:nvPr/>
        </p:nvSpPr>
        <p:spPr>
          <a:xfrm rot="-5400000">
            <a:off x="2014465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400000">
            <a:off x="17073070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5400000">
            <a:off x="2805021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10944459" y="9543064"/>
            <a:ext cx="2443263" cy="743936"/>
            <a:chOff x="0" y="0"/>
            <a:chExt cx="6605515" cy="2011276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6460735" cy="1866496"/>
            </a:xfrm>
            <a:custGeom>
              <a:avLst/>
              <a:gdLst/>
              <a:ahLst/>
              <a:cxnLst/>
              <a:rect l="l" t="t" r="r" b="b"/>
              <a:pathLst>
                <a:path w="6460735" h="1866496">
                  <a:moveTo>
                    <a:pt x="0" y="0"/>
                  </a:moveTo>
                  <a:lnTo>
                    <a:pt x="6460735" y="0"/>
                  </a:lnTo>
                  <a:lnTo>
                    <a:pt x="6460735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6605515" cy="2011276"/>
            </a:xfrm>
            <a:custGeom>
              <a:avLst/>
              <a:gdLst/>
              <a:ahLst/>
              <a:cxnLst/>
              <a:rect l="l" t="t" r="r" b="b"/>
              <a:pathLst>
                <a:path w="6605515" h="2011276">
                  <a:moveTo>
                    <a:pt x="6460735" y="1866496"/>
                  </a:moveTo>
                  <a:lnTo>
                    <a:pt x="6605515" y="1866496"/>
                  </a:lnTo>
                  <a:lnTo>
                    <a:pt x="6605515" y="2011276"/>
                  </a:lnTo>
                  <a:lnTo>
                    <a:pt x="6460735" y="2011276"/>
                  </a:lnTo>
                  <a:lnTo>
                    <a:pt x="6460735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6460735" y="144780"/>
                  </a:moveTo>
                  <a:lnTo>
                    <a:pt x="6605515" y="144780"/>
                  </a:lnTo>
                  <a:lnTo>
                    <a:pt x="6605515" y="1866496"/>
                  </a:lnTo>
                  <a:lnTo>
                    <a:pt x="6460735" y="1866496"/>
                  </a:lnTo>
                  <a:lnTo>
                    <a:pt x="6460735" y="144780"/>
                  </a:lnTo>
                  <a:close/>
                  <a:moveTo>
                    <a:pt x="144780" y="1866496"/>
                  </a:moveTo>
                  <a:lnTo>
                    <a:pt x="6460735" y="1866496"/>
                  </a:lnTo>
                  <a:lnTo>
                    <a:pt x="6460735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6460735" y="0"/>
                  </a:moveTo>
                  <a:lnTo>
                    <a:pt x="6605515" y="0"/>
                  </a:lnTo>
                  <a:lnTo>
                    <a:pt x="6605515" y="144780"/>
                  </a:lnTo>
                  <a:lnTo>
                    <a:pt x="6460735" y="144780"/>
                  </a:lnTo>
                  <a:lnTo>
                    <a:pt x="64607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460735" y="0"/>
                  </a:lnTo>
                  <a:lnTo>
                    <a:pt x="64607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11" name="AutoShape 11"/>
          <p:cNvSpPr/>
          <p:nvPr/>
        </p:nvSpPr>
        <p:spPr>
          <a:xfrm rot="-5400000">
            <a:off x="11829636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rot="-5400000">
            <a:off x="12004070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rot="-5400000">
            <a:off x="12178505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 rot="5400000">
            <a:off x="2550117" y="9769747"/>
            <a:ext cx="432159" cy="290570"/>
            <a:chOff x="0" y="0"/>
            <a:chExt cx="1930400" cy="12979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16" name="Group 16"/>
          <p:cNvGrpSpPr/>
          <p:nvPr/>
        </p:nvGrpSpPr>
        <p:grpSpPr>
          <a:xfrm rot="-5400000">
            <a:off x="17659937" y="9769747"/>
            <a:ext cx="432159" cy="290570"/>
            <a:chOff x="0" y="0"/>
            <a:chExt cx="1930400" cy="12979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575086" y="3176263"/>
            <a:ext cx="5594448" cy="5841012"/>
            <a:chOff x="0" y="0"/>
            <a:chExt cx="2309401" cy="2411183"/>
          </a:xfrm>
        </p:grpSpPr>
        <p:sp>
          <p:nvSpPr>
            <p:cNvPr id="19" name="Freeform 19"/>
            <p:cNvSpPr/>
            <p:nvPr/>
          </p:nvSpPr>
          <p:spPr>
            <a:xfrm>
              <a:off x="92710" y="106680"/>
              <a:ext cx="2205261" cy="2291803"/>
            </a:xfrm>
            <a:custGeom>
              <a:avLst/>
              <a:gdLst/>
              <a:ahLst/>
              <a:cxnLst/>
              <a:rect l="l" t="t" r="r" b="b"/>
              <a:pathLst>
                <a:path w="2205261" h="2291803">
                  <a:moveTo>
                    <a:pt x="2178591" y="2102573"/>
                  </a:moveTo>
                  <a:cubicBezTo>
                    <a:pt x="2178591" y="2190203"/>
                    <a:pt x="2102391" y="2261323"/>
                    <a:pt x="2021111" y="2261323"/>
                  </a:cubicBezTo>
                  <a:lnTo>
                    <a:pt x="66040" y="2261323"/>
                  </a:lnTo>
                  <a:cubicBezTo>
                    <a:pt x="43180" y="2261323"/>
                    <a:pt x="20320" y="2256243"/>
                    <a:pt x="0" y="2247353"/>
                  </a:cubicBezTo>
                  <a:cubicBezTo>
                    <a:pt x="26670" y="2275293"/>
                    <a:pt x="63500" y="2291803"/>
                    <a:pt x="108183" y="2291803"/>
                  </a:cubicBezTo>
                  <a:lnTo>
                    <a:pt x="2059211" y="2291803"/>
                  </a:lnTo>
                  <a:cubicBezTo>
                    <a:pt x="2139221" y="2291803"/>
                    <a:pt x="2205261" y="2225763"/>
                    <a:pt x="2205261" y="2145753"/>
                  </a:cubicBezTo>
                  <a:lnTo>
                    <a:pt x="2205261" y="95250"/>
                  </a:lnTo>
                  <a:cubicBezTo>
                    <a:pt x="2205261" y="58420"/>
                    <a:pt x="2191291" y="25400"/>
                    <a:pt x="2169701" y="0"/>
                  </a:cubicBezTo>
                  <a:cubicBezTo>
                    <a:pt x="2176051" y="16510"/>
                    <a:pt x="2178591" y="34290"/>
                    <a:pt x="2178591" y="52070"/>
                  </a:cubicBezTo>
                  <a:lnTo>
                    <a:pt x="2178591" y="2102573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2700" y="12700"/>
              <a:ext cx="2244631" cy="2342603"/>
            </a:xfrm>
            <a:custGeom>
              <a:avLst/>
              <a:gdLst/>
              <a:ahLst/>
              <a:cxnLst/>
              <a:rect l="l" t="t" r="r" b="b"/>
              <a:pathLst>
                <a:path w="2244631" h="2342603">
                  <a:moveTo>
                    <a:pt x="146050" y="2342603"/>
                  </a:moveTo>
                  <a:lnTo>
                    <a:pt x="2098581" y="2342603"/>
                  </a:lnTo>
                  <a:cubicBezTo>
                    <a:pt x="2178591" y="2342603"/>
                    <a:pt x="2244631" y="2276563"/>
                    <a:pt x="2244631" y="2196553"/>
                  </a:cubicBezTo>
                  <a:lnTo>
                    <a:pt x="2244631" y="146050"/>
                  </a:lnTo>
                  <a:cubicBezTo>
                    <a:pt x="2244631" y="66040"/>
                    <a:pt x="2178591" y="0"/>
                    <a:pt x="209858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196553"/>
                  </a:lnTo>
                  <a:cubicBezTo>
                    <a:pt x="0" y="2277833"/>
                    <a:pt x="66040" y="2342603"/>
                    <a:pt x="146050" y="23426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2309401" cy="2411183"/>
            </a:xfrm>
            <a:custGeom>
              <a:avLst/>
              <a:gdLst/>
              <a:ahLst/>
              <a:cxnLst/>
              <a:rect l="l" t="t" r="r" b="b"/>
              <a:pathLst>
                <a:path w="2309401" h="2411183">
                  <a:moveTo>
                    <a:pt x="2245901" y="74930"/>
                  </a:moveTo>
                  <a:cubicBezTo>
                    <a:pt x="2217961" y="30480"/>
                    <a:pt x="2168431" y="0"/>
                    <a:pt x="211128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209253"/>
                  </a:lnTo>
                  <a:cubicBezTo>
                    <a:pt x="0" y="2261323"/>
                    <a:pt x="25400" y="2307043"/>
                    <a:pt x="63500" y="2336253"/>
                  </a:cubicBezTo>
                  <a:cubicBezTo>
                    <a:pt x="91440" y="2380703"/>
                    <a:pt x="140970" y="2411183"/>
                    <a:pt x="202793" y="2411183"/>
                  </a:cubicBezTo>
                  <a:lnTo>
                    <a:pt x="2150651" y="2411183"/>
                  </a:lnTo>
                  <a:cubicBezTo>
                    <a:pt x="2238281" y="2411183"/>
                    <a:pt x="2309401" y="2340063"/>
                    <a:pt x="2309401" y="2252433"/>
                  </a:cubicBezTo>
                  <a:lnTo>
                    <a:pt x="2309401" y="201930"/>
                  </a:lnTo>
                  <a:cubicBezTo>
                    <a:pt x="2309401" y="149860"/>
                    <a:pt x="2284001" y="104140"/>
                    <a:pt x="2245901" y="74930"/>
                  </a:cubicBezTo>
                  <a:close/>
                  <a:moveTo>
                    <a:pt x="12700" y="2209253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11281" y="12700"/>
                  </a:lnTo>
                  <a:cubicBezTo>
                    <a:pt x="2191291" y="12700"/>
                    <a:pt x="2257331" y="78740"/>
                    <a:pt x="2257331" y="158750"/>
                  </a:cubicBezTo>
                  <a:lnTo>
                    <a:pt x="2257331" y="2209253"/>
                  </a:lnTo>
                  <a:cubicBezTo>
                    <a:pt x="2257331" y="2289263"/>
                    <a:pt x="2191291" y="2355303"/>
                    <a:pt x="2111281" y="2355303"/>
                  </a:cubicBezTo>
                  <a:lnTo>
                    <a:pt x="158750" y="2355303"/>
                  </a:lnTo>
                  <a:cubicBezTo>
                    <a:pt x="78740" y="2355303"/>
                    <a:pt x="12700" y="2290533"/>
                    <a:pt x="12700" y="2209253"/>
                  </a:cubicBezTo>
                  <a:close/>
                  <a:moveTo>
                    <a:pt x="2297971" y="2252433"/>
                  </a:moveTo>
                  <a:cubicBezTo>
                    <a:pt x="2297971" y="2332443"/>
                    <a:pt x="2230661" y="2398483"/>
                    <a:pt x="2150651" y="2398483"/>
                  </a:cubicBezTo>
                  <a:lnTo>
                    <a:pt x="202793" y="2398483"/>
                  </a:lnTo>
                  <a:cubicBezTo>
                    <a:pt x="157480" y="2398483"/>
                    <a:pt x="120650" y="2381973"/>
                    <a:pt x="93980" y="2354033"/>
                  </a:cubicBezTo>
                  <a:cubicBezTo>
                    <a:pt x="114300" y="2362923"/>
                    <a:pt x="135890" y="2368003"/>
                    <a:pt x="160020" y="2368003"/>
                  </a:cubicBezTo>
                  <a:lnTo>
                    <a:pt x="2112551" y="2368003"/>
                  </a:lnTo>
                  <a:cubicBezTo>
                    <a:pt x="2200181" y="2368003"/>
                    <a:pt x="2271301" y="2296883"/>
                    <a:pt x="2271301" y="2209253"/>
                  </a:cubicBezTo>
                  <a:lnTo>
                    <a:pt x="2271301" y="158750"/>
                  </a:lnTo>
                  <a:cubicBezTo>
                    <a:pt x="2271301" y="140970"/>
                    <a:pt x="2267491" y="123190"/>
                    <a:pt x="2262411" y="106680"/>
                  </a:cubicBezTo>
                  <a:cubicBezTo>
                    <a:pt x="2284001" y="132080"/>
                    <a:pt x="2297971" y="165100"/>
                    <a:pt x="2297971" y="201930"/>
                  </a:cubicBezTo>
                  <a:lnTo>
                    <a:pt x="2297971" y="2252433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6370588" y="2555777"/>
            <a:ext cx="5594448" cy="6107713"/>
            <a:chOff x="0" y="0"/>
            <a:chExt cx="2309401" cy="2521277"/>
          </a:xfrm>
        </p:grpSpPr>
        <p:sp>
          <p:nvSpPr>
            <p:cNvPr id="23" name="Freeform 23"/>
            <p:cNvSpPr/>
            <p:nvPr/>
          </p:nvSpPr>
          <p:spPr>
            <a:xfrm>
              <a:off x="92710" y="106680"/>
              <a:ext cx="2205261" cy="2401898"/>
            </a:xfrm>
            <a:custGeom>
              <a:avLst/>
              <a:gdLst/>
              <a:ahLst/>
              <a:cxnLst/>
              <a:rect l="l" t="t" r="r" b="b"/>
              <a:pathLst>
                <a:path w="2205261" h="2401898">
                  <a:moveTo>
                    <a:pt x="2178591" y="2212668"/>
                  </a:moveTo>
                  <a:cubicBezTo>
                    <a:pt x="2178591" y="2300297"/>
                    <a:pt x="2102391" y="2371418"/>
                    <a:pt x="2021111" y="2371418"/>
                  </a:cubicBezTo>
                  <a:lnTo>
                    <a:pt x="66040" y="2371418"/>
                  </a:lnTo>
                  <a:cubicBezTo>
                    <a:pt x="43180" y="2371418"/>
                    <a:pt x="20320" y="2366338"/>
                    <a:pt x="0" y="2357447"/>
                  </a:cubicBezTo>
                  <a:cubicBezTo>
                    <a:pt x="26670" y="2385388"/>
                    <a:pt x="63500" y="2401897"/>
                    <a:pt x="108183" y="2401897"/>
                  </a:cubicBezTo>
                  <a:lnTo>
                    <a:pt x="2059211" y="2401897"/>
                  </a:lnTo>
                  <a:cubicBezTo>
                    <a:pt x="2139221" y="2401897"/>
                    <a:pt x="2205261" y="2335858"/>
                    <a:pt x="2205261" y="2255847"/>
                  </a:cubicBezTo>
                  <a:lnTo>
                    <a:pt x="2205261" y="95250"/>
                  </a:lnTo>
                  <a:cubicBezTo>
                    <a:pt x="2205261" y="58420"/>
                    <a:pt x="2191291" y="25400"/>
                    <a:pt x="2169701" y="0"/>
                  </a:cubicBezTo>
                  <a:cubicBezTo>
                    <a:pt x="2176051" y="16510"/>
                    <a:pt x="2178591" y="34290"/>
                    <a:pt x="2178591" y="52070"/>
                  </a:cubicBezTo>
                  <a:lnTo>
                    <a:pt x="2178591" y="2212668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12700" y="12700"/>
              <a:ext cx="2244631" cy="2452698"/>
            </a:xfrm>
            <a:custGeom>
              <a:avLst/>
              <a:gdLst/>
              <a:ahLst/>
              <a:cxnLst/>
              <a:rect l="l" t="t" r="r" b="b"/>
              <a:pathLst>
                <a:path w="2244631" h="2452698">
                  <a:moveTo>
                    <a:pt x="146050" y="2452698"/>
                  </a:moveTo>
                  <a:lnTo>
                    <a:pt x="2098581" y="2452698"/>
                  </a:lnTo>
                  <a:cubicBezTo>
                    <a:pt x="2178591" y="2452698"/>
                    <a:pt x="2244631" y="2386658"/>
                    <a:pt x="2244631" y="2306648"/>
                  </a:cubicBezTo>
                  <a:lnTo>
                    <a:pt x="2244631" y="146050"/>
                  </a:lnTo>
                  <a:cubicBezTo>
                    <a:pt x="2244631" y="66040"/>
                    <a:pt x="2178591" y="0"/>
                    <a:pt x="209858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306648"/>
                  </a:lnTo>
                  <a:cubicBezTo>
                    <a:pt x="0" y="2387927"/>
                    <a:pt x="66040" y="2452698"/>
                    <a:pt x="146050" y="24526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0"/>
              <a:ext cx="2309401" cy="2521277"/>
            </a:xfrm>
            <a:custGeom>
              <a:avLst/>
              <a:gdLst/>
              <a:ahLst/>
              <a:cxnLst/>
              <a:rect l="l" t="t" r="r" b="b"/>
              <a:pathLst>
                <a:path w="2309401" h="2521277">
                  <a:moveTo>
                    <a:pt x="2245901" y="74930"/>
                  </a:moveTo>
                  <a:cubicBezTo>
                    <a:pt x="2217961" y="30480"/>
                    <a:pt x="2168431" y="0"/>
                    <a:pt x="211128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319348"/>
                  </a:lnTo>
                  <a:cubicBezTo>
                    <a:pt x="0" y="2371417"/>
                    <a:pt x="25400" y="2417138"/>
                    <a:pt x="63500" y="2446348"/>
                  </a:cubicBezTo>
                  <a:cubicBezTo>
                    <a:pt x="91440" y="2490798"/>
                    <a:pt x="140970" y="2521277"/>
                    <a:pt x="202793" y="2521277"/>
                  </a:cubicBezTo>
                  <a:lnTo>
                    <a:pt x="2150651" y="2521277"/>
                  </a:lnTo>
                  <a:cubicBezTo>
                    <a:pt x="2238281" y="2521277"/>
                    <a:pt x="2309401" y="2450158"/>
                    <a:pt x="2309401" y="2362527"/>
                  </a:cubicBezTo>
                  <a:lnTo>
                    <a:pt x="2309401" y="201930"/>
                  </a:lnTo>
                  <a:cubicBezTo>
                    <a:pt x="2309401" y="149860"/>
                    <a:pt x="2284001" y="104140"/>
                    <a:pt x="2245901" y="74930"/>
                  </a:cubicBezTo>
                  <a:close/>
                  <a:moveTo>
                    <a:pt x="12700" y="231934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11281" y="12700"/>
                  </a:lnTo>
                  <a:cubicBezTo>
                    <a:pt x="2191291" y="12700"/>
                    <a:pt x="2257331" y="78740"/>
                    <a:pt x="2257331" y="158750"/>
                  </a:cubicBezTo>
                  <a:lnTo>
                    <a:pt x="2257331" y="2319348"/>
                  </a:lnTo>
                  <a:cubicBezTo>
                    <a:pt x="2257331" y="2399358"/>
                    <a:pt x="2191291" y="2465398"/>
                    <a:pt x="2111281" y="2465398"/>
                  </a:cubicBezTo>
                  <a:lnTo>
                    <a:pt x="158750" y="2465398"/>
                  </a:lnTo>
                  <a:cubicBezTo>
                    <a:pt x="78740" y="2465398"/>
                    <a:pt x="12700" y="2400627"/>
                    <a:pt x="12700" y="2319348"/>
                  </a:cubicBezTo>
                  <a:close/>
                  <a:moveTo>
                    <a:pt x="2297971" y="2362527"/>
                  </a:moveTo>
                  <a:cubicBezTo>
                    <a:pt x="2297971" y="2442538"/>
                    <a:pt x="2230661" y="2508577"/>
                    <a:pt x="2150651" y="2508577"/>
                  </a:cubicBezTo>
                  <a:lnTo>
                    <a:pt x="202793" y="2508577"/>
                  </a:lnTo>
                  <a:cubicBezTo>
                    <a:pt x="157480" y="2508577"/>
                    <a:pt x="120650" y="2492067"/>
                    <a:pt x="93980" y="2464127"/>
                  </a:cubicBezTo>
                  <a:cubicBezTo>
                    <a:pt x="114300" y="2473017"/>
                    <a:pt x="135890" y="2478098"/>
                    <a:pt x="160020" y="2478098"/>
                  </a:cubicBezTo>
                  <a:lnTo>
                    <a:pt x="2112551" y="2478098"/>
                  </a:lnTo>
                  <a:cubicBezTo>
                    <a:pt x="2200181" y="2478098"/>
                    <a:pt x="2271301" y="2406977"/>
                    <a:pt x="2271301" y="2319347"/>
                  </a:cubicBezTo>
                  <a:lnTo>
                    <a:pt x="2271301" y="158750"/>
                  </a:lnTo>
                  <a:cubicBezTo>
                    <a:pt x="2271301" y="140970"/>
                    <a:pt x="2267491" y="123190"/>
                    <a:pt x="2262411" y="106680"/>
                  </a:cubicBezTo>
                  <a:cubicBezTo>
                    <a:pt x="2284001" y="132080"/>
                    <a:pt x="2297971" y="165100"/>
                    <a:pt x="2297971" y="201930"/>
                  </a:cubicBezTo>
                  <a:lnTo>
                    <a:pt x="2297971" y="2362527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2166091" y="3176263"/>
            <a:ext cx="5594448" cy="5841012"/>
            <a:chOff x="0" y="0"/>
            <a:chExt cx="2309401" cy="2411183"/>
          </a:xfrm>
        </p:grpSpPr>
        <p:sp>
          <p:nvSpPr>
            <p:cNvPr id="27" name="Freeform 27"/>
            <p:cNvSpPr/>
            <p:nvPr/>
          </p:nvSpPr>
          <p:spPr>
            <a:xfrm>
              <a:off x="92710" y="106680"/>
              <a:ext cx="2205261" cy="2291803"/>
            </a:xfrm>
            <a:custGeom>
              <a:avLst/>
              <a:gdLst/>
              <a:ahLst/>
              <a:cxnLst/>
              <a:rect l="l" t="t" r="r" b="b"/>
              <a:pathLst>
                <a:path w="2205261" h="2291803">
                  <a:moveTo>
                    <a:pt x="2178591" y="2102573"/>
                  </a:moveTo>
                  <a:cubicBezTo>
                    <a:pt x="2178591" y="2190203"/>
                    <a:pt x="2102391" y="2261323"/>
                    <a:pt x="2021111" y="2261323"/>
                  </a:cubicBezTo>
                  <a:lnTo>
                    <a:pt x="66040" y="2261323"/>
                  </a:lnTo>
                  <a:cubicBezTo>
                    <a:pt x="43180" y="2261323"/>
                    <a:pt x="20320" y="2256243"/>
                    <a:pt x="0" y="2247353"/>
                  </a:cubicBezTo>
                  <a:cubicBezTo>
                    <a:pt x="26670" y="2275293"/>
                    <a:pt x="63500" y="2291803"/>
                    <a:pt x="108183" y="2291803"/>
                  </a:cubicBezTo>
                  <a:lnTo>
                    <a:pt x="2059211" y="2291803"/>
                  </a:lnTo>
                  <a:cubicBezTo>
                    <a:pt x="2139221" y="2291803"/>
                    <a:pt x="2205261" y="2225763"/>
                    <a:pt x="2205261" y="2145753"/>
                  </a:cubicBezTo>
                  <a:lnTo>
                    <a:pt x="2205261" y="95250"/>
                  </a:lnTo>
                  <a:cubicBezTo>
                    <a:pt x="2205261" y="58420"/>
                    <a:pt x="2191291" y="25400"/>
                    <a:pt x="2169701" y="0"/>
                  </a:cubicBezTo>
                  <a:cubicBezTo>
                    <a:pt x="2176051" y="16510"/>
                    <a:pt x="2178591" y="34290"/>
                    <a:pt x="2178591" y="52070"/>
                  </a:cubicBezTo>
                  <a:lnTo>
                    <a:pt x="2178591" y="2102573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12700" y="12700"/>
              <a:ext cx="2244631" cy="2342603"/>
            </a:xfrm>
            <a:custGeom>
              <a:avLst/>
              <a:gdLst/>
              <a:ahLst/>
              <a:cxnLst/>
              <a:rect l="l" t="t" r="r" b="b"/>
              <a:pathLst>
                <a:path w="2244631" h="2342603">
                  <a:moveTo>
                    <a:pt x="146050" y="2342603"/>
                  </a:moveTo>
                  <a:lnTo>
                    <a:pt x="2098581" y="2342603"/>
                  </a:lnTo>
                  <a:cubicBezTo>
                    <a:pt x="2178591" y="2342603"/>
                    <a:pt x="2244631" y="2276563"/>
                    <a:pt x="2244631" y="2196553"/>
                  </a:cubicBezTo>
                  <a:lnTo>
                    <a:pt x="2244631" y="146050"/>
                  </a:lnTo>
                  <a:cubicBezTo>
                    <a:pt x="2244631" y="66040"/>
                    <a:pt x="2178591" y="0"/>
                    <a:pt x="209858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196553"/>
                  </a:lnTo>
                  <a:cubicBezTo>
                    <a:pt x="0" y="2277833"/>
                    <a:pt x="66040" y="2342603"/>
                    <a:pt x="146050" y="23426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0" y="0"/>
              <a:ext cx="2309401" cy="2411183"/>
            </a:xfrm>
            <a:custGeom>
              <a:avLst/>
              <a:gdLst/>
              <a:ahLst/>
              <a:cxnLst/>
              <a:rect l="l" t="t" r="r" b="b"/>
              <a:pathLst>
                <a:path w="2309401" h="2411183">
                  <a:moveTo>
                    <a:pt x="2245901" y="74930"/>
                  </a:moveTo>
                  <a:cubicBezTo>
                    <a:pt x="2217961" y="30480"/>
                    <a:pt x="2168431" y="0"/>
                    <a:pt x="211128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209253"/>
                  </a:lnTo>
                  <a:cubicBezTo>
                    <a:pt x="0" y="2261323"/>
                    <a:pt x="25400" y="2307043"/>
                    <a:pt x="63500" y="2336253"/>
                  </a:cubicBezTo>
                  <a:cubicBezTo>
                    <a:pt x="91440" y="2380703"/>
                    <a:pt x="140970" y="2411183"/>
                    <a:pt x="202793" y="2411183"/>
                  </a:cubicBezTo>
                  <a:lnTo>
                    <a:pt x="2150651" y="2411183"/>
                  </a:lnTo>
                  <a:cubicBezTo>
                    <a:pt x="2238281" y="2411183"/>
                    <a:pt x="2309401" y="2340063"/>
                    <a:pt x="2309401" y="2252433"/>
                  </a:cubicBezTo>
                  <a:lnTo>
                    <a:pt x="2309401" y="201930"/>
                  </a:lnTo>
                  <a:cubicBezTo>
                    <a:pt x="2309401" y="149860"/>
                    <a:pt x="2284001" y="104140"/>
                    <a:pt x="2245901" y="74930"/>
                  </a:cubicBezTo>
                  <a:close/>
                  <a:moveTo>
                    <a:pt x="12700" y="2209253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11281" y="12700"/>
                  </a:lnTo>
                  <a:cubicBezTo>
                    <a:pt x="2191291" y="12700"/>
                    <a:pt x="2257331" y="78740"/>
                    <a:pt x="2257331" y="158750"/>
                  </a:cubicBezTo>
                  <a:lnTo>
                    <a:pt x="2257331" y="2209253"/>
                  </a:lnTo>
                  <a:cubicBezTo>
                    <a:pt x="2257331" y="2289263"/>
                    <a:pt x="2191291" y="2355303"/>
                    <a:pt x="2111281" y="2355303"/>
                  </a:cubicBezTo>
                  <a:lnTo>
                    <a:pt x="158750" y="2355303"/>
                  </a:lnTo>
                  <a:cubicBezTo>
                    <a:pt x="78740" y="2355303"/>
                    <a:pt x="12700" y="2290533"/>
                    <a:pt x="12700" y="2209253"/>
                  </a:cubicBezTo>
                  <a:close/>
                  <a:moveTo>
                    <a:pt x="2297971" y="2252433"/>
                  </a:moveTo>
                  <a:cubicBezTo>
                    <a:pt x="2297971" y="2332443"/>
                    <a:pt x="2230661" y="2398483"/>
                    <a:pt x="2150651" y="2398483"/>
                  </a:cubicBezTo>
                  <a:lnTo>
                    <a:pt x="202793" y="2398483"/>
                  </a:lnTo>
                  <a:cubicBezTo>
                    <a:pt x="157480" y="2398483"/>
                    <a:pt x="120650" y="2381973"/>
                    <a:pt x="93980" y="2354033"/>
                  </a:cubicBezTo>
                  <a:cubicBezTo>
                    <a:pt x="114300" y="2362923"/>
                    <a:pt x="135890" y="2368003"/>
                    <a:pt x="160020" y="2368003"/>
                  </a:cubicBezTo>
                  <a:lnTo>
                    <a:pt x="2112551" y="2368003"/>
                  </a:lnTo>
                  <a:cubicBezTo>
                    <a:pt x="2200181" y="2368003"/>
                    <a:pt x="2271301" y="2296883"/>
                    <a:pt x="2271301" y="2209253"/>
                  </a:cubicBezTo>
                  <a:lnTo>
                    <a:pt x="2271301" y="158750"/>
                  </a:lnTo>
                  <a:cubicBezTo>
                    <a:pt x="2271301" y="140970"/>
                    <a:pt x="2267491" y="123190"/>
                    <a:pt x="2262411" y="106680"/>
                  </a:cubicBezTo>
                  <a:cubicBezTo>
                    <a:pt x="2284001" y="132080"/>
                    <a:pt x="2297971" y="165100"/>
                    <a:pt x="2297971" y="201930"/>
                  </a:cubicBezTo>
                  <a:lnTo>
                    <a:pt x="2297971" y="2252433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986041" y="2647719"/>
            <a:ext cx="4772538" cy="1229446"/>
            <a:chOff x="0" y="0"/>
            <a:chExt cx="2427729" cy="625404"/>
          </a:xfrm>
        </p:grpSpPr>
        <p:sp>
          <p:nvSpPr>
            <p:cNvPr id="31" name="Freeform 31"/>
            <p:cNvSpPr/>
            <p:nvPr/>
          </p:nvSpPr>
          <p:spPr>
            <a:xfrm>
              <a:off x="92710" y="106680"/>
              <a:ext cx="2323589" cy="506024"/>
            </a:xfrm>
            <a:custGeom>
              <a:avLst/>
              <a:gdLst/>
              <a:ahLst/>
              <a:cxnLst/>
              <a:rect l="l" t="t" r="r" b="b"/>
              <a:pathLst>
                <a:path w="2323589" h="506024">
                  <a:moveTo>
                    <a:pt x="2296919" y="316794"/>
                  </a:moveTo>
                  <a:cubicBezTo>
                    <a:pt x="2296919" y="404424"/>
                    <a:pt x="2220719" y="475544"/>
                    <a:pt x="2139439" y="475544"/>
                  </a:cubicBezTo>
                  <a:lnTo>
                    <a:pt x="66040" y="475544"/>
                  </a:lnTo>
                  <a:cubicBezTo>
                    <a:pt x="43180" y="475544"/>
                    <a:pt x="20320" y="470464"/>
                    <a:pt x="0" y="461574"/>
                  </a:cubicBezTo>
                  <a:cubicBezTo>
                    <a:pt x="26670" y="489514"/>
                    <a:pt x="63500" y="506024"/>
                    <a:pt x="108937" y="506024"/>
                  </a:cubicBezTo>
                  <a:lnTo>
                    <a:pt x="2177539" y="506024"/>
                  </a:lnTo>
                  <a:cubicBezTo>
                    <a:pt x="2257549" y="506024"/>
                    <a:pt x="2323589" y="439984"/>
                    <a:pt x="2323589" y="359974"/>
                  </a:cubicBezTo>
                  <a:lnTo>
                    <a:pt x="2323589" y="95250"/>
                  </a:lnTo>
                  <a:cubicBezTo>
                    <a:pt x="2323589" y="58420"/>
                    <a:pt x="2309619" y="25400"/>
                    <a:pt x="2288029" y="0"/>
                  </a:cubicBezTo>
                  <a:cubicBezTo>
                    <a:pt x="2294379" y="16510"/>
                    <a:pt x="2296919" y="34290"/>
                    <a:pt x="2296919" y="52070"/>
                  </a:cubicBezTo>
                  <a:lnTo>
                    <a:pt x="2296919" y="316794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12700" y="12700"/>
              <a:ext cx="2362959" cy="556824"/>
            </a:xfrm>
            <a:custGeom>
              <a:avLst/>
              <a:gdLst/>
              <a:ahLst/>
              <a:cxnLst/>
              <a:rect l="l" t="t" r="r" b="b"/>
              <a:pathLst>
                <a:path w="2362959" h="556824">
                  <a:moveTo>
                    <a:pt x="146050" y="556824"/>
                  </a:moveTo>
                  <a:lnTo>
                    <a:pt x="2216909" y="556824"/>
                  </a:lnTo>
                  <a:cubicBezTo>
                    <a:pt x="2296919" y="556824"/>
                    <a:pt x="2362959" y="490784"/>
                    <a:pt x="2362959" y="410774"/>
                  </a:cubicBezTo>
                  <a:lnTo>
                    <a:pt x="2362959" y="146050"/>
                  </a:lnTo>
                  <a:cubicBezTo>
                    <a:pt x="2362959" y="66040"/>
                    <a:pt x="2296919" y="0"/>
                    <a:pt x="221690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410774"/>
                  </a:lnTo>
                  <a:cubicBezTo>
                    <a:pt x="0" y="492054"/>
                    <a:pt x="66040" y="556824"/>
                    <a:pt x="146050" y="556824"/>
                  </a:cubicBez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0" y="0"/>
              <a:ext cx="2427730" cy="625404"/>
            </a:xfrm>
            <a:custGeom>
              <a:avLst/>
              <a:gdLst/>
              <a:ahLst/>
              <a:cxnLst/>
              <a:rect l="l" t="t" r="r" b="b"/>
              <a:pathLst>
                <a:path w="2427730" h="625404">
                  <a:moveTo>
                    <a:pt x="2364229" y="74930"/>
                  </a:moveTo>
                  <a:cubicBezTo>
                    <a:pt x="2336289" y="30480"/>
                    <a:pt x="2286759" y="0"/>
                    <a:pt x="222960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423474"/>
                  </a:lnTo>
                  <a:cubicBezTo>
                    <a:pt x="0" y="475544"/>
                    <a:pt x="25400" y="521264"/>
                    <a:pt x="63500" y="550474"/>
                  </a:cubicBezTo>
                  <a:cubicBezTo>
                    <a:pt x="91440" y="594924"/>
                    <a:pt x="140970" y="625404"/>
                    <a:pt x="203665" y="625404"/>
                  </a:cubicBezTo>
                  <a:lnTo>
                    <a:pt x="2268979" y="625404"/>
                  </a:lnTo>
                  <a:cubicBezTo>
                    <a:pt x="2356609" y="625404"/>
                    <a:pt x="2427730" y="554284"/>
                    <a:pt x="2427730" y="466654"/>
                  </a:cubicBezTo>
                  <a:lnTo>
                    <a:pt x="2427730" y="201930"/>
                  </a:lnTo>
                  <a:cubicBezTo>
                    <a:pt x="2427729" y="149860"/>
                    <a:pt x="2402329" y="104140"/>
                    <a:pt x="2364229" y="74930"/>
                  </a:cubicBezTo>
                  <a:close/>
                  <a:moveTo>
                    <a:pt x="12700" y="42347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229609" y="12700"/>
                  </a:lnTo>
                  <a:cubicBezTo>
                    <a:pt x="2309619" y="12700"/>
                    <a:pt x="2375659" y="78740"/>
                    <a:pt x="2375659" y="158750"/>
                  </a:cubicBezTo>
                  <a:lnTo>
                    <a:pt x="2375659" y="423474"/>
                  </a:lnTo>
                  <a:cubicBezTo>
                    <a:pt x="2375659" y="503484"/>
                    <a:pt x="2309619" y="569524"/>
                    <a:pt x="2229609" y="569524"/>
                  </a:cubicBezTo>
                  <a:lnTo>
                    <a:pt x="158750" y="569524"/>
                  </a:lnTo>
                  <a:cubicBezTo>
                    <a:pt x="78740" y="569524"/>
                    <a:pt x="12700" y="504754"/>
                    <a:pt x="12700" y="423474"/>
                  </a:cubicBezTo>
                  <a:close/>
                  <a:moveTo>
                    <a:pt x="2416299" y="466654"/>
                  </a:moveTo>
                  <a:cubicBezTo>
                    <a:pt x="2416299" y="546664"/>
                    <a:pt x="2348989" y="612704"/>
                    <a:pt x="2268979" y="612704"/>
                  </a:cubicBezTo>
                  <a:lnTo>
                    <a:pt x="203665" y="612704"/>
                  </a:lnTo>
                  <a:cubicBezTo>
                    <a:pt x="157480" y="612704"/>
                    <a:pt x="120650" y="596194"/>
                    <a:pt x="93980" y="568254"/>
                  </a:cubicBezTo>
                  <a:cubicBezTo>
                    <a:pt x="114300" y="577144"/>
                    <a:pt x="135890" y="582224"/>
                    <a:pt x="160020" y="582224"/>
                  </a:cubicBezTo>
                  <a:lnTo>
                    <a:pt x="2230879" y="582224"/>
                  </a:lnTo>
                  <a:cubicBezTo>
                    <a:pt x="2318509" y="582224"/>
                    <a:pt x="2389630" y="511104"/>
                    <a:pt x="2389630" y="423474"/>
                  </a:cubicBezTo>
                  <a:lnTo>
                    <a:pt x="2389630" y="158750"/>
                  </a:lnTo>
                  <a:cubicBezTo>
                    <a:pt x="2389630" y="140970"/>
                    <a:pt x="2385819" y="123190"/>
                    <a:pt x="2380739" y="106680"/>
                  </a:cubicBezTo>
                  <a:cubicBezTo>
                    <a:pt x="2402330" y="132080"/>
                    <a:pt x="2416299" y="165100"/>
                    <a:pt x="2416299" y="201930"/>
                  </a:cubicBezTo>
                  <a:lnTo>
                    <a:pt x="2416299" y="466654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2577046" y="2647719"/>
            <a:ext cx="4772538" cy="1229446"/>
            <a:chOff x="0" y="0"/>
            <a:chExt cx="2427729" cy="625404"/>
          </a:xfrm>
        </p:grpSpPr>
        <p:sp>
          <p:nvSpPr>
            <p:cNvPr id="35" name="Freeform 35"/>
            <p:cNvSpPr/>
            <p:nvPr/>
          </p:nvSpPr>
          <p:spPr>
            <a:xfrm>
              <a:off x="92710" y="106680"/>
              <a:ext cx="2323589" cy="506024"/>
            </a:xfrm>
            <a:custGeom>
              <a:avLst/>
              <a:gdLst/>
              <a:ahLst/>
              <a:cxnLst/>
              <a:rect l="l" t="t" r="r" b="b"/>
              <a:pathLst>
                <a:path w="2323589" h="506024">
                  <a:moveTo>
                    <a:pt x="2296919" y="316794"/>
                  </a:moveTo>
                  <a:cubicBezTo>
                    <a:pt x="2296919" y="404424"/>
                    <a:pt x="2220719" y="475544"/>
                    <a:pt x="2139439" y="475544"/>
                  </a:cubicBezTo>
                  <a:lnTo>
                    <a:pt x="66040" y="475544"/>
                  </a:lnTo>
                  <a:cubicBezTo>
                    <a:pt x="43180" y="475544"/>
                    <a:pt x="20320" y="470464"/>
                    <a:pt x="0" y="461574"/>
                  </a:cubicBezTo>
                  <a:cubicBezTo>
                    <a:pt x="26670" y="489514"/>
                    <a:pt x="63500" y="506024"/>
                    <a:pt x="108937" y="506024"/>
                  </a:cubicBezTo>
                  <a:lnTo>
                    <a:pt x="2177539" y="506024"/>
                  </a:lnTo>
                  <a:cubicBezTo>
                    <a:pt x="2257549" y="506024"/>
                    <a:pt x="2323589" y="439984"/>
                    <a:pt x="2323589" y="359974"/>
                  </a:cubicBezTo>
                  <a:lnTo>
                    <a:pt x="2323589" y="95250"/>
                  </a:lnTo>
                  <a:cubicBezTo>
                    <a:pt x="2323589" y="58420"/>
                    <a:pt x="2309619" y="25400"/>
                    <a:pt x="2288029" y="0"/>
                  </a:cubicBezTo>
                  <a:cubicBezTo>
                    <a:pt x="2294379" y="16510"/>
                    <a:pt x="2296919" y="34290"/>
                    <a:pt x="2296919" y="52070"/>
                  </a:cubicBezTo>
                  <a:lnTo>
                    <a:pt x="2296919" y="316794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12700" y="12700"/>
              <a:ext cx="2362959" cy="556824"/>
            </a:xfrm>
            <a:custGeom>
              <a:avLst/>
              <a:gdLst/>
              <a:ahLst/>
              <a:cxnLst/>
              <a:rect l="l" t="t" r="r" b="b"/>
              <a:pathLst>
                <a:path w="2362959" h="556824">
                  <a:moveTo>
                    <a:pt x="146050" y="556824"/>
                  </a:moveTo>
                  <a:lnTo>
                    <a:pt x="2216909" y="556824"/>
                  </a:lnTo>
                  <a:cubicBezTo>
                    <a:pt x="2296919" y="556824"/>
                    <a:pt x="2362959" y="490784"/>
                    <a:pt x="2362959" y="410774"/>
                  </a:cubicBezTo>
                  <a:lnTo>
                    <a:pt x="2362959" y="146050"/>
                  </a:lnTo>
                  <a:cubicBezTo>
                    <a:pt x="2362959" y="66040"/>
                    <a:pt x="2296919" y="0"/>
                    <a:pt x="221690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410774"/>
                  </a:lnTo>
                  <a:cubicBezTo>
                    <a:pt x="0" y="492054"/>
                    <a:pt x="66040" y="556824"/>
                    <a:pt x="146050" y="556824"/>
                  </a:cubicBez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0" y="0"/>
              <a:ext cx="2427730" cy="625404"/>
            </a:xfrm>
            <a:custGeom>
              <a:avLst/>
              <a:gdLst/>
              <a:ahLst/>
              <a:cxnLst/>
              <a:rect l="l" t="t" r="r" b="b"/>
              <a:pathLst>
                <a:path w="2427730" h="625404">
                  <a:moveTo>
                    <a:pt x="2364229" y="74930"/>
                  </a:moveTo>
                  <a:cubicBezTo>
                    <a:pt x="2336289" y="30480"/>
                    <a:pt x="2286759" y="0"/>
                    <a:pt x="222960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423474"/>
                  </a:lnTo>
                  <a:cubicBezTo>
                    <a:pt x="0" y="475544"/>
                    <a:pt x="25400" y="521264"/>
                    <a:pt x="63500" y="550474"/>
                  </a:cubicBezTo>
                  <a:cubicBezTo>
                    <a:pt x="91440" y="594924"/>
                    <a:pt x="140970" y="625404"/>
                    <a:pt x="203665" y="625404"/>
                  </a:cubicBezTo>
                  <a:lnTo>
                    <a:pt x="2268979" y="625404"/>
                  </a:lnTo>
                  <a:cubicBezTo>
                    <a:pt x="2356609" y="625404"/>
                    <a:pt x="2427730" y="554284"/>
                    <a:pt x="2427730" y="466654"/>
                  </a:cubicBezTo>
                  <a:lnTo>
                    <a:pt x="2427730" y="201930"/>
                  </a:lnTo>
                  <a:cubicBezTo>
                    <a:pt x="2427729" y="149860"/>
                    <a:pt x="2402329" y="104140"/>
                    <a:pt x="2364229" y="74930"/>
                  </a:cubicBezTo>
                  <a:close/>
                  <a:moveTo>
                    <a:pt x="12700" y="42347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229609" y="12700"/>
                  </a:lnTo>
                  <a:cubicBezTo>
                    <a:pt x="2309619" y="12700"/>
                    <a:pt x="2375659" y="78740"/>
                    <a:pt x="2375659" y="158750"/>
                  </a:cubicBezTo>
                  <a:lnTo>
                    <a:pt x="2375659" y="423474"/>
                  </a:lnTo>
                  <a:cubicBezTo>
                    <a:pt x="2375659" y="503484"/>
                    <a:pt x="2309619" y="569524"/>
                    <a:pt x="2229609" y="569524"/>
                  </a:cubicBezTo>
                  <a:lnTo>
                    <a:pt x="158750" y="569524"/>
                  </a:lnTo>
                  <a:cubicBezTo>
                    <a:pt x="78740" y="569524"/>
                    <a:pt x="12700" y="504754"/>
                    <a:pt x="12700" y="423474"/>
                  </a:cubicBezTo>
                  <a:close/>
                  <a:moveTo>
                    <a:pt x="2416299" y="466654"/>
                  </a:moveTo>
                  <a:cubicBezTo>
                    <a:pt x="2416299" y="546664"/>
                    <a:pt x="2348989" y="612704"/>
                    <a:pt x="2268979" y="612704"/>
                  </a:cubicBezTo>
                  <a:lnTo>
                    <a:pt x="203665" y="612704"/>
                  </a:lnTo>
                  <a:cubicBezTo>
                    <a:pt x="157480" y="612704"/>
                    <a:pt x="120650" y="596194"/>
                    <a:pt x="93980" y="568254"/>
                  </a:cubicBezTo>
                  <a:cubicBezTo>
                    <a:pt x="114300" y="577144"/>
                    <a:pt x="135890" y="582224"/>
                    <a:pt x="160020" y="582224"/>
                  </a:cubicBezTo>
                  <a:lnTo>
                    <a:pt x="2230879" y="582224"/>
                  </a:lnTo>
                  <a:cubicBezTo>
                    <a:pt x="2318509" y="582224"/>
                    <a:pt x="2389630" y="511104"/>
                    <a:pt x="2389630" y="423474"/>
                  </a:cubicBezTo>
                  <a:lnTo>
                    <a:pt x="2389630" y="158750"/>
                  </a:lnTo>
                  <a:cubicBezTo>
                    <a:pt x="2389630" y="140970"/>
                    <a:pt x="2385819" y="123190"/>
                    <a:pt x="2380739" y="106680"/>
                  </a:cubicBezTo>
                  <a:cubicBezTo>
                    <a:pt x="2402330" y="132080"/>
                    <a:pt x="2416299" y="165100"/>
                    <a:pt x="2416299" y="201930"/>
                  </a:cubicBezTo>
                  <a:lnTo>
                    <a:pt x="2416299" y="466654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6748206" y="2293933"/>
            <a:ext cx="4772538" cy="1229446"/>
            <a:chOff x="0" y="0"/>
            <a:chExt cx="2427729" cy="625404"/>
          </a:xfrm>
        </p:grpSpPr>
        <p:sp>
          <p:nvSpPr>
            <p:cNvPr id="39" name="Freeform 39"/>
            <p:cNvSpPr/>
            <p:nvPr/>
          </p:nvSpPr>
          <p:spPr>
            <a:xfrm>
              <a:off x="92710" y="106680"/>
              <a:ext cx="2323589" cy="506024"/>
            </a:xfrm>
            <a:custGeom>
              <a:avLst/>
              <a:gdLst/>
              <a:ahLst/>
              <a:cxnLst/>
              <a:rect l="l" t="t" r="r" b="b"/>
              <a:pathLst>
                <a:path w="2323589" h="506024">
                  <a:moveTo>
                    <a:pt x="2296919" y="316794"/>
                  </a:moveTo>
                  <a:cubicBezTo>
                    <a:pt x="2296919" y="404424"/>
                    <a:pt x="2220719" y="475544"/>
                    <a:pt x="2139439" y="475544"/>
                  </a:cubicBezTo>
                  <a:lnTo>
                    <a:pt x="66040" y="475544"/>
                  </a:lnTo>
                  <a:cubicBezTo>
                    <a:pt x="43180" y="475544"/>
                    <a:pt x="20320" y="470464"/>
                    <a:pt x="0" y="461574"/>
                  </a:cubicBezTo>
                  <a:cubicBezTo>
                    <a:pt x="26670" y="489514"/>
                    <a:pt x="63500" y="506024"/>
                    <a:pt x="108937" y="506024"/>
                  </a:cubicBezTo>
                  <a:lnTo>
                    <a:pt x="2177539" y="506024"/>
                  </a:lnTo>
                  <a:cubicBezTo>
                    <a:pt x="2257549" y="506024"/>
                    <a:pt x="2323589" y="439984"/>
                    <a:pt x="2323589" y="359974"/>
                  </a:cubicBezTo>
                  <a:lnTo>
                    <a:pt x="2323589" y="95250"/>
                  </a:lnTo>
                  <a:cubicBezTo>
                    <a:pt x="2323589" y="58420"/>
                    <a:pt x="2309619" y="25400"/>
                    <a:pt x="2288029" y="0"/>
                  </a:cubicBezTo>
                  <a:cubicBezTo>
                    <a:pt x="2294379" y="16510"/>
                    <a:pt x="2296919" y="34290"/>
                    <a:pt x="2296919" y="52070"/>
                  </a:cubicBezTo>
                  <a:lnTo>
                    <a:pt x="2296919" y="316794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12700" y="12700"/>
              <a:ext cx="2362959" cy="556824"/>
            </a:xfrm>
            <a:custGeom>
              <a:avLst/>
              <a:gdLst/>
              <a:ahLst/>
              <a:cxnLst/>
              <a:rect l="l" t="t" r="r" b="b"/>
              <a:pathLst>
                <a:path w="2362959" h="556824">
                  <a:moveTo>
                    <a:pt x="146050" y="556824"/>
                  </a:moveTo>
                  <a:lnTo>
                    <a:pt x="2216909" y="556824"/>
                  </a:lnTo>
                  <a:cubicBezTo>
                    <a:pt x="2296919" y="556824"/>
                    <a:pt x="2362959" y="490784"/>
                    <a:pt x="2362959" y="410774"/>
                  </a:cubicBezTo>
                  <a:lnTo>
                    <a:pt x="2362959" y="146050"/>
                  </a:lnTo>
                  <a:cubicBezTo>
                    <a:pt x="2362959" y="66040"/>
                    <a:pt x="2296919" y="0"/>
                    <a:pt x="221690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410774"/>
                  </a:lnTo>
                  <a:cubicBezTo>
                    <a:pt x="0" y="492054"/>
                    <a:pt x="66040" y="556824"/>
                    <a:pt x="146050" y="556824"/>
                  </a:cubicBez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id="41" name="Freeform 41"/>
            <p:cNvSpPr/>
            <p:nvPr/>
          </p:nvSpPr>
          <p:spPr>
            <a:xfrm>
              <a:off x="0" y="0"/>
              <a:ext cx="2427730" cy="625404"/>
            </a:xfrm>
            <a:custGeom>
              <a:avLst/>
              <a:gdLst/>
              <a:ahLst/>
              <a:cxnLst/>
              <a:rect l="l" t="t" r="r" b="b"/>
              <a:pathLst>
                <a:path w="2427730" h="625404">
                  <a:moveTo>
                    <a:pt x="2364229" y="74930"/>
                  </a:moveTo>
                  <a:cubicBezTo>
                    <a:pt x="2336289" y="30480"/>
                    <a:pt x="2286759" y="0"/>
                    <a:pt x="222960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423474"/>
                  </a:lnTo>
                  <a:cubicBezTo>
                    <a:pt x="0" y="475544"/>
                    <a:pt x="25400" y="521264"/>
                    <a:pt x="63500" y="550474"/>
                  </a:cubicBezTo>
                  <a:cubicBezTo>
                    <a:pt x="91440" y="594924"/>
                    <a:pt x="140970" y="625404"/>
                    <a:pt x="203665" y="625404"/>
                  </a:cubicBezTo>
                  <a:lnTo>
                    <a:pt x="2268979" y="625404"/>
                  </a:lnTo>
                  <a:cubicBezTo>
                    <a:pt x="2356609" y="625404"/>
                    <a:pt x="2427730" y="554284"/>
                    <a:pt x="2427730" y="466654"/>
                  </a:cubicBezTo>
                  <a:lnTo>
                    <a:pt x="2427730" y="201930"/>
                  </a:lnTo>
                  <a:cubicBezTo>
                    <a:pt x="2427729" y="149860"/>
                    <a:pt x="2402329" y="104140"/>
                    <a:pt x="2364229" y="74930"/>
                  </a:cubicBezTo>
                  <a:close/>
                  <a:moveTo>
                    <a:pt x="12700" y="42347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229609" y="12700"/>
                  </a:lnTo>
                  <a:cubicBezTo>
                    <a:pt x="2309619" y="12700"/>
                    <a:pt x="2375659" y="78740"/>
                    <a:pt x="2375659" y="158750"/>
                  </a:cubicBezTo>
                  <a:lnTo>
                    <a:pt x="2375659" y="423474"/>
                  </a:lnTo>
                  <a:cubicBezTo>
                    <a:pt x="2375659" y="503484"/>
                    <a:pt x="2309619" y="569524"/>
                    <a:pt x="2229609" y="569524"/>
                  </a:cubicBezTo>
                  <a:lnTo>
                    <a:pt x="158750" y="569524"/>
                  </a:lnTo>
                  <a:cubicBezTo>
                    <a:pt x="78740" y="569524"/>
                    <a:pt x="12700" y="504754"/>
                    <a:pt x="12700" y="423474"/>
                  </a:cubicBezTo>
                  <a:close/>
                  <a:moveTo>
                    <a:pt x="2416299" y="466654"/>
                  </a:moveTo>
                  <a:cubicBezTo>
                    <a:pt x="2416299" y="546664"/>
                    <a:pt x="2348989" y="612704"/>
                    <a:pt x="2268979" y="612704"/>
                  </a:cubicBezTo>
                  <a:lnTo>
                    <a:pt x="203665" y="612704"/>
                  </a:lnTo>
                  <a:cubicBezTo>
                    <a:pt x="157480" y="612704"/>
                    <a:pt x="120650" y="596194"/>
                    <a:pt x="93980" y="568254"/>
                  </a:cubicBezTo>
                  <a:cubicBezTo>
                    <a:pt x="114300" y="577144"/>
                    <a:pt x="135890" y="582224"/>
                    <a:pt x="160020" y="582224"/>
                  </a:cubicBezTo>
                  <a:lnTo>
                    <a:pt x="2230879" y="582224"/>
                  </a:lnTo>
                  <a:cubicBezTo>
                    <a:pt x="2318509" y="582224"/>
                    <a:pt x="2389630" y="511104"/>
                    <a:pt x="2389630" y="423474"/>
                  </a:cubicBezTo>
                  <a:lnTo>
                    <a:pt x="2389630" y="158750"/>
                  </a:lnTo>
                  <a:cubicBezTo>
                    <a:pt x="2389630" y="140970"/>
                    <a:pt x="2385819" y="123190"/>
                    <a:pt x="2380739" y="106680"/>
                  </a:cubicBezTo>
                  <a:cubicBezTo>
                    <a:pt x="2402330" y="132080"/>
                    <a:pt x="2416299" y="165100"/>
                    <a:pt x="2416299" y="201930"/>
                  </a:cubicBezTo>
                  <a:lnTo>
                    <a:pt x="2416299" y="466654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42" name="Freeform 42"/>
          <p:cNvSpPr/>
          <p:nvPr/>
        </p:nvSpPr>
        <p:spPr>
          <a:xfrm>
            <a:off x="14259878" y="-144146"/>
            <a:ext cx="4194055" cy="2699923"/>
          </a:xfrm>
          <a:custGeom>
            <a:avLst/>
            <a:gdLst/>
            <a:ahLst/>
            <a:cxnLst/>
            <a:rect l="l" t="t" r="r" b="b"/>
            <a:pathLst>
              <a:path w="4194055" h="2699923">
                <a:moveTo>
                  <a:pt x="0" y="0"/>
                </a:moveTo>
                <a:lnTo>
                  <a:pt x="4194055" y="0"/>
                </a:lnTo>
                <a:lnTo>
                  <a:pt x="4194055" y="2699923"/>
                </a:lnTo>
                <a:lnTo>
                  <a:pt x="0" y="26999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3" name="Freeform 43"/>
          <p:cNvSpPr/>
          <p:nvPr/>
        </p:nvSpPr>
        <p:spPr>
          <a:xfrm>
            <a:off x="16133280" y="6615274"/>
            <a:ext cx="1597451" cy="2327798"/>
          </a:xfrm>
          <a:custGeom>
            <a:avLst/>
            <a:gdLst/>
            <a:ahLst/>
            <a:cxnLst/>
            <a:rect l="l" t="t" r="r" b="b"/>
            <a:pathLst>
              <a:path w="1597451" h="2327798">
                <a:moveTo>
                  <a:pt x="0" y="0"/>
                </a:moveTo>
                <a:lnTo>
                  <a:pt x="1597451" y="0"/>
                </a:lnTo>
                <a:lnTo>
                  <a:pt x="1597451" y="2327798"/>
                </a:lnTo>
                <a:lnTo>
                  <a:pt x="0" y="23277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4" name="Freeform 44"/>
          <p:cNvSpPr/>
          <p:nvPr/>
        </p:nvSpPr>
        <p:spPr>
          <a:xfrm>
            <a:off x="10331657" y="5609633"/>
            <a:ext cx="2443315" cy="2796355"/>
          </a:xfrm>
          <a:custGeom>
            <a:avLst/>
            <a:gdLst/>
            <a:ahLst/>
            <a:cxnLst/>
            <a:rect l="l" t="t" r="r" b="b"/>
            <a:pathLst>
              <a:path w="2443315" h="2796355">
                <a:moveTo>
                  <a:pt x="0" y="0"/>
                </a:moveTo>
                <a:lnTo>
                  <a:pt x="2443316" y="0"/>
                </a:lnTo>
                <a:lnTo>
                  <a:pt x="2443316" y="2796356"/>
                </a:lnTo>
                <a:lnTo>
                  <a:pt x="0" y="27963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5" name="Freeform 45"/>
          <p:cNvSpPr/>
          <p:nvPr/>
        </p:nvSpPr>
        <p:spPr>
          <a:xfrm>
            <a:off x="4596977" y="3308059"/>
            <a:ext cx="1701113" cy="5577421"/>
          </a:xfrm>
          <a:custGeom>
            <a:avLst/>
            <a:gdLst/>
            <a:ahLst/>
            <a:cxnLst/>
            <a:rect l="l" t="t" r="r" b="b"/>
            <a:pathLst>
              <a:path w="1701113" h="5577421">
                <a:moveTo>
                  <a:pt x="0" y="0"/>
                </a:moveTo>
                <a:lnTo>
                  <a:pt x="1701114" y="0"/>
                </a:lnTo>
                <a:lnTo>
                  <a:pt x="1701114" y="5577421"/>
                </a:lnTo>
                <a:lnTo>
                  <a:pt x="0" y="55774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46" name="TextBox 46"/>
          <p:cNvSpPr txBox="1"/>
          <p:nvPr/>
        </p:nvSpPr>
        <p:spPr>
          <a:xfrm>
            <a:off x="322733" y="9783959"/>
            <a:ext cx="1750285" cy="294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spc="44">
                <a:solidFill>
                  <a:srgbClr val="38455D"/>
                </a:solidFill>
                <a:latin typeface="JetBrains Mono Medium"/>
              </a:rPr>
              <a:t>PAGE 3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4743184" y="246996"/>
            <a:ext cx="8500388" cy="197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7000" spc="-210">
                <a:solidFill>
                  <a:srgbClr val="FFFFFF"/>
                </a:solidFill>
                <a:latin typeface="JetBrains Mono Ultra-Bold"/>
              </a:rPr>
              <a:t>Atribut-Atribut Pada Class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183967" y="3047943"/>
            <a:ext cx="4263567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500" spc="125" dirty="0">
                <a:solidFill>
                  <a:srgbClr val="38455D"/>
                </a:solidFill>
                <a:latin typeface="JetBrains Mono Ultra-Bold"/>
              </a:rPr>
              <a:t>Animal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2774973" y="3047943"/>
            <a:ext cx="4263567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500" spc="125">
                <a:solidFill>
                  <a:srgbClr val="38455D"/>
                </a:solidFill>
                <a:latin typeface="JetBrains Mono Ultra-Bold"/>
              </a:rPr>
              <a:t>Aves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6946132" y="2694157"/>
            <a:ext cx="4263567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500" spc="125">
                <a:solidFill>
                  <a:srgbClr val="38455D"/>
                </a:solidFill>
                <a:latin typeface="JetBrains Mono Ultra-Bold"/>
              </a:rPr>
              <a:t>Mamalia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2450812" y="4686031"/>
            <a:ext cx="4600184" cy="279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87"/>
              </a:lnSpc>
            </a:pPr>
            <a:r>
              <a:rPr lang="en-US" sz="2836" spc="141" dirty="0">
                <a:solidFill>
                  <a:srgbClr val="38455D"/>
                </a:solidFill>
                <a:latin typeface="JetBrains Mono Medium"/>
              </a:rPr>
              <a:t>Nama</a:t>
            </a:r>
          </a:p>
          <a:p>
            <a:pPr>
              <a:lnSpc>
                <a:spcPts val="3687"/>
              </a:lnSpc>
            </a:pPr>
            <a:r>
              <a:rPr lang="en-US" sz="2836" spc="141" dirty="0" err="1">
                <a:solidFill>
                  <a:srgbClr val="38455D"/>
                </a:solidFill>
                <a:latin typeface="JetBrains Mono Medium"/>
              </a:rPr>
              <a:t>Sifat</a:t>
            </a:r>
            <a:endParaRPr lang="en-US" sz="2836" spc="141" dirty="0">
              <a:solidFill>
                <a:srgbClr val="38455D"/>
              </a:solidFill>
              <a:latin typeface="JetBrains Mono Medium"/>
            </a:endParaRPr>
          </a:p>
          <a:p>
            <a:pPr>
              <a:lnSpc>
                <a:spcPts val="3687"/>
              </a:lnSpc>
            </a:pPr>
            <a:r>
              <a:rPr lang="en-US" sz="2836" spc="141" dirty="0" err="1">
                <a:solidFill>
                  <a:srgbClr val="38455D"/>
                </a:solidFill>
                <a:latin typeface="JetBrains Mono Medium"/>
              </a:rPr>
              <a:t>Ukuran</a:t>
            </a:r>
            <a:endParaRPr lang="en-US" sz="2836" spc="141" dirty="0">
              <a:solidFill>
                <a:srgbClr val="38455D"/>
              </a:solidFill>
              <a:latin typeface="JetBrains Mono Medium"/>
            </a:endParaRPr>
          </a:p>
          <a:p>
            <a:pPr>
              <a:lnSpc>
                <a:spcPts val="3687"/>
              </a:lnSpc>
            </a:pPr>
            <a:r>
              <a:rPr lang="en-US" sz="2836" spc="141" dirty="0" err="1">
                <a:solidFill>
                  <a:srgbClr val="38455D"/>
                </a:solidFill>
                <a:latin typeface="JetBrains Mono Medium"/>
              </a:rPr>
              <a:t>Jumlah_kaki</a:t>
            </a:r>
            <a:endParaRPr lang="en-US" sz="2836" spc="141" dirty="0">
              <a:solidFill>
                <a:srgbClr val="38455D"/>
              </a:solidFill>
              <a:latin typeface="JetBrains Mono Medium"/>
            </a:endParaRPr>
          </a:p>
          <a:p>
            <a:pPr>
              <a:lnSpc>
                <a:spcPts val="3687"/>
              </a:lnSpc>
            </a:pPr>
            <a:r>
              <a:rPr lang="en-US" sz="2836" spc="141" dirty="0" err="1">
                <a:solidFill>
                  <a:srgbClr val="38455D"/>
                </a:solidFill>
                <a:latin typeface="JetBrains Mono Medium"/>
              </a:rPr>
              <a:t>Bisa_terbang</a:t>
            </a:r>
            <a:endParaRPr lang="en-US" sz="2836" spc="141" dirty="0">
              <a:solidFill>
                <a:srgbClr val="38455D"/>
              </a:solidFill>
              <a:latin typeface="JetBrains Mono Medium"/>
            </a:endParaRPr>
          </a:p>
          <a:p>
            <a:pPr>
              <a:lnSpc>
                <a:spcPts val="3687"/>
              </a:lnSpc>
            </a:pPr>
            <a:r>
              <a:rPr lang="en-US" sz="2836" spc="141" dirty="0" err="1">
                <a:solidFill>
                  <a:srgbClr val="38455D"/>
                </a:solidFill>
                <a:latin typeface="JetBrains Mono Medium"/>
              </a:rPr>
              <a:t>Jenis_aves</a:t>
            </a:r>
            <a:endParaRPr lang="en-US" sz="2836" spc="141" dirty="0">
              <a:solidFill>
                <a:srgbClr val="38455D"/>
              </a:solidFill>
              <a:latin typeface="JetBrains Mono Medium"/>
            </a:endParaRPr>
          </a:p>
        </p:txBody>
      </p:sp>
      <p:sp>
        <p:nvSpPr>
          <p:cNvPr id="52" name="TextBox 52"/>
          <p:cNvSpPr txBox="1"/>
          <p:nvPr/>
        </p:nvSpPr>
        <p:spPr>
          <a:xfrm>
            <a:off x="7010081" y="4471717"/>
            <a:ext cx="4600184" cy="279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87"/>
              </a:lnSpc>
            </a:pPr>
            <a:r>
              <a:rPr lang="en-US" sz="2836" spc="141" dirty="0">
                <a:solidFill>
                  <a:srgbClr val="38455D"/>
                </a:solidFill>
                <a:latin typeface="JetBrains Mono Medium"/>
              </a:rPr>
              <a:t>Nama</a:t>
            </a:r>
          </a:p>
          <a:p>
            <a:pPr>
              <a:lnSpc>
                <a:spcPts val="3687"/>
              </a:lnSpc>
            </a:pPr>
            <a:r>
              <a:rPr lang="en-US" sz="2836" spc="141" dirty="0" err="1">
                <a:solidFill>
                  <a:srgbClr val="38455D"/>
                </a:solidFill>
                <a:latin typeface="JetBrains Mono Medium"/>
              </a:rPr>
              <a:t>Sifat</a:t>
            </a:r>
            <a:endParaRPr lang="en-US" sz="2836" spc="141" dirty="0">
              <a:solidFill>
                <a:srgbClr val="38455D"/>
              </a:solidFill>
              <a:latin typeface="JetBrains Mono Medium"/>
            </a:endParaRPr>
          </a:p>
          <a:p>
            <a:pPr>
              <a:lnSpc>
                <a:spcPts val="3687"/>
              </a:lnSpc>
            </a:pPr>
            <a:r>
              <a:rPr lang="en-US" sz="2836" spc="141" dirty="0" err="1">
                <a:solidFill>
                  <a:srgbClr val="38455D"/>
                </a:solidFill>
                <a:latin typeface="JetBrains Mono Medium"/>
              </a:rPr>
              <a:t>Ukuran</a:t>
            </a:r>
            <a:endParaRPr lang="en-US" sz="2836" spc="141" dirty="0">
              <a:solidFill>
                <a:srgbClr val="38455D"/>
              </a:solidFill>
              <a:latin typeface="JetBrains Mono Medium"/>
            </a:endParaRPr>
          </a:p>
          <a:p>
            <a:pPr>
              <a:lnSpc>
                <a:spcPts val="3687"/>
              </a:lnSpc>
            </a:pPr>
            <a:r>
              <a:rPr lang="en-US" sz="2836" spc="141" dirty="0" err="1">
                <a:solidFill>
                  <a:srgbClr val="38455D"/>
                </a:solidFill>
                <a:latin typeface="JetBrains Mono Medium"/>
              </a:rPr>
              <a:t>Jumlah_kaki</a:t>
            </a:r>
            <a:endParaRPr lang="en-US" sz="2836" spc="141" dirty="0">
              <a:solidFill>
                <a:srgbClr val="38455D"/>
              </a:solidFill>
              <a:latin typeface="JetBrains Mono Medium"/>
            </a:endParaRPr>
          </a:p>
          <a:p>
            <a:pPr>
              <a:lnSpc>
                <a:spcPts val="3687"/>
              </a:lnSpc>
            </a:pPr>
            <a:r>
              <a:rPr lang="en-US" sz="2836" spc="141" dirty="0" err="1">
                <a:solidFill>
                  <a:srgbClr val="38455D"/>
                </a:solidFill>
                <a:latin typeface="JetBrains Mono Medium"/>
              </a:rPr>
              <a:t>Bisa_jalan</a:t>
            </a:r>
            <a:endParaRPr lang="en-US" sz="2836" spc="141" dirty="0">
              <a:solidFill>
                <a:srgbClr val="38455D"/>
              </a:solidFill>
              <a:latin typeface="JetBrains Mono Medium"/>
            </a:endParaRPr>
          </a:p>
          <a:p>
            <a:pPr>
              <a:lnSpc>
                <a:spcPts val="3687"/>
              </a:lnSpc>
            </a:pPr>
            <a:r>
              <a:rPr lang="en-US" sz="2836" spc="141" dirty="0" err="1">
                <a:solidFill>
                  <a:srgbClr val="38455D"/>
                </a:solidFill>
                <a:latin typeface="JetBrains Mono Medium"/>
              </a:rPr>
              <a:t>Jenis_mamalia</a:t>
            </a:r>
            <a:endParaRPr lang="en-US" sz="2836" spc="141" dirty="0">
              <a:solidFill>
                <a:srgbClr val="38455D"/>
              </a:solidFill>
              <a:latin typeface="JetBrains Mono Medium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1284630" y="4938442"/>
            <a:ext cx="4600184" cy="185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87"/>
              </a:lnSpc>
            </a:pPr>
            <a:r>
              <a:rPr lang="en-US" sz="2836" spc="141" dirty="0">
                <a:solidFill>
                  <a:srgbClr val="38455D"/>
                </a:solidFill>
                <a:latin typeface="JetBrains Mono Medium"/>
              </a:rPr>
              <a:t>Nama</a:t>
            </a:r>
          </a:p>
          <a:p>
            <a:pPr>
              <a:lnSpc>
                <a:spcPts val="3687"/>
              </a:lnSpc>
            </a:pPr>
            <a:r>
              <a:rPr lang="en-US" sz="2836" spc="141" dirty="0" err="1">
                <a:solidFill>
                  <a:srgbClr val="38455D"/>
                </a:solidFill>
                <a:latin typeface="JetBrains Mono Medium"/>
              </a:rPr>
              <a:t>Sifat</a:t>
            </a:r>
            <a:endParaRPr lang="en-US" sz="2836" spc="141" dirty="0">
              <a:solidFill>
                <a:srgbClr val="38455D"/>
              </a:solidFill>
              <a:latin typeface="JetBrains Mono Medium"/>
            </a:endParaRPr>
          </a:p>
          <a:p>
            <a:pPr>
              <a:lnSpc>
                <a:spcPts val="3687"/>
              </a:lnSpc>
            </a:pPr>
            <a:r>
              <a:rPr lang="en-US" sz="2836" spc="141" dirty="0" err="1">
                <a:solidFill>
                  <a:srgbClr val="38455D"/>
                </a:solidFill>
                <a:latin typeface="JetBrains Mono Medium"/>
              </a:rPr>
              <a:t>Ukuran</a:t>
            </a:r>
            <a:endParaRPr lang="en-US" sz="2836" spc="141" dirty="0">
              <a:solidFill>
                <a:srgbClr val="38455D"/>
              </a:solidFill>
              <a:latin typeface="JetBrains Mono Medium"/>
            </a:endParaRPr>
          </a:p>
          <a:p>
            <a:pPr>
              <a:lnSpc>
                <a:spcPts val="3687"/>
              </a:lnSpc>
            </a:pPr>
            <a:r>
              <a:rPr lang="en-US" sz="2836" spc="141" dirty="0" err="1">
                <a:solidFill>
                  <a:srgbClr val="38455D"/>
                </a:solidFill>
                <a:latin typeface="JetBrains Mono Medium"/>
              </a:rPr>
              <a:t>Jumlah_kaki</a:t>
            </a:r>
            <a:endParaRPr lang="en-US" sz="2836" spc="141" dirty="0">
              <a:solidFill>
                <a:srgbClr val="38455D"/>
              </a:solidFill>
              <a:latin typeface="JetBrains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A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43064"/>
            <a:ext cx="18288000" cy="743936"/>
            <a:chOff x="0" y="0"/>
            <a:chExt cx="49442750" cy="201127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49297970" cy="1866496"/>
            </a:xfrm>
            <a:custGeom>
              <a:avLst/>
              <a:gdLst/>
              <a:ahLst/>
              <a:cxnLst/>
              <a:rect l="l" t="t" r="r" b="b"/>
              <a:pathLst>
                <a:path w="49297970" h="1866496">
                  <a:moveTo>
                    <a:pt x="0" y="0"/>
                  </a:moveTo>
                  <a:lnTo>
                    <a:pt x="49297970" y="0"/>
                  </a:lnTo>
                  <a:lnTo>
                    <a:pt x="49297970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9442750" cy="2011276"/>
            </a:xfrm>
            <a:custGeom>
              <a:avLst/>
              <a:gdLst/>
              <a:ahLst/>
              <a:cxnLst/>
              <a:rect l="l" t="t" r="r" b="b"/>
              <a:pathLst>
                <a:path w="49442750" h="2011276">
                  <a:moveTo>
                    <a:pt x="49297971" y="1866496"/>
                  </a:moveTo>
                  <a:lnTo>
                    <a:pt x="49442750" y="1866496"/>
                  </a:lnTo>
                  <a:lnTo>
                    <a:pt x="49442750" y="2011276"/>
                  </a:lnTo>
                  <a:lnTo>
                    <a:pt x="49297971" y="2011276"/>
                  </a:lnTo>
                  <a:lnTo>
                    <a:pt x="49297971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49297971" y="144780"/>
                  </a:moveTo>
                  <a:lnTo>
                    <a:pt x="49442750" y="144780"/>
                  </a:lnTo>
                  <a:lnTo>
                    <a:pt x="49442750" y="1866496"/>
                  </a:lnTo>
                  <a:lnTo>
                    <a:pt x="49297971" y="1866496"/>
                  </a:lnTo>
                  <a:lnTo>
                    <a:pt x="49297971" y="144780"/>
                  </a:lnTo>
                  <a:close/>
                  <a:moveTo>
                    <a:pt x="144780" y="1866496"/>
                  </a:moveTo>
                  <a:lnTo>
                    <a:pt x="49297971" y="1866496"/>
                  </a:lnTo>
                  <a:lnTo>
                    <a:pt x="49297971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49297971" y="0"/>
                  </a:moveTo>
                  <a:lnTo>
                    <a:pt x="49442750" y="0"/>
                  </a:lnTo>
                  <a:lnTo>
                    <a:pt x="49442750" y="144780"/>
                  </a:lnTo>
                  <a:lnTo>
                    <a:pt x="49297971" y="144780"/>
                  </a:lnTo>
                  <a:lnTo>
                    <a:pt x="4929797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9297971" y="0"/>
                  </a:lnTo>
                  <a:lnTo>
                    <a:pt x="4929797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5" name="AutoShape 5"/>
          <p:cNvSpPr/>
          <p:nvPr/>
        </p:nvSpPr>
        <p:spPr>
          <a:xfrm rot="-5400000">
            <a:off x="2014465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400000">
            <a:off x="17073070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5400000">
            <a:off x="2805021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10944459" y="9543064"/>
            <a:ext cx="2443263" cy="743936"/>
            <a:chOff x="0" y="0"/>
            <a:chExt cx="6605515" cy="2011276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6460735" cy="1866496"/>
            </a:xfrm>
            <a:custGeom>
              <a:avLst/>
              <a:gdLst/>
              <a:ahLst/>
              <a:cxnLst/>
              <a:rect l="l" t="t" r="r" b="b"/>
              <a:pathLst>
                <a:path w="6460735" h="1866496">
                  <a:moveTo>
                    <a:pt x="0" y="0"/>
                  </a:moveTo>
                  <a:lnTo>
                    <a:pt x="6460735" y="0"/>
                  </a:lnTo>
                  <a:lnTo>
                    <a:pt x="6460735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6605515" cy="2011276"/>
            </a:xfrm>
            <a:custGeom>
              <a:avLst/>
              <a:gdLst/>
              <a:ahLst/>
              <a:cxnLst/>
              <a:rect l="l" t="t" r="r" b="b"/>
              <a:pathLst>
                <a:path w="6605515" h="2011276">
                  <a:moveTo>
                    <a:pt x="6460735" y="1866496"/>
                  </a:moveTo>
                  <a:lnTo>
                    <a:pt x="6605515" y="1866496"/>
                  </a:lnTo>
                  <a:lnTo>
                    <a:pt x="6605515" y="2011276"/>
                  </a:lnTo>
                  <a:lnTo>
                    <a:pt x="6460735" y="2011276"/>
                  </a:lnTo>
                  <a:lnTo>
                    <a:pt x="6460735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6460735" y="144780"/>
                  </a:moveTo>
                  <a:lnTo>
                    <a:pt x="6605515" y="144780"/>
                  </a:lnTo>
                  <a:lnTo>
                    <a:pt x="6605515" y="1866496"/>
                  </a:lnTo>
                  <a:lnTo>
                    <a:pt x="6460735" y="1866496"/>
                  </a:lnTo>
                  <a:lnTo>
                    <a:pt x="6460735" y="144780"/>
                  </a:lnTo>
                  <a:close/>
                  <a:moveTo>
                    <a:pt x="144780" y="1866496"/>
                  </a:moveTo>
                  <a:lnTo>
                    <a:pt x="6460735" y="1866496"/>
                  </a:lnTo>
                  <a:lnTo>
                    <a:pt x="6460735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6460735" y="0"/>
                  </a:moveTo>
                  <a:lnTo>
                    <a:pt x="6605515" y="0"/>
                  </a:lnTo>
                  <a:lnTo>
                    <a:pt x="6605515" y="144780"/>
                  </a:lnTo>
                  <a:lnTo>
                    <a:pt x="6460735" y="144780"/>
                  </a:lnTo>
                  <a:lnTo>
                    <a:pt x="64607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460735" y="0"/>
                  </a:lnTo>
                  <a:lnTo>
                    <a:pt x="64607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11" name="AutoShape 11"/>
          <p:cNvSpPr/>
          <p:nvPr/>
        </p:nvSpPr>
        <p:spPr>
          <a:xfrm rot="-5400000">
            <a:off x="11829636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rot="-5400000">
            <a:off x="12004070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rot="-5400000">
            <a:off x="12178505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 rot="5400000">
            <a:off x="2550117" y="9769747"/>
            <a:ext cx="432159" cy="290570"/>
            <a:chOff x="0" y="0"/>
            <a:chExt cx="1930400" cy="12979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16" name="Group 16"/>
          <p:cNvGrpSpPr/>
          <p:nvPr/>
        </p:nvGrpSpPr>
        <p:grpSpPr>
          <a:xfrm rot="-5400000">
            <a:off x="17659937" y="9769747"/>
            <a:ext cx="432159" cy="290570"/>
            <a:chOff x="0" y="0"/>
            <a:chExt cx="1930400" cy="12979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73019" y="2953399"/>
            <a:ext cx="5594448" cy="5841012"/>
            <a:chOff x="0" y="0"/>
            <a:chExt cx="2309401" cy="2411183"/>
          </a:xfrm>
        </p:grpSpPr>
        <p:sp>
          <p:nvSpPr>
            <p:cNvPr id="19" name="Freeform 19"/>
            <p:cNvSpPr/>
            <p:nvPr/>
          </p:nvSpPr>
          <p:spPr>
            <a:xfrm>
              <a:off x="92710" y="106680"/>
              <a:ext cx="2205261" cy="2291803"/>
            </a:xfrm>
            <a:custGeom>
              <a:avLst/>
              <a:gdLst/>
              <a:ahLst/>
              <a:cxnLst/>
              <a:rect l="l" t="t" r="r" b="b"/>
              <a:pathLst>
                <a:path w="2205261" h="2291803">
                  <a:moveTo>
                    <a:pt x="2178591" y="2102573"/>
                  </a:moveTo>
                  <a:cubicBezTo>
                    <a:pt x="2178591" y="2190203"/>
                    <a:pt x="2102391" y="2261323"/>
                    <a:pt x="2021111" y="2261323"/>
                  </a:cubicBezTo>
                  <a:lnTo>
                    <a:pt x="66040" y="2261323"/>
                  </a:lnTo>
                  <a:cubicBezTo>
                    <a:pt x="43180" y="2261323"/>
                    <a:pt x="20320" y="2256243"/>
                    <a:pt x="0" y="2247353"/>
                  </a:cubicBezTo>
                  <a:cubicBezTo>
                    <a:pt x="26670" y="2275293"/>
                    <a:pt x="63500" y="2291803"/>
                    <a:pt x="108183" y="2291803"/>
                  </a:cubicBezTo>
                  <a:lnTo>
                    <a:pt x="2059211" y="2291803"/>
                  </a:lnTo>
                  <a:cubicBezTo>
                    <a:pt x="2139221" y="2291803"/>
                    <a:pt x="2205261" y="2225763"/>
                    <a:pt x="2205261" y="2145753"/>
                  </a:cubicBezTo>
                  <a:lnTo>
                    <a:pt x="2205261" y="95250"/>
                  </a:lnTo>
                  <a:cubicBezTo>
                    <a:pt x="2205261" y="58420"/>
                    <a:pt x="2191291" y="25400"/>
                    <a:pt x="2169701" y="0"/>
                  </a:cubicBezTo>
                  <a:cubicBezTo>
                    <a:pt x="2176051" y="16510"/>
                    <a:pt x="2178591" y="34290"/>
                    <a:pt x="2178591" y="52070"/>
                  </a:cubicBezTo>
                  <a:lnTo>
                    <a:pt x="2178591" y="2102573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2700" y="12700"/>
              <a:ext cx="2244631" cy="2342603"/>
            </a:xfrm>
            <a:custGeom>
              <a:avLst/>
              <a:gdLst/>
              <a:ahLst/>
              <a:cxnLst/>
              <a:rect l="l" t="t" r="r" b="b"/>
              <a:pathLst>
                <a:path w="2244631" h="2342603">
                  <a:moveTo>
                    <a:pt x="146050" y="2342603"/>
                  </a:moveTo>
                  <a:lnTo>
                    <a:pt x="2098581" y="2342603"/>
                  </a:lnTo>
                  <a:cubicBezTo>
                    <a:pt x="2178591" y="2342603"/>
                    <a:pt x="2244631" y="2276563"/>
                    <a:pt x="2244631" y="2196553"/>
                  </a:cubicBezTo>
                  <a:lnTo>
                    <a:pt x="2244631" y="146050"/>
                  </a:lnTo>
                  <a:cubicBezTo>
                    <a:pt x="2244631" y="66040"/>
                    <a:pt x="2178591" y="0"/>
                    <a:pt x="209858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196553"/>
                  </a:lnTo>
                  <a:cubicBezTo>
                    <a:pt x="0" y="2277833"/>
                    <a:pt x="66040" y="2342603"/>
                    <a:pt x="146050" y="23426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2309401" cy="2411183"/>
            </a:xfrm>
            <a:custGeom>
              <a:avLst/>
              <a:gdLst/>
              <a:ahLst/>
              <a:cxnLst/>
              <a:rect l="l" t="t" r="r" b="b"/>
              <a:pathLst>
                <a:path w="2309401" h="2411183">
                  <a:moveTo>
                    <a:pt x="2245901" y="74930"/>
                  </a:moveTo>
                  <a:cubicBezTo>
                    <a:pt x="2217961" y="30480"/>
                    <a:pt x="2168431" y="0"/>
                    <a:pt x="211128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209253"/>
                  </a:lnTo>
                  <a:cubicBezTo>
                    <a:pt x="0" y="2261323"/>
                    <a:pt x="25400" y="2307043"/>
                    <a:pt x="63500" y="2336253"/>
                  </a:cubicBezTo>
                  <a:cubicBezTo>
                    <a:pt x="91440" y="2380703"/>
                    <a:pt x="140970" y="2411183"/>
                    <a:pt x="202793" y="2411183"/>
                  </a:cubicBezTo>
                  <a:lnTo>
                    <a:pt x="2150651" y="2411183"/>
                  </a:lnTo>
                  <a:cubicBezTo>
                    <a:pt x="2238281" y="2411183"/>
                    <a:pt x="2309401" y="2340063"/>
                    <a:pt x="2309401" y="2252433"/>
                  </a:cubicBezTo>
                  <a:lnTo>
                    <a:pt x="2309401" y="201930"/>
                  </a:lnTo>
                  <a:cubicBezTo>
                    <a:pt x="2309401" y="149860"/>
                    <a:pt x="2284001" y="104140"/>
                    <a:pt x="2245901" y="74930"/>
                  </a:cubicBezTo>
                  <a:close/>
                  <a:moveTo>
                    <a:pt x="12700" y="2209253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11281" y="12700"/>
                  </a:lnTo>
                  <a:cubicBezTo>
                    <a:pt x="2191291" y="12700"/>
                    <a:pt x="2257331" y="78740"/>
                    <a:pt x="2257331" y="158750"/>
                  </a:cubicBezTo>
                  <a:lnTo>
                    <a:pt x="2257331" y="2209253"/>
                  </a:lnTo>
                  <a:cubicBezTo>
                    <a:pt x="2257331" y="2289263"/>
                    <a:pt x="2191291" y="2355303"/>
                    <a:pt x="2111281" y="2355303"/>
                  </a:cubicBezTo>
                  <a:lnTo>
                    <a:pt x="158750" y="2355303"/>
                  </a:lnTo>
                  <a:cubicBezTo>
                    <a:pt x="78740" y="2355303"/>
                    <a:pt x="12700" y="2290533"/>
                    <a:pt x="12700" y="2209253"/>
                  </a:cubicBezTo>
                  <a:close/>
                  <a:moveTo>
                    <a:pt x="2297971" y="2252433"/>
                  </a:moveTo>
                  <a:cubicBezTo>
                    <a:pt x="2297971" y="2332443"/>
                    <a:pt x="2230661" y="2398483"/>
                    <a:pt x="2150651" y="2398483"/>
                  </a:cubicBezTo>
                  <a:lnTo>
                    <a:pt x="202793" y="2398483"/>
                  </a:lnTo>
                  <a:cubicBezTo>
                    <a:pt x="157480" y="2398483"/>
                    <a:pt x="120650" y="2381973"/>
                    <a:pt x="93980" y="2354033"/>
                  </a:cubicBezTo>
                  <a:cubicBezTo>
                    <a:pt x="114300" y="2362923"/>
                    <a:pt x="135890" y="2368003"/>
                    <a:pt x="160020" y="2368003"/>
                  </a:cubicBezTo>
                  <a:lnTo>
                    <a:pt x="2112551" y="2368003"/>
                  </a:lnTo>
                  <a:cubicBezTo>
                    <a:pt x="2200181" y="2368003"/>
                    <a:pt x="2271301" y="2296883"/>
                    <a:pt x="2271301" y="2209253"/>
                  </a:cubicBezTo>
                  <a:lnTo>
                    <a:pt x="2271301" y="158750"/>
                  </a:lnTo>
                  <a:cubicBezTo>
                    <a:pt x="2271301" y="140970"/>
                    <a:pt x="2267491" y="123190"/>
                    <a:pt x="2262411" y="106680"/>
                  </a:cubicBezTo>
                  <a:cubicBezTo>
                    <a:pt x="2284001" y="132080"/>
                    <a:pt x="2297971" y="165100"/>
                    <a:pt x="2297971" y="201930"/>
                  </a:cubicBezTo>
                  <a:lnTo>
                    <a:pt x="2297971" y="2252433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0590499" y="2686699"/>
            <a:ext cx="5594448" cy="6107713"/>
            <a:chOff x="0" y="0"/>
            <a:chExt cx="2309401" cy="2521277"/>
          </a:xfrm>
        </p:grpSpPr>
        <p:sp>
          <p:nvSpPr>
            <p:cNvPr id="23" name="Freeform 23"/>
            <p:cNvSpPr/>
            <p:nvPr/>
          </p:nvSpPr>
          <p:spPr>
            <a:xfrm>
              <a:off x="92710" y="106680"/>
              <a:ext cx="2205261" cy="2401898"/>
            </a:xfrm>
            <a:custGeom>
              <a:avLst/>
              <a:gdLst/>
              <a:ahLst/>
              <a:cxnLst/>
              <a:rect l="l" t="t" r="r" b="b"/>
              <a:pathLst>
                <a:path w="2205261" h="2401898">
                  <a:moveTo>
                    <a:pt x="2178591" y="2212668"/>
                  </a:moveTo>
                  <a:cubicBezTo>
                    <a:pt x="2178591" y="2300297"/>
                    <a:pt x="2102391" y="2371418"/>
                    <a:pt x="2021111" y="2371418"/>
                  </a:cubicBezTo>
                  <a:lnTo>
                    <a:pt x="66040" y="2371418"/>
                  </a:lnTo>
                  <a:cubicBezTo>
                    <a:pt x="43180" y="2371418"/>
                    <a:pt x="20320" y="2366338"/>
                    <a:pt x="0" y="2357447"/>
                  </a:cubicBezTo>
                  <a:cubicBezTo>
                    <a:pt x="26670" y="2385388"/>
                    <a:pt x="63500" y="2401897"/>
                    <a:pt x="108183" y="2401897"/>
                  </a:cubicBezTo>
                  <a:lnTo>
                    <a:pt x="2059211" y="2401897"/>
                  </a:lnTo>
                  <a:cubicBezTo>
                    <a:pt x="2139221" y="2401897"/>
                    <a:pt x="2205261" y="2335858"/>
                    <a:pt x="2205261" y="2255847"/>
                  </a:cubicBezTo>
                  <a:lnTo>
                    <a:pt x="2205261" y="95250"/>
                  </a:lnTo>
                  <a:cubicBezTo>
                    <a:pt x="2205261" y="58420"/>
                    <a:pt x="2191291" y="25400"/>
                    <a:pt x="2169701" y="0"/>
                  </a:cubicBezTo>
                  <a:cubicBezTo>
                    <a:pt x="2176051" y="16510"/>
                    <a:pt x="2178591" y="34290"/>
                    <a:pt x="2178591" y="52070"/>
                  </a:cubicBezTo>
                  <a:lnTo>
                    <a:pt x="2178591" y="2212668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12700" y="12700"/>
              <a:ext cx="2244631" cy="2452698"/>
            </a:xfrm>
            <a:custGeom>
              <a:avLst/>
              <a:gdLst/>
              <a:ahLst/>
              <a:cxnLst/>
              <a:rect l="l" t="t" r="r" b="b"/>
              <a:pathLst>
                <a:path w="2244631" h="2452698">
                  <a:moveTo>
                    <a:pt x="146050" y="2452698"/>
                  </a:moveTo>
                  <a:lnTo>
                    <a:pt x="2098581" y="2452698"/>
                  </a:lnTo>
                  <a:cubicBezTo>
                    <a:pt x="2178591" y="2452698"/>
                    <a:pt x="2244631" y="2386658"/>
                    <a:pt x="2244631" y="2306648"/>
                  </a:cubicBezTo>
                  <a:lnTo>
                    <a:pt x="2244631" y="146050"/>
                  </a:lnTo>
                  <a:cubicBezTo>
                    <a:pt x="2244631" y="66040"/>
                    <a:pt x="2178591" y="0"/>
                    <a:pt x="209858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306648"/>
                  </a:lnTo>
                  <a:cubicBezTo>
                    <a:pt x="0" y="2387927"/>
                    <a:pt x="66040" y="2452698"/>
                    <a:pt x="146050" y="24526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0"/>
              <a:ext cx="2309401" cy="2521277"/>
            </a:xfrm>
            <a:custGeom>
              <a:avLst/>
              <a:gdLst/>
              <a:ahLst/>
              <a:cxnLst/>
              <a:rect l="l" t="t" r="r" b="b"/>
              <a:pathLst>
                <a:path w="2309401" h="2521277">
                  <a:moveTo>
                    <a:pt x="2245901" y="74930"/>
                  </a:moveTo>
                  <a:cubicBezTo>
                    <a:pt x="2217961" y="30480"/>
                    <a:pt x="2168431" y="0"/>
                    <a:pt x="211128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319348"/>
                  </a:lnTo>
                  <a:cubicBezTo>
                    <a:pt x="0" y="2371417"/>
                    <a:pt x="25400" y="2417138"/>
                    <a:pt x="63500" y="2446348"/>
                  </a:cubicBezTo>
                  <a:cubicBezTo>
                    <a:pt x="91440" y="2490798"/>
                    <a:pt x="140970" y="2521277"/>
                    <a:pt x="202793" y="2521277"/>
                  </a:cubicBezTo>
                  <a:lnTo>
                    <a:pt x="2150651" y="2521277"/>
                  </a:lnTo>
                  <a:cubicBezTo>
                    <a:pt x="2238281" y="2521277"/>
                    <a:pt x="2309401" y="2450158"/>
                    <a:pt x="2309401" y="2362527"/>
                  </a:cubicBezTo>
                  <a:lnTo>
                    <a:pt x="2309401" y="201930"/>
                  </a:lnTo>
                  <a:cubicBezTo>
                    <a:pt x="2309401" y="149860"/>
                    <a:pt x="2284001" y="104140"/>
                    <a:pt x="2245901" y="74930"/>
                  </a:cubicBezTo>
                  <a:close/>
                  <a:moveTo>
                    <a:pt x="12700" y="231934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11281" y="12700"/>
                  </a:lnTo>
                  <a:cubicBezTo>
                    <a:pt x="2191291" y="12700"/>
                    <a:pt x="2257331" y="78740"/>
                    <a:pt x="2257331" y="158750"/>
                  </a:cubicBezTo>
                  <a:lnTo>
                    <a:pt x="2257331" y="2319348"/>
                  </a:lnTo>
                  <a:cubicBezTo>
                    <a:pt x="2257331" y="2399358"/>
                    <a:pt x="2191291" y="2465398"/>
                    <a:pt x="2111281" y="2465398"/>
                  </a:cubicBezTo>
                  <a:lnTo>
                    <a:pt x="158750" y="2465398"/>
                  </a:lnTo>
                  <a:cubicBezTo>
                    <a:pt x="78740" y="2465398"/>
                    <a:pt x="12700" y="2400627"/>
                    <a:pt x="12700" y="2319348"/>
                  </a:cubicBezTo>
                  <a:close/>
                  <a:moveTo>
                    <a:pt x="2297971" y="2362527"/>
                  </a:moveTo>
                  <a:cubicBezTo>
                    <a:pt x="2297971" y="2442538"/>
                    <a:pt x="2230661" y="2508577"/>
                    <a:pt x="2150651" y="2508577"/>
                  </a:cubicBezTo>
                  <a:lnTo>
                    <a:pt x="202793" y="2508577"/>
                  </a:lnTo>
                  <a:cubicBezTo>
                    <a:pt x="157480" y="2508577"/>
                    <a:pt x="120650" y="2492067"/>
                    <a:pt x="93980" y="2464127"/>
                  </a:cubicBezTo>
                  <a:cubicBezTo>
                    <a:pt x="114300" y="2473017"/>
                    <a:pt x="135890" y="2478098"/>
                    <a:pt x="160020" y="2478098"/>
                  </a:cubicBezTo>
                  <a:lnTo>
                    <a:pt x="2112551" y="2478098"/>
                  </a:lnTo>
                  <a:cubicBezTo>
                    <a:pt x="2200181" y="2478098"/>
                    <a:pt x="2271301" y="2406977"/>
                    <a:pt x="2271301" y="2319347"/>
                  </a:cubicBezTo>
                  <a:lnTo>
                    <a:pt x="2271301" y="158750"/>
                  </a:lnTo>
                  <a:cubicBezTo>
                    <a:pt x="2271301" y="140970"/>
                    <a:pt x="2267491" y="123190"/>
                    <a:pt x="2262411" y="106680"/>
                  </a:cubicBezTo>
                  <a:cubicBezTo>
                    <a:pt x="2284001" y="132080"/>
                    <a:pt x="2297971" y="165100"/>
                    <a:pt x="2297971" y="201930"/>
                  </a:cubicBezTo>
                  <a:lnTo>
                    <a:pt x="2297971" y="2362527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2483974" y="2424855"/>
            <a:ext cx="4772538" cy="1229446"/>
            <a:chOff x="0" y="0"/>
            <a:chExt cx="2427729" cy="625404"/>
          </a:xfrm>
        </p:grpSpPr>
        <p:sp>
          <p:nvSpPr>
            <p:cNvPr id="27" name="Freeform 27"/>
            <p:cNvSpPr/>
            <p:nvPr/>
          </p:nvSpPr>
          <p:spPr>
            <a:xfrm>
              <a:off x="92710" y="106680"/>
              <a:ext cx="2323589" cy="506024"/>
            </a:xfrm>
            <a:custGeom>
              <a:avLst/>
              <a:gdLst/>
              <a:ahLst/>
              <a:cxnLst/>
              <a:rect l="l" t="t" r="r" b="b"/>
              <a:pathLst>
                <a:path w="2323589" h="506024">
                  <a:moveTo>
                    <a:pt x="2296919" y="316794"/>
                  </a:moveTo>
                  <a:cubicBezTo>
                    <a:pt x="2296919" y="404424"/>
                    <a:pt x="2220719" y="475544"/>
                    <a:pt x="2139439" y="475544"/>
                  </a:cubicBezTo>
                  <a:lnTo>
                    <a:pt x="66040" y="475544"/>
                  </a:lnTo>
                  <a:cubicBezTo>
                    <a:pt x="43180" y="475544"/>
                    <a:pt x="20320" y="470464"/>
                    <a:pt x="0" y="461574"/>
                  </a:cubicBezTo>
                  <a:cubicBezTo>
                    <a:pt x="26670" y="489514"/>
                    <a:pt x="63500" y="506024"/>
                    <a:pt x="108937" y="506024"/>
                  </a:cubicBezTo>
                  <a:lnTo>
                    <a:pt x="2177539" y="506024"/>
                  </a:lnTo>
                  <a:cubicBezTo>
                    <a:pt x="2257549" y="506024"/>
                    <a:pt x="2323589" y="439984"/>
                    <a:pt x="2323589" y="359974"/>
                  </a:cubicBezTo>
                  <a:lnTo>
                    <a:pt x="2323589" y="95250"/>
                  </a:lnTo>
                  <a:cubicBezTo>
                    <a:pt x="2323589" y="58420"/>
                    <a:pt x="2309619" y="25400"/>
                    <a:pt x="2288029" y="0"/>
                  </a:cubicBezTo>
                  <a:cubicBezTo>
                    <a:pt x="2294379" y="16510"/>
                    <a:pt x="2296919" y="34290"/>
                    <a:pt x="2296919" y="52070"/>
                  </a:cubicBezTo>
                  <a:lnTo>
                    <a:pt x="2296919" y="316794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12700" y="12700"/>
              <a:ext cx="2362959" cy="556824"/>
            </a:xfrm>
            <a:custGeom>
              <a:avLst/>
              <a:gdLst/>
              <a:ahLst/>
              <a:cxnLst/>
              <a:rect l="l" t="t" r="r" b="b"/>
              <a:pathLst>
                <a:path w="2362959" h="556824">
                  <a:moveTo>
                    <a:pt x="146050" y="556824"/>
                  </a:moveTo>
                  <a:lnTo>
                    <a:pt x="2216909" y="556824"/>
                  </a:lnTo>
                  <a:cubicBezTo>
                    <a:pt x="2296919" y="556824"/>
                    <a:pt x="2362959" y="490784"/>
                    <a:pt x="2362959" y="410774"/>
                  </a:cubicBezTo>
                  <a:lnTo>
                    <a:pt x="2362959" y="146050"/>
                  </a:lnTo>
                  <a:cubicBezTo>
                    <a:pt x="2362959" y="66040"/>
                    <a:pt x="2296919" y="0"/>
                    <a:pt x="221690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410774"/>
                  </a:lnTo>
                  <a:cubicBezTo>
                    <a:pt x="0" y="492054"/>
                    <a:pt x="66040" y="556824"/>
                    <a:pt x="146050" y="556824"/>
                  </a:cubicBez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0" y="0"/>
              <a:ext cx="2427730" cy="625404"/>
            </a:xfrm>
            <a:custGeom>
              <a:avLst/>
              <a:gdLst/>
              <a:ahLst/>
              <a:cxnLst/>
              <a:rect l="l" t="t" r="r" b="b"/>
              <a:pathLst>
                <a:path w="2427730" h="625404">
                  <a:moveTo>
                    <a:pt x="2364229" y="74930"/>
                  </a:moveTo>
                  <a:cubicBezTo>
                    <a:pt x="2336289" y="30480"/>
                    <a:pt x="2286759" y="0"/>
                    <a:pt x="222960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423474"/>
                  </a:lnTo>
                  <a:cubicBezTo>
                    <a:pt x="0" y="475544"/>
                    <a:pt x="25400" y="521264"/>
                    <a:pt x="63500" y="550474"/>
                  </a:cubicBezTo>
                  <a:cubicBezTo>
                    <a:pt x="91440" y="594924"/>
                    <a:pt x="140970" y="625404"/>
                    <a:pt x="203665" y="625404"/>
                  </a:cubicBezTo>
                  <a:lnTo>
                    <a:pt x="2268979" y="625404"/>
                  </a:lnTo>
                  <a:cubicBezTo>
                    <a:pt x="2356609" y="625404"/>
                    <a:pt x="2427730" y="554284"/>
                    <a:pt x="2427730" y="466654"/>
                  </a:cubicBezTo>
                  <a:lnTo>
                    <a:pt x="2427730" y="201930"/>
                  </a:lnTo>
                  <a:cubicBezTo>
                    <a:pt x="2427729" y="149860"/>
                    <a:pt x="2402329" y="104140"/>
                    <a:pt x="2364229" y="74930"/>
                  </a:cubicBezTo>
                  <a:close/>
                  <a:moveTo>
                    <a:pt x="12700" y="42347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229609" y="12700"/>
                  </a:lnTo>
                  <a:cubicBezTo>
                    <a:pt x="2309619" y="12700"/>
                    <a:pt x="2375659" y="78740"/>
                    <a:pt x="2375659" y="158750"/>
                  </a:cubicBezTo>
                  <a:lnTo>
                    <a:pt x="2375659" y="423474"/>
                  </a:lnTo>
                  <a:cubicBezTo>
                    <a:pt x="2375659" y="503484"/>
                    <a:pt x="2309619" y="569524"/>
                    <a:pt x="2229609" y="569524"/>
                  </a:cubicBezTo>
                  <a:lnTo>
                    <a:pt x="158750" y="569524"/>
                  </a:lnTo>
                  <a:cubicBezTo>
                    <a:pt x="78740" y="569524"/>
                    <a:pt x="12700" y="504754"/>
                    <a:pt x="12700" y="423474"/>
                  </a:cubicBezTo>
                  <a:close/>
                  <a:moveTo>
                    <a:pt x="2416299" y="466654"/>
                  </a:moveTo>
                  <a:cubicBezTo>
                    <a:pt x="2416299" y="546664"/>
                    <a:pt x="2348989" y="612704"/>
                    <a:pt x="2268979" y="612704"/>
                  </a:cubicBezTo>
                  <a:lnTo>
                    <a:pt x="203665" y="612704"/>
                  </a:lnTo>
                  <a:cubicBezTo>
                    <a:pt x="157480" y="612704"/>
                    <a:pt x="120650" y="596194"/>
                    <a:pt x="93980" y="568254"/>
                  </a:cubicBezTo>
                  <a:cubicBezTo>
                    <a:pt x="114300" y="577144"/>
                    <a:pt x="135890" y="582224"/>
                    <a:pt x="160020" y="582224"/>
                  </a:cubicBezTo>
                  <a:lnTo>
                    <a:pt x="2230879" y="582224"/>
                  </a:lnTo>
                  <a:cubicBezTo>
                    <a:pt x="2318509" y="582224"/>
                    <a:pt x="2389630" y="511104"/>
                    <a:pt x="2389630" y="423474"/>
                  </a:cubicBezTo>
                  <a:lnTo>
                    <a:pt x="2389630" y="158750"/>
                  </a:lnTo>
                  <a:cubicBezTo>
                    <a:pt x="2389630" y="140970"/>
                    <a:pt x="2385819" y="123190"/>
                    <a:pt x="2380739" y="106680"/>
                  </a:cubicBezTo>
                  <a:cubicBezTo>
                    <a:pt x="2402330" y="132080"/>
                    <a:pt x="2416299" y="165100"/>
                    <a:pt x="2416299" y="201930"/>
                  </a:cubicBezTo>
                  <a:lnTo>
                    <a:pt x="2416299" y="466654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0968116" y="2424855"/>
            <a:ext cx="4772538" cy="1229446"/>
            <a:chOff x="0" y="0"/>
            <a:chExt cx="2427729" cy="625404"/>
          </a:xfrm>
        </p:grpSpPr>
        <p:sp>
          <p:nvSpPr>
            <p:cNvPr id="31" name="Freeform 31"/>
            <p:cNvSpPr/>
            <p:nvPr/>
          </p:nvSpPr>
          <p:spPr>
            <a:xfrm>
              <a:off x="92710" y="106680"/>
              <a:ext cx="2323589" cy="506024"/>
            </a:xfrm>
            <a:custGeom>
              <a:avLst/>
              <a:gdLst/>
              <a:ahLst/>
              <a:cxnLst/>
              <a:rect l="l" t="t" r="r" b="b"/>
              <a:pathLst>
                <a:path w="2323589" h="506024">
                  <a:moveTo>
                    <a:pt x="2296919" y="316794"/>
                  </a:moveTo>
                  <a:cubicBezTo>
                    <a:pt x="2296919" y="404424"/>
                    <a:pt x="2220719" y="475544"/>
                    <a:pt x="2139439" y="475544"/>
                  </a:cubicBezTo>
                  <a:lnTo>
                    <a:pt x="66040" y="475544"/>
                  </a:lnTo>
                  <a:cubicBezTo>
                    <a:pt x="43180" y="475544"/>
                    <a:pt x="20320" y="470464"/>
                    <a:pt x="0" y="461574"/>
                  </a:cubicBezTo>
                  <a:cubicBezTo>
                    <a:pt x="26670" y="489514"/>
                    <a:pt x="63500" y="506024"/>
                    <a:pt x="108937" y="506024"/>
                  </a:cubicBezTo>
                  <a:lnTo>
                    <a:pt x="2177539" y="506024"/>
                  </a:lnTo>
                  <a:cubicBezTo>
                    <a:pt x="2257549" y="506024"/>
                    <a:pt x="2323589" y="439984"/>
                    <a:pt x="2323589" y="359974"/>
                  </a:cubicBezTo>
                  <a:lnTo>
                    <a:pt x="2323589" y="95250"/>
                  </a:lnTo>
                  <a:cubicBezTo>
                    <a:pt x="2323589" y="58420"/>
                    <a:pt x="2309619" y="25400"/>
                    <a:pt x="2288029" y="0"/>
                  </a:cubicBezTo>
                  <a:cubicBezTo>
                    <a:pt x="2294379" y="16510"/>
                    <a:pt x="2296919" y="34290"/>
                    <a:pt x="2296919" y="52070"/>
                  </a:cubicBezTo>
                  <a:lnTo>
                    <a:pt x="2296919" y="316794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12700" y="12700"/>
              <a:ext cx="2362959" cy="556824"/>
            </a:xfrm>
            <a:custGeom>
              <a:avLst/>
              <a:gdLst/>
              <a:ahLst/>
              <a:cxnLst/>
              <a:rect l="l" t="t" r="r" b="b"/>
              <a:pathLst>
                <a:path w="2362959" h="556824">
                  <a:moveTo>
                    <a:pt x="146050" y="556824"/>
                  </a:moveTo>
                  <a:lnTo>
                    <a:pt x="2216909" y="556824"/>
                  </a:lnTo>
                  <a:cubicBezTo>
                    <a:pt x="2296919" y="556824"/>
                    <a:pt x="2362959" y="490784"/>
                    <a:pt x="2362959" y="410774"/>
                  </a:cubicBezTo>
                  <a:lnTo>
                    <a:pt x="2362959" y="146050"/>
                  </a:lnTo>
                  <a:cubicBezTo>
                    <a:pt x="2362959" y="66040"/>
                    <a:pt x="2296919" y="0"/>
                    <a:pt x="221690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410774"/>
                  </a:lnTo>
                  <a:cubicBezTo>
                    <a:pt x="0" y="492054"/>
                    <a:pt x="66040" y="556824"/>
                    <a:pt x="146050" y="556824"/>
                  </a:cubicBez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0" y="0"/>
              <a:ext cx="2427730" cy="625404"/>
            </a:xfrm>
            <a:custGeom>
              <a:avLst/>
              <a:gdLst/>
              <a:ahLst/>
              <a:cxnLst/>
              <a:rect l="l" t="t" r="r" b="b"/>
              <a:pathLst>
                <a:path w="2427730" h="625404">
                  <a:moveTo>
                    <a:pt x="2364229" y="74930"/>
                  </a:moveTo>
                  <a:cubicBezTo>
                    <a:pt x="2336289" y="30480"/>
                    <a:pt x="2286759" y="0"/>
                    <a:pt x="222960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423474"/>
                  </a:lnTo>
                  <a:cubicBezTo>
                    <a:pt x="0" y="475544"/>
                    <a:pt x="25400" y="521264"/>
                    <a:pt x="63500" y="550474"/>
                  </a:cubicBezTo>
                  <a:cubicBezTo>
                    <a:pt x="91440" y="594924"/>
                    <a:pt x="140970" y="625404"/>
                    <a:pt x="203665" y="625404"/>
                  </a:cubicBezTo>
                  <a:lnTo>
                    <a:pt x="2268979" y="625404"/>
                  </a:lnTo>
                  <a:cubicBezTo>
                    <a:pt x="2356609" y="625404"/>
                    <a:pt x="2427730" y="554284"/>
                    <a:pt x="2427730" y="466654"/>
                  </a:cubicBezTo>
                  <a:lnTo>
                    <a:pt x="2427730" y="201930"/>
                  </a:lnTo>
                  <a:cubicBezTo>
                    <a:pt x="2427729" y="149860"/>
                    <a:pt x="2402329" y="104140"/>
                    <a:pt x="2364229" y="74930"/>
                  </a:cubicBezTo>
                  <a:close/>
                  <a:moveTo>
                    <a:pt x="12700" y="42347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229609" y="12700"/>
                  </a:lnTo>
                  <a:cubicBezTo>
                    <a:pt x="2309619" y="12700"/>
                    <a:pt x="2375659" y="78740"/>
                    <a:pt x="2375659" y="158750"/>
                  </a:cubicBezTo>
                  <a:lnTo>
                    <a:pt x="2375659" y="423474"/>
                  </a:lnTo>
                  <a:cubicBezTo>
                    <a:pt x="2375659" y="503484"/>
                    <a:pt x="2309619" y="569524"/>
                    <a:pt x="2229609" y="569524"/>
                  </a:cubicBezTo>
                  <a:lnTo>
                    <a:pt x="158750" y="569524"/>
                  </a:lnTo>
                  <a:cubicBezTo>
                    <a:pt x="78740" y="569524"/>
                    <a:pt x="12700" y="504754"/>
                    <a:pt x="12700" y="423474"/>
                  </a:cubicBezTo>
                  <a:close/>
                  <a:moveTo>
                    <a:pt x="2416299" y="466654"/>
                  </a:moveTo>
                  <a:cubicBezTo>
                    <a:pt x="2416299" y="546664"/>
                    <a:pt x="2348989" y="612704"/>
                    <a:pt x="2268979" y="612704"/>
                  </a:cubicBezTo>
                  <a:lnTo>
                    <a:pt x="203665" y="612704"/>
                  </a:lnTo>
                  <a:cubicBezTo>
                    <a:pt x="157480" y="612704"/>
                    <a:pt x="120650" y="596194"/>
                    <a:pt x="93980" y="568254"/>
                  </a:cubicBezTo>
                  <a:cubicBezTo>
                    <a:pt x="114300" y="577144"/>
                    <a:pt x="135890" y="582224"/>
                    <a:pt x="160020" y="582224"/>
                  </a:cubicBezTo>
                  <a:lnTo>
                    <a:pt x="2230879" y="582224"/>
                  </a:lnTo>
                  <a:cubicBezTo>
                    <a:pt x="2318509" y="582224"/>
                    <a:pt x="2389630" y="511104"/>
                    <a:pt x="2389630" y="423474"/>
                  </a:cubicBezTo>
                  <a:lnTo>
                    <a:pt x="2389630" y="158750"/>
                  </a:lnTo>
                  <a:cubicBezTo>
                    <a:pt x="2389630" y="140970"/>
                    <a:pt x="2385819" y="123190"/>
                    <a:pt x="2380739" y="106680"/>
                  </a:cubicBezTo>
                  <a:cubicBezTo>
                    <a:pt x="2402330" y="132080"/>
                    <a:pt x="2416299" y="165100"/>
                    <a:pt x="2416299" y="201930"/>
                  </a:cubicBezTo>
                  <a:lnTo>
                    <a:pt x="2416299" y="466654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34" name="Freeform 34"/>
          <p:cNvSpPr/>
          <p:nvPr/>
        </p:nvSpPr>
        <p:spPr>
          <a:xfrm>
            <a:off x="14334445" y="5717418"/>
            <a:ext cx="2863563" cy="3277325"/>
          </a:xfrm>
          <a:custGeom>
            <a:avLst/>
            <a:gdLst/>
            <a:ahLst/>
            <a:cxnLst/>
            <a:rect l="l" t="t" r="r" b="b"/>
            <a:pathLst>
              <a:path w="2863563" h="3277325">
                <a:moveTo>
                  <a:pt x="0" y="0"/>
                </a:moveTo>
                <a:lnTo>
                  <a:pt x="2863563" y="0"/>
                </a:lnTo>
                <a:lnTo>
                  <a:pt x="2863563" y="3277325"/>
                </a:lnTo>
                <a:lnTo>
                  <a:pt x="0" y="3277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5684210" y="6435959"/>
            <a:ext cx="3144604" cy="2358453"/>
          </a:xfrm>
          <a:custGeom>
            <a:avLst/>
            <a:gdLst/>
            <a:ahLst/>
            <a:cxnLst/>
            <a:rect l="l" t="t" r="r" b="b"/>
            <a:pathLst>
              <a:path w="3144604" h="2358453">
                <a:moveTo>
                  <a:pt x="0" y="0"/>
                </a:moveTo>
                <a:lnTo>
                  <a:pt x="3144604" y="0"/>
                </a:lnTo>
                <a:lnTo>
                  <a:pt x="3144604" y="2358453"/>
                </a:lnTo>
                <a:lnTo>
                  <a:pt x="0" y="23584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4334445" y="0"/>
            <a:ext cx="3953555" cy="1394527"/>
          </a:xfrm>
          <a:custGeom>
            <a:avLst/>
            <a:gdLst/>
            <a:ahLst/>
            <a:cxnLst/>
            <a:rect l="l" t="t" r="r" b="b"/>
            <a:pathLst>
              <a:path w="3953555" h="1394527">
                <a:moveTo>
                  <a:pt x="0" y="0"/>
                </a:moveTo>
                <a:lnTo>
                  <a:pt x="3953555" y="0"/>
                </a:lnTo>
                <a:lnTo>
                  <a:pt x="3953555" y="1394527"/>
                </a:lnTo>
                <a:lnTo>
                  <a:pt x="0" y="1394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322733" y="9783959"/>
            <a:ext cx="1750285" cy="294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spc="44">
                <a:solidFill>
                  <a:srgbClr val="38455D"/>
                </a:solidFill>
                <a:latin typeface="JetBrains Mono Medium"/>
              </a:rPr>
              <a:t>PAGE 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4743184" y="246996"/>
            <a:ext cx="8500388" cy="197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7000" spc="-210">
                <a:solidFill>
                  <a:srgbClr val="FFFFFF"/>
                </a:solidFill>
                <a:latin typeface="JetBrains Mono Ultra-Bold"/>
              </a:rPr>
              <a:t>Atribut-Atribut Pada Class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2386432" y="4096455"/>
            <a:ext cx="4600184" cy="3259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87"/>
              </a:lnSpc>
            </a:pPr>
            <a:r>
              <a:rPr lang="en-US" sz="2836" spc="141" dirty="0">
                <a:solidFill>
                  <a:srgbClr val="38455D"/>
                </a:solidFill>
                <a:latin typeface="JetBrains Mono Medium"/>
              </a:rPr>
              <a:t>Nama</a:t>
            </a:r>
          </a:p>
          <a:p>
            <a:pPr>
              <a:lnSpc>
                <a:spcPts val="3687"/>
              </a:lnSpc>
            </a:pPr>
            <a:r>
              <a:rPr lang="en-US" sz="2836" spc="141" dirty="0" err="1">
                <a:solidFill>
                  <a:srgbClr val="38455D"/>
                </a:solidFill>
                <a:latin typeface="JetBrains Mono Medium"/>
              </a:rPr>
              <a:t>Sifat</a:t>
            </a:r>
            <a:endParaRPr lang="en-US" sz="2836" spc="141" dirty="0">
              <a:solidFill>
                <a:srgbClr val="38455D"/>
              </a:solidFill>
              <a:latin typeface="JetBrains Mono Medium"/>
            </a:endParaRPr>
          </a:p>
          <a:p>
            <a:pPr>
              <a:lnSpc>
                <a:spcPts val="3687"/>
              </a:lnSpc>
            </a:pPr>
            <a:r>
              <a:rPr lang="en-US" sz="2836" spc="141" dirty="0" err="1">
                <a:solidFill>
                  <a:srgbClr val="38455D"/>
                </a:solidFill>
                <a:latin typeface="JetBrains Mono Medium"/>
              </a:rPr>
              <a:t>Ukuran</a:t>
            </a:r>
            <a:endParaRPr lang="en-US" sz="2836" spc="141" dirty="0">
              <a:solidFill>
                <a:srgbClr val="38455D"/>
              </a:solidFill>
              <a:latin typeface="JetBrains Mono Medium"/>
            </a:endParaRPr>
          </a:p>
          <a:p>
            <a:pPr>
              <a:lnSpc>
                <a:spcPts val="3687"/>
              </a:lnSpc>
            </a:pPr>
            <a:r>
              <a:rPr lang="en-US" sz="2836" spc="141" dirty="0" err="1">
                <a:solidFill>
                  <a:srgbClr val="38455D"/>
                </a:solidFill>
                <a:latin typeface="JetBrains Mono Medium"/>
              </a:rPr>
              <a:t>Jumlah</a:t>
            </a:r>
            <a:r>
              <a:rPr lang="en-US" sz="2836" spc="141" dirty="0">
                <a:solidFill>
                  <a:srgbClr val="38455D"/>
                </a:solidFill>
                <a:latin typeface="JetBrains Mono Medium"/>
              </a:rPr>
              <a:t> kaki</a:t>
            </a:r>
          </a:p>
          <a:p>
            <a:pPr>
              <a:lnSpc>
                <a:spcPts val="3687"/>
              </a:lnSpc>
            </a:pPr>
            <a:r>
              <a:rPr lang="en-US" sz="2836" spc="141" dirty="0" err="1">
                <a:solidFill>
                  <a:srgbClr val="38455D"/>
                </a:solidFill>
                <a:latin typeface="JetBrains Mono Medium"/>
              </a:rPr>
              <a:t>Jenis_ayam</a:t>
            </a:r>
            <a:endParaRPr lang="en-US" sz="2836" spc="141" dirty="0">
              <a:solidFill>
                <a:srgbClr val="38455D"/>
              </a:solidFill>
              <a:latin typeface="JetBrains Mono Medium"/>
            </a:endParaRPr>
          </a:p>
          <a:p>
            <a:pPr>
              <a:lnSpc>
                <a:spcPts val="3687"/>
              </a:lnSpc>
            </a:pPr>
            <a:r>
              <a:rPr lang="en-US" sz="2836" spc="141" dirty="0" err="1">
                <a:solidFill>
                  <a:srgbClr val="38455D"/>
                </a:solidFill>
                <a:latin typeface="JetBrains Mono Medium"/>
              </a:rPr>
              <a:t>Bisa_diadu</a:t>
            </a:r>
            <a:endParaRPr lang="en-US" sz="2836" spc="141" dirty="0">
              <a:solidFill>
                <a:srgbClr val="38455D"/>
              </a:solidFill>
              <a:latin typeface="JetBrains Mono Medium"/>
            </a:endParaRPr>
          </a:p>
          <a:p>
            <a:pPr>
              <a:lnSpc>
                <a:spcPts val="3687"/>
              </a:lnSpc>
            </a:pPr>
            <a:endParaRPr lang="en-US" sz="2836" spc="141" dirty="0">
              <a:solidFill>
                <a:srgbClr val="38455D"/>
              </a:solidFill>
              <a:latin typeface="JetBrains Mono Medium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2681900" y="2825079"/>
            <a:ext cx="4263567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500" spc="125">
                <a:solidFill>
                  <a:srgbClr val="38455D"/>
                </a:solidFill>
                <a:latin typeface="JetBrains Mono Ultra-Bold"/>
              </a:rPr>
              <a:t>Ayam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1166043" y="2825079"/>
            <a:ext cx="4263567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500" spc="125">
                <a:solidFill>
                  <a:srgbClr val="38455D"/>
                </a:solidFill>
                <a:latin typeface="JetBrains Mono Ultra-Bold"/>
              </a:rPr>
              <a:t>Merpati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1166043" y="4563180"/>
            <a:ext cx="4600184" cy="2326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87"/>
              </a:lnSpc>
            </a:pPr>
            <a:r>
              <a:rPr lang="en-US" sz="2836" spc="141" dirty="0">
                <a:solidFill>
                  <a:srgbClr val="38455D"/>
                </a:solidFill>
                <a:latin typeface="JetBrains Mono Medium"/>
              </a:rPr>
              <a:t>Nama</a:t>
            </a:r>
          </a:p>
          <a:p>
            <a:pPr>
              <a:lnSpc>
                <a:spcPts val="3687"/>
              </a:lnSpc>
            </a:pPr>
            <a:r>
              <a:rPr lang="en-US" sz="2836" spc="141" dirty="0" err="1">
                <a:solidFill>
                  <a:srgbClr val="38455D"/>
                </a:solidFill>
                <a:latin typeface="JetBrains Mono Medium"/>
              </a:rPr>
              <a:t>Sifat</a:t>
            </a:r>
            <a:endParaRPr lang="en-US" sz="2836" spc="141" dirty="0">
              <a:solidFill>
                <a:srgbClr val="38455D"/>
              </a:solidFill>
              <a:latin typeface="JetBrains Mono Medium"/>
            </a:endParaRPr>
          </a:p>
          <a:p>
            <a:pPr>
              <a:lnSpc>
                <a:spcPts val="3687"/>
              </a:lnSpc>
            </a:pPr>
            <a:r>
              <a:rPr lang="en-US" sz="2836" spc="141" dirty="0" err="1">
                <a:solidFill>
                  <a:srgbClr val="38455D"/>
                </a:solidFill>
                <a:latin typeface="JetBrains Mono Medium"/>
              </a:rPr>
              <a:t>Ukuran</a:t>
            </a:r>
            <a:endParaRPr lang="en-US" sz="2836" spc="141" dirty="0">
              <a:solidFill>
                <a:srgbClr val="38455D"/>
              </a:solidFill>
              <a:latin typeface="JetBrains Mono Medium"/>
            </a:endParaRPr>
          </a:p>
          <a:p>
            <a:pPr>
              <a:lnSpc>
                <a:spcPts val="3687"/>
              </a:lnSpc>
            </a:pPr>
            <a:r>
              <a:rPr lang="en-US" sz="2836" spc="141" dirty="0" err="1">
                <a:solidFill>
                  <a:srgbClr val="38455D"/>
                </a:solidFill>
                <a:latin typeface="JetBrains Mono Medium"/>
              </a:rPr>
              <a:t>Jumlah_kaki</a:t>
            </a:r>
            <a:endParaRPr lang="en-US" sz="2836" spc="141" dirty="0">
              <a:solidFill>
                <a:srgbClr val="38455D"/>
              </a:solidFill>
              <a:latin typeface="JetBrains Mono Medium"/>
            </a:endParaRPr>
          </a:p>
          <a:p>
            <a:pPr>
              <a:lnSpc>
                <a:spcPts val="3687"/>
              </a:lnSpc>
            </a:pPr>
            <a:endParaRPr lang="en-US" sz="2836" spc="141" dirty="0">
              <a:solidFill>
                <a:srgbClr val="38455D"/>
              </a:solidFill>
              <a:latin typeface="JetBrains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43064"/>
            <a:ext cx="18288000" cy="743936"/>
            <a:chOff x="0" y="0"/>
            <a:chExt cx="49442750" cy="201127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49297970" cy="1866496"/>
            </a:xfrm>
            <a:custGeom>
              <a:avLst/>
              <a:gdLst/>
              <a:ahLst/>
              <a:cxnLst/>
              <a:rect l="l" t="t" r="r" b="b"/>
              <a:pathLst>
                <a:path w="49297970" h="1866496">
                  <a:moveTo>
                    <a:pt x="0" y="0"/>
                  </a:moveTo>
                  <a:lnTo>
                    <a:pt x="49297970" y="0"/>
                  </a:lnTo>
                  <a:lnTo>
                    <a:pt x="49297970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9442750" cy="2011276"/>
            </a:xfrm>
            <a:custGeom>
              <a:avLst/>
              <a:gdLst/>
              <a:ahLst/>
              <a:cxnLst/>
              <a:rect l="l" t="t" r="r" b="b"/>
              <a:pathLst>
                <a:path w="49442750" h="2011276">
                  <a:moveTo>
                    <a:pt x="49297971" y="1866496"/>
                  </a:moveTo>
                  <a:lnTo>
                    <a:pt x="49442750" y="1866496"/>
                  </a:lnTo>
                  <a:lnTo>
                    <a:pt x="49442750" y="2011276"/>
                  </a:lnTo>
                  <a:lnTo>
                    <a:pt x="49297971" y="2011276"/>
                  </a:lnTo>
                  <a:lnTo>
                    <a:pt x="49297971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49297971" y="144780"/>
                  </a:moveTo>
                  <a:lnTo>
                    <a:pt x="49442750" y="144780"/>
                  </a:lnTo>
                  <a:lnTo>
                    <a:pt x="49442750" y="1866496"/>
                  </a:lnTo>
                  <a:lnTo>
                    <a:pt x="49297971" y="1866496"/>
                  </a:lnTo>
                  <a:lnTo>
                    <a:pt x="49297971" y="144780"/>
                  </a:lnTo>
                  <a:close/>
                  <a:moveTo>
                    <a:pt x="144780" y="1866496"/>
                  </a:moveTo>
                  <a:lnTo>
                    <a:pt x="49297971" y="1866496"/>
                  </a:lnTo>
                  <a:lnTo>
                    <a:pt x="49297971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49297971" y="0"/>
                  </a:moveTo>
                  <a:lnTo>
                    <a:pt x="49442750" y="0"/>
                  </a:lnTo>
                  <a:lnTo>
                    <a:pt x="49442750" y="144780"/>
                  </a:lnTo>
                  <a:lnTo>
                    <a:pt x="49297971" y="144780"/>
                  </a:lnTo>
                  <a:lnTo>
                    <a:pt x="4929797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9297971" y="0"/>
                  </a:lnTo>
                  <a:lnTo>
                    <a:pt x="4929797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5" name="AutoShape 5"/>
          <p:cNvSpPr/>
          <p:nvPr/>
        </p:nvSpPr>
        <p:spPr>
          <a:xfrm rot="-5400000">
            <a:off x="2014465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400000">
            <a:off x="17073070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5400000">
            <a:off x="2805021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7182828" y="9543064"/>
            <a:ext cx="2443263" cy="743936"/>
            <a:chOff x="0" y="0"/>
            <a:chExt cx="6605515" cy="2011276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6460735" cy="1866496"/>
            </a:xfrm>
            <a:custGeom>
              <a:avLst/>
              <a:gdLst/>
              <a:ahLst/>
              <a:cxnLst/>
              <a:rect l="l" t="t" r="r" b="b"/>
              <a:pathLst>
                <a:path w="6460735" h="1866496">
                  <a:moveTo>
                    <a:pt x="0" y="0"/>
                  </a:moveTo>
                  <a:lnTo>
                    <a:pt x="6460735" y="0"/>
                  </a:lnTo>
                  <a:lnTo>
                    <a:pt x="6460735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6605515" cy="2011276"/>
            </a:xfrm>
            <a:custGeom>
              <a:avLst/>
              <a:gdLst/>
              <a:ahLst/>
              <a:cxnLst/>
              <a:rect l="l" t="t" r="r" b="b"/>
              <a:pathLst>
                <a:path w="6605515" h="2011276">
                  <a:moveTo>
                    <a:pt x="6460735" y="1866496"/>
                  </a:moveTo>
                  <a:lnTo>
                    <a:pt x="6605515" y="1866496"/>
                  </a:lnTo>
                  <a:lnTo>
                    <a:pt x="6605515" y="2011276"/>
                  </a:lnTo>
                  <a:lnTo>
                    <a:pt x="6460735" y="2011276"/>
                  </a:lnTo>
                  <a:lnTo>
                    <a:pt x="6460735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6460735" y="144780"/>
                  </a:moveTo>
                  <a:lnTo>
                    <a:pt x="6605515" y="144780"/>
                  </a:lnTo>
                  <a:lnTo>
                    <a:pt x="6605515" y="1866496"/>
                  </a:lnTo>
                  <a:lnTo>
                    <a:pt x="6460735" y="1866496"/>
                  </a:lnTo>
                  <a:lnTo>
                    <a:pt x="6460735" y="144780"/>
                  </a:lnTo>
                  <a:close/>
                  <a:moveTo>
                    <a:pt x="144780" y="1866496"/>
                  </a:moveTo>
                  <a:lnTo>
                    <a:pt x="6460735" y="1866496"/>
                  </a:lnTo>
                  <a:lnTo>
                    <a:pt x="6460735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6460735" y="0"/>
                  </a:moveTo>
                  <a:lnTo>
                    <a:pt x="6605515" y="0"/>
                  </a:lnTo>
                  <a:lnTo>
                    <a:pt x="6605515" y="144780"/>
                  </a:lnTo>
                  <a:lnTo>
                    <a:pt x="6460735" y="144780"/>
                  </a:lnTo>
                  <a:lnTo>
                    <a:pt x="64607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460735" y="0"/>
                  </a:lnTo>
                  <a:lnTo>
                    <a:pt x="64607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11" name="AutoShape 11"/>
          <p:cNvSpPr/>
          <p:nvPr/>
        </p:nvSpPr>
        <p:spPr>
          <a:xfrm rot="-5400000">
            <a:off x="8068004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rot="-5400000">
            <a:off x="8242439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rot="-5400000">
            <a:off x="8416874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 rot="5400000">
            <a:off x="2550117" y="9769747"/>
            <a:ext cx="432159" cy="290570"/>
            <a:chOff x="0" y="0"/>
            <a:chExt cx="1930400" cy="12979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16" name="Group 16"/>
          <p:cNvGrpSpPr/>
          <p:nvPr/>
        </p:nvGrpSpPr>
        <p:grpSpPr>
          <a:xfrm rot="-5400000">
            <a:off x="17659937" y="9769747"/>
            <a:ext cx="432159" cy="290570"/>
            <a:chOff x="0" y="0"/>
            <a:chExt cx="1930400" cy="12979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620912" y="1028700"/>
            <a:ext cx="12708459" cy="8229600"/>
            <a:chOff x="0" y="0"/>
            <a:chExt cx="5246080" cy="3397197"/>
          </a:xfrm>
        </p:grpSpPr>
        <p:sp>
          <p:nvSpPr>
            <p:cNvPr id="19" name="Freeform 19"/>
            <p:cNvSpPr/>
            <p:nvPr/>
          </p:nvSpPr>
          <p:spPr>
            <a:xfrm>
              <a:off x="92710" y="106680"/>
              <a:ext cx="5141940" cy="3277817"/>
            </a:xfrm>
            <a:custGeom>
              <a:avLst/>
              <a:gdLst/>
              <a:ahLst/>
              <a:cxnLst/>
              <a:rect l="l" t="t" r="r" b="b"/>
              <a:pathLst>
                <a:path w="5141940" h="3277817">
                  <a:moveTo>
                    <a:pt x="5115270" y="3088587"/>
                  </a:moveTo>
                  <a:cubicBezTo>
                    <a:pt x="5115270" y="3176217"/>
                    <a:pt x="5039070" y="3247337"/>
                    <a:pt x="4957790" y="3247337"/>
                  </a:cubicBezTo>
                  <a:lnTo>
                    <a:pt x="66040" y="3247337"/>
                  </a:lnTo>
                  <a:cubicBezTo>
                    <a:pt x="43180" y="3247337"/>
                    <a:pt x="20320" y="3242257"/>
                    <a:pt x="0" y="3233367"/>
                  </a:cubicBezTo>
                  <a:cubicBezTo>
                    <a:pt x="26670" y="3261307"/>
                    <a:pt x="63500" y="3277817"/>
                    <a:pt x="126900" y="3277817"/>
                  </a:cubicBezTo>
                  <a:lnTo>
                    <a:pt x="4995890" y="3277817"/>
                  </a:lnTo>
                  <a:cubicBezTo>
                    <a:pt x="5075900" y="3277817"/>
                    <a:pt x="5141940" y="3211778"/>
                    <a:pt x="5141940" y="3131767"/>
                  </a:cubicBezTo>
                  <a:lnTo>
                    <a:pt x="5141940" y="95250"/>
                  </a:lnTo>
                  <a:cubicBezTo>
                    <a:pt x="5141940" y="58420"/>
                    <a:pt x="5127970" y="25400"/>
                    <a:pt x="5106380" y="0"/>
                  </a:cubicBezTo>
                  <a:cubicBezTo>
                    <a:pt x="5112730" y="16510"/>
                    <a:pt x="5115270" y="34290"/>
                    <a:pt x="5115270" y="52070"/>
                  </a:cubicBezTo>
                  <a:lnTo>
                    <a:pt x="5115270" y="3088587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2700" y="12700"/>
              <a:ext cx="5181310" cy="3328617"/>
            </a:xfrm>
            <a:custGeom>
              <a:avLst/>
              <a:gdLst/>
              <a:ahLst/>
              <a:cxnLst/>
              <a:rect l="l" t="t" r="r" b="b"/>
              <a:pathLst>
                <a:path w="5181310" h="3328617">
                  <a:moveTo>
                    <a:pt x="146050" y="3328617"/>
                  </a:moveTo>
                  <a:lnTo>
                    <a:pt x="5035260" y="3328617"/>
                  </a:lnTo>
                  <a:cubicBezTo>
                    <a:pt x="5115270" y="3328617"/>
                    <a:pt x="5181310" y="3262577"/>
                    <a:pt x="5181310" y="3182567"/>
                  </a:cubicBezTo>
                  <a:lnTo>
                    <a:pt x="5181310" y="146050"/>
                  </a:lnTo>
                  <a:cubicBezTo>
                    <a:pt x="5181310" y="66040"/>
                    <a:pt x="5115270" y="0"/>
                    <a:pt x="503526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182567"/>
                  </a:lnTo>
                  <a:cubicBezTo>
                    <a:pt x="0" y="3263847"/>
                    <a:pt x="66040" y="3328617"/>
                    <a:pt x="146050" y="332861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5246081" cy="3397197"/>
            </a:xfrm>
            <a:custGeom>
              <a:avLst/>
              <a:gdLst/>
              <a:ahLst/>
              <a:cxnLst/>
              <a:rect l="l" t="t" r="r" b="b"/>
              <a:pathLst>
                <a:path w="5246081" h="3397197">
                  <a:moveTo>
                    <a:pt x="5182581" y="74930"/>
                  </a:moveTo>
                  <a:cubicBezTo>
                    <a:pt x="5154640" y="30480"/>
                    <a:pt x="5105110" y="0"/>
                    <a:pt x="504796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195267"/>
                  </a:lnTo>
                  <a:cubicBezTo>
                    <a:pt x="0" y="3247337"/>
                    <a:pt x="25400" y="3293057"/>
                    <a:pt x="63500" y="3322267"/>
                  </a:cubicBezTo>
                  <a:cubicBezTo>
                    <a:pt x="91440" y="3366717"/>
                    <a:pt x="140970" y="3397197"/>
                    <a:pt x="224431" y="3397197"/>
                  </a:cubicBezTo>
                  <a:lnTo>
                    <a:pt x="5087331" y="3397197"/>
                  </a:lnTo>
                  <a:cubicBezTo>
                    <a:pt x="5174960" y="3397197"/>
                    <a:pt x="5246081" y="3326077"/>
                    <a:pt x="5246081" y="3238447"/>
                  </a:cubicBezTo>
                  <a:lnTo>
                    <a:pt x="5246081" y="201930"/>
                  </a:lnTo>
                  <a:cubicBezTo>
                    <a:pt x="5246080" y="149860"/>
                    <a:pt x="5220680" y="104140"/>
                    <a:pt x="5182581" y="74930"/>
                  </a:cubicBezTo>
                  <a:close/>
                  <a:moveTo>
                    <a:pt x="12700" y="319526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047960" y="12700"/>
                  </a:lnTo>
                  <a:cubicBezTo>
                    <a:pt x="5127970" y="12700"/>
                    <a:pt x="5194010" y="78740"/>
                    <a:pt x="5194010" y="158750"/>
                  </a:cubicBezTo>
                  <a:lnTo>
                    <a:pt x="5194010" y="3195267"/>
                  </a:lnTo>
                  <a:cubicBezTo>
                    <a:pt x="5194010" y="3275277"/>
                    <a:pt x="5127970" y="3341317"/>
                    <a:pt x="5047960" y="3341317"/>
                  </a:cubicBezTo>
                  <a:lnTo>
                    <a:pt x="158750" y="3341317"/>
                  </a:lnTo>
                  <a:cubicBezTo>
                    <a:pt x="78740" y="3341317"/>
                    <a:pt x="12700" y="3276547"/>
                    <a:pt x="12700" y="3195267"/>
                  </a:cubicBezTo>
                  <a:close/>
                  <a:moveTo>
                    <a:pt x="5234650" y="3238447"/>
                  </a:moveTo>
                  <a:cubicBezTo>
                    <a:pt x="5234650" y="3318457"/>
                    <a:pt x="5167340" y="3384497"/>
                    <a:pt x="5087331" y="3384497"/>
                  </a:cubicBezTo>
                  <a:lnTo>
                    <a:pt x="224431" y="3384497"/>
                  </a:lnTo>
                  <a:cubicBezTo>
                    <a:pt x="157480" y="3384497"/>
                    <a:pt x="120650" y="3367987"/>
                    <a:pt x="93980" y="3340047"/>
                  </a:cubicBezTo>
                  <a:cubicBezTo>
                    <a:pt x="114300" y="3348937"/>
                    <a:pt x="135890" y="3354017"/>
                    <a:pt x="160020" y="3354017"/>
                  </a:cubicBezTo>
                  <a:lnTo>
                    <a:pt x="5049231" y="3354017"/>
                  </a:lnTo>
                  <a:cubicBezTo>
                    <a:pt x="5136860" y="3354017"/>
                    <a:pt x="5207981" y="3282897"/>
                    <a:pt x="5207981" y="3195267"/>
                  </a:cubicBezTo>
                  <a:lnTo>
                    <a:pt x="5207981" y="158750"/>
                  </a:lnTo>
                  <a:cubicBezTo>
                    <a:pt x="5207981" y="140970"/>
                    <a:pt x="5204170" y="123190"/>
                    <a:pt x="5199090" y="106680"/>
                  </a:cubicBezTo>
                  <a:cubicBezTo>
                    <a:pt x="5220681" y="132080"/>
                    <a:pt x="5234650" y="165100"/>
                    <a:pt x="5234650" y="201930"/>
                  </a:cubicBezTo>
                  <a:lnTo>
                    <a:pt x="5234650" y="3238447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5446493" y="1166342"/>
            <a:ext cx="5915933" cy="7859066"/>
          </a:xfrm>
          <a:custGeom>
            <a:avLst/>
            <a:gdLst/>
            <a:ahLst/>
            <a:cxnLst/>
            <a:rect l="l" t="t" r="r" b="b"/>
            <a:pathLst>
              <a:path w="5915933" h="7859066">
                <a:moveTo>
                  <a:pt x="0" y="0"/>
                </a:moveTo>
                <a:lnTo>
                  <a:pt x="5915933" y="0"/>
                </a:lnTo>
                <a:lnTo>
                  <a:pt x="5915933" y="7859066"/>
                </a:lnTo>
                <a:lnTo>
                  <a:pt x="0" y="78590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0" y="4592906"/>
            <a:ext cx="3353732" cy="4950159"/>
          </a:xfrm>
          <a:custGeom>
            <a:avLst/>
            <a:gdLst/>
            <a:ahLst/>
            <a:cxnLst/>
            <a:rect l="l" t="t" r="r" b="b"/>
            <a:pathLst>
              <a:path w="3353732" h="4950159">
                <a:moveTo>
                  <a:pt x="0" y="0"/>
                </a:moveTo>
                <a:lnTo>
                  <a:pt x="3353732" y="0"/>
                </a:lnTo>
                <a:lnTo>
                  <a:pt x="3353732" y="4950158"/>
                </a:lnTo>
                <a:lnTo>
                  <a:pt x="0" y="49501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618966" y="2577815"/>
            <a:ext cx="3534932" cy="2860082"/>
          </a:xfrm>
          <a:custGeom>
            <a:avLst/>
            <a:gdLst/>
            <a:ahLst/>
            <a:cxnLst/>
            <a:rect l="l" t="t" r="r" b="b"/>
            <a:pathLst>
              <a:path w="3534932" h="2860082">
                <a:moveTo>
                  <a:pt x="0" y="0"/>
                </a:moveTo>
                <a:lnTo>
                  <a:pt x="3534933" y="0"/>
                </a:lnTo>
                <a:lnTo>
                  <a:pt x="3534933" y="2860082"/>
                </a:lnTo>
                <a:lnTo>
                  <a:pt x="0" y="28600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22733" y="9783959"/>
            <a:ext cx="1750285" cy="294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spc="44">
                <a:solidFill>
                  <a:srgbClr val="38455D"/>
                </a:solidFill>
                <a:latin typeface="JetBrains Mono Medium"/>
              </a:rPr>
              <a:t>PAGE 5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50190" y="3523188"/>
            <a:ext cx="4122584" cy="484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95"/>
              </a:lnSpc>
            </a:pPr>
            <a:r>
              <a:rPr lang="en-US" sz="3450" spc="-103">
                <a:solidFill>
                  <a:srgbClr val="38455D"/>
                </a:solidFill>
                <a:latin typeface="JetBrains Mono Ultra-Bold"/>
              </a:rPr>
              <a:t>Diagram UML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43064"/>
            <a:ext cx="18288000" cy="743936"/>
            <a:chOff x="0" y="0"/>
            <a:chExt cx="49442750" cy="201127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49297970" cy="1866496"/>
            </a:xfrm>
            <a:custGeom>
              <a:avLst/>
              <a:gdLst/>
              <a:ahLst/>
              <a:cxnLst/>
              <a:rect l="l" t="t" r="r" b="b"/>
              <a:pathLst>
                <a:path w="49297970" h="1866496">
                  <a:moveTo>
                    <a:pt x="0" y="0"/>
                  </a:moveTo>
                  <a:lnTo>
                    <a:pt x="49297970" y="0"/>
                  </a:lnTo>
                  <a:lnTo>
                    <a:pt x="49297970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9442750" cy="2011276"/>
            </a:xfrm>
            <a:custGeom>
              <a:avLst/>
              <a:gdLst/>
              <a:ahLst/>
              <a:cxnLst/>
              <a:rect l="l" t="t" r="r" b="b"/>
              <a:pathLst>
                <a:path w="49442750" h="2011276">
                  <a:moveTo>
                    <a:pt x="49297971" y="1866496"/>
                  </a:moveTo>
                  <a:lnTo>
                    <a:pt x="49442750" y="1866496"/>
                  </a:lnTo>
                  <a:lnTo>
                    <a:pt x="49442750" y="2011276"/>
                  </a:lnTo>
                  <a:lnTo>
                    <a:pt x="49297971" y="2011276"/>
                  </a:lnTo>
                  <a:lnTo>
                    <a:pt x="49297971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49297971" y="144780"/>
                  </a:moveTo>
                  <a:lnTo>
                    <a:pt x="49442750" y="144780"/>
                  </a:lnTo>
                  <a:lnTo>
                    <a:pt x="49442750" y="1866496"/>
                  </a:lnTo>
                  <a:lnTo>
                    <a:pt x="49297971" y="1866496"/>
                  </a:lnTo>
                  <a:lnTo>
                    <a:pt x="49297971" y="144780"/>
                  </a:lnTo>
                  <a:close/>
                  <a:moveTo>
                    <a:pt x="144780" y="1866496"/>
                  </a:moveTo>
                  <a:lnTo>
                    <a:pt x="49297971" y="1866496"/>
                  </a:lnTo>
                  <a:lnTo>
                    <a:pt x="49297971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49297971" y="0"/>
                  </a:moveTo>
                  <a:lnTo>
                    <a:pt x="49442750" y="0"/>
                  </a:lnTo>
                  <a:lnTo>
                    <a:pt x="49442750" y="144780"/>
                  </a:lnTo>
                  <a:lnTo>
                    <a:pt x="49297971" y="144780"/>
                  </a:lnTo>
                  <a:lnTo>
                    <a:pt x="4929797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9297971" y="0"/>
                  </a:lnTo>
                  <a:lnTo>
                    <a:pt x="4929797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5" name="AutoShape 5"/>
          <p:cNvSpPr/>
          <p:nvPr/>
        </p:nvSpPr>
        <p:spPr>
          <a:xfrm rot="-5400000">
            <a:off x="2014465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400000">
            <a:off x="17073070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5400000">
            <a:off x="2805021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7182828" y="9543064"/>
            <a:ext cx="2443263" cy="743936"/>
            <a:chOff x="0" y="0"/>
            <a:chExt cx="6605515" cy="2011276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6460735" cy="1866496"/>
            </a:xfrm>
            <a:custGeom>
              <a:avLst/>
              <a:gdLst/>
              <a:ahLst/>
              <a:cxnLst/>
              <a:rect l="l" t="t" r="r" b="b"/>
              <a:pathLst>
                <a:path w="6460735" h="1866496">
                  <a:moveTo>
                    <a:pt x="0" y="0"/>
                  </a:moveTo>
                  <a:lnTo>
                    <a:pt x="6460735" y="0"/>
                  </a:lnTo>
                  <a:lnTo>
                    <a:pt x="6460735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6605515" cy="2011276"/>
            </a:xfrm>
            <a:custGeom>
              <a:avLst/>
              <a:gdLst/>
              <a:ahLst/>
              <a:cxnLst/>
              <a:rect l="l" t="t" r="r" b="b"/>
              <a:pathLst>
                <a:path w="6605515" h="2011276">
                  <a:moveTo>
                    <a:pt x="6460735" y="1866496"/>
                  </a:moveTo>
                  <a:lnTo>
                    <a:pt x="6605515" y="1866496"/>
                  </a:lnTo>
                  <a:lnTo>
                    <a:pt x="6605515" y="2011276"/>
                  </a:lnTo>
                  <a:lnTo>
                    <a:pt x="6460735" y="2011276"/>
                  </a:lnTo>
                  <a:lnTo>
                    <a:pt x="6460735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6460735" y="144780"/>
                  </a:moveTo>
                  <a:lnTo>
                    <a:pt x="6605515" y="144780"/>
                  </a:lnTo>
                  <a:lnTo>
                    <a:pt x="6605515" y="1866496"/>
                  </a:lnTo>
                  <a:lnTo>
                    <a:pt x="6460735" y="1866496"/>
                  </a:lnTo>
                  <a:lnTo>
                    <a:pt x="6460735" y="144780"/>
                  </a:lnTo>
                  <a:close/>
                  <a:moveTo>
                    <a:pt x="144780" y="1866496"/>
                  </a:moveTo>
                  <a:lnTo>
                    <a:pt x="6460735" y="1866496"/>
                  </a:lnTo>
                  <a:lnTo>
                    <a:pt x="6460735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6460735" y="0"/>
                  </a:moveTo>
                  <a:lnTo>
                    <a:pt x="6605515" y="0"/>
                  </a:lnTo>
                  <a:lnTo>
                    <a:pt x="6605515" y="144780"/>
                  </a:lnTo>
                  <a:lnTo>
                    <a:pt x="6460735" y="144780"/>
                  </a:lnTo>
                  <a:lnTo>
                    <a:pt x="64607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460735" y="0"/>
                  </a:lnTo>
                  <a:lnTo>
                    <a:pt x="64607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11" name="AutoShape 11"/>
          <p:cNvSpPr/>
          <p:nvPr/>
        </p:nvSpPr>
        <p:spPr>
          <a:xfrm rot="-5400000">
            <a:off x="8068004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rot="-5400000">
            <a:off x="8242439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rot="-5400000">
            <a:off x="8416874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 rot="5400000">
            <a:off x="2550117" y="9769747"/>
            <a:ext cx="432159" cy="290570"/>
            <a:chOff x="0" y="0"/>
            <a:chExt cx="1930400" cy="12979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16" name="Group 16"/>
          <p:cNvGrpSpPr/>
          <p:nvPr/>
        </p:nvGrpSpPr>
        <p:grpSpPr>
          <a:xfrm rot="-5400000">
            <a:off x="17659937" y="9769747"/>
            <a:ext cx="432159" cy="290570"/>
            <a:chOff x="0" y="0"/>
            <a:chExt cx="1930400" cy="12979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620912" y="1028700"/>
            <a:ext cx="12708459" cy="8229600"/>
            <a:chOff x="0" y="0"/>
            <a:chExt cx="5246080" cy="3397197"/>
          </a:xfrm>
        </p:grpSpPr>
        <p:sp>
          <p:nvSpPr>
            <p:cNvPr id="19" name="Freeform 19"/>
            <p:cNvSpPr/>
            <p:nvPr/>
          </p:nvSpPr>
          <p:spPr>
            <a:xfrm>
              <a:off x="92710" y="106680"/>
              <a:ext cx="5141940" cy="3277817"/>
            </a:xfrm>
            <a:custGeom>
              <a:avLst/>
              <a:gdLst/>
              <a:ahLst/>
              <a:cxnLst/>
              <a:rect l="l" t="t" r="r" b="b"/>
              <a:pathLst>
                <a:path w="5141940" h="3277817">
                  <a:moveTo>
                    <a:pt x="5115270" y="3088587"/>
                  </a:moveTo>
                  <a:cubicBezTo>
                    <a:pt x="5115270" y="3176217"/>
                    <a:pt x="5039070" y="3247337"/>
                    <a:pt x="4957790" y="3247337"/>
                  </a:cubicBezTo>
                  <a:lnTo>
                    <a:pt x="66040" y="3247337"/>
                  </a:lnTo>
                  <a:cubicBezTo>
                    <a:pt x="43180" y="3247337"/>
                    <a:pt x="20320" y="3242257"/>
                    <a:pt x="0" y="3233367"/>
                  </a:cubicBezTo>
                  <a:cubicBezTo>
                    <a:pt x="26670" y="3261307"/>
                    <a:pt x="63500" y="3277817"/>
                    <a:pt x="126900" y="3277817"/>
                  </a:cubicBezTo>
                  <a:lnTo>
                    <a:pt x="4995890" y="3277817"/>
                  </a:lnTo>
                  <a:cubicBezTo>
                    <a:pt x="5075900" y="3277817"/>
                    <a:pt x="5141940" y="3211778"/>
                    <a:pt x="5141940" y="3131767"/>
                  </a:cubicBezTo>
                  <a:lnTo>
                    <a:pt x="5141940" y="95250"/>
                  </a:lnTo>
                  <a:cubicBezTo>
                    <a:pt x="5141940" y="58420"/>
                    <a:pt x="5127970" y="25400"/>
                    <a:pt x="5106380" y="0"/>
                  </a:cubicBezTo>
                  <a:cubicBezTo>
                    <a:pt x="5112730" y="16510"/>
                    <a:pt x="5115270" y="34290"/>
                    <a:pt x="5115270" y="52070"/>
                  </a:cubicBezTo>
                  <a:lnTo>
                    <a:pt x="5115270" y="3088587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2700" y="12700"/>
              <a:ext cx="5181310" cy="3328617"/>
            </a:xfrm>
            <a:custGeom>
              <a:avLst/>
              <a:gdLst/>
              <a:ahLst/>
              <a:cxnLst/>
              <a:rect l="l" t="t" r="r" b="b"/>
              <a:pathLst>
                <a:path w="5181310" h="3328617">
                  <a:moveTo>
                    <a:pt x="146050" y="3328617"/>
                  </a:moveTo>
                  <a:lnTo>
                    <a:pt x="5035260" y="3328617"/>
                  </a:lnTo>
                  <a:cubicBezTo>
                    <a:pt x="5115270" y="3328617"/>
                    <a:pt x="5181310" y="3262577"/>
                    <a:pt x="5181310" y="3182567"/>
                  </a:cubicBezTo>
                  <a:lnTo>
                    <a:pt x="5181310" y="146050"/>
                  </a:lnTo>
                  <a:cubicBezTo>
                    <a:pt x="5181310" y="66040"/>
                    <a:pt x="5115270" y="0"/>
                    <a:pt x="503526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182567"/>
                  </a:lnTo>
                  <a:cubicBezTo>
                    <a:pt x="0" y="3263847"/>
                    <a:pt x="66040" y="3328617"/>
                    <a:pt x="146050" y="332861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5246081" cy="3397197"/>
            </a:xfrm>
            <a:custGeom>
              <a:avLst/>
              <a:gdLst/>
              <a:ahLst/>
              <a:cxnLst/>
              <a:rect l="l" t="t" r="r" b="b"/>
              <a:pathLst>
                <a:path w="5246081" h="3397197">
                  <a:moveTo>
                    <a:pt x="5182581" y="74930"/>
                  </a:moveTo>
                  <a:cubicBezTo>
                    <a:pt x="5154640" y="30480"/>
                    <a:pt x="5105110" y="0"/>
                    <a:pt x="504796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195267"/>
                  </a:lnTo>
                  <a:cubicBezTo>
                    <a:pt x="0" y="3247337"/>
                    <a:pt x="25400" y="3293057"/>
                    <a:pt x="63500" y="3322267"/>
                  </a:cubicBezTo>
                  <a:cubicBezTo>
                    <a:pt x="91440" y="3366717"/>
                    <a:pt x="140970" y="3397197"/>
                    <a:pt x="224431" y="3397197"/>
                  </a:cubicBezTo>
                  <a:lnTo>
                    <a:pt x="5087331" y="3397197"/>
                  </a:lnTo>
                  <a:cubicBezTo>
                    <a:pt x="5174960" y="3397197"/>
                    <a:pt x="5246081" y="3326077"/>
                    <a:pt x="5246081" y="3238447"/>
                  </a:cubicBezTo>
                  <a:lnTo>
                    <a:pt x="5246081" y="201930"/>
                  </a:lnTo>
                  <a:cubicBezTo>
                    <a:pt x="5246080" y="149860"/>
                    <a:pt x="5220680" y="104140"/>
                    <a:pt x="5182581" y="74930"/>
                  </a:cubicBezTo>
                  <a:close/>
                  <a:moveTo>
                    <a:pt x="12700" y="319526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047960" y="12700"/>
                  </a:lnTo>
                  <a:cubicBezTo>
                    <a:pt x="5127970" y="12700"/>
                    <a:pt x="5194010" y="78740"/>
                    <a:pt x="5194010" y="158750"/>
                  </a:cubicBezTo>
                  <a:lnTo>
                    <a:pt x="5194010" y="3195267"/>
                  </a:lnTo>
                  <a:cubicBezTo>
                    <a:pt x="5194010" y="3275277"/>
                    <a:pt x="5127970" y="3341317"/>
                    <a:pt x="5047960" y="3341317"/>
                  </a:cubicBezTo>
                  <a:lnTo>
                    <a:pt x="158750" y="3341317"/>
                  </a:lnTo>
                  <a:cubicBezTo>
                    <a:pt x="78740" y="3341317"/>
                    <a:pt x="12700" y="3276547"/>
                    <a:pt x="12700" y="3195267"/>
                  </a:cubicBezTo>
                  <a:close/>
                  <a:moveTo>
                    <a:pt x="5234650" y="3238447"/>
                  </a:moveTo>
                  <a:cubicBezTo>
                    <a:pt x="5234650" y="3318457"/>
                    <a:pt x="5167340" y="3384497"/>
                    <a:pt x="5087331" y="3384497"/>
                  </a:cubicBezTo>
                  <a:lnTo>
                    <a:pt x="224431" y="3384497"/>
                  </a:lnTo>
                  <a:cubicBezTo>
                    <a:pt x="157480" y="3384497"/>
                    <a:pt x="120650" y="3367987"/>
                    <a:pt x="93980" y="3340047"/>
                  </a:cubicBezTo>
                  <a:cubicBezTo>
                    <a:pt x="114300" y="3348937"/>
                    <a:pt x="135890" y="3354017"/>
                    <a:pt x="160020" y="3354017"/>
                  </a:cubicBezTo>
                  <a:lnTo>
                    <a:pt x="5049231" y="3354017"/>
                  </a:lnTo>
                  <a:cubicBezTo>
                    <a:pt x="5136860" y="3354017"/>
                    <a:pt x="5207981" y="3282897"/>
                    <a:pt x="5207981" y="3195267"/>
                  </a:cubicBezTo>
                  <a:lnTo>
                    <a:pt x="5207981" y="158750"/>
                  </a:lnTo>
                  <a:cubicBezTo>
                    <a:pt x="5207981" y="140970"/>
                    <a:pt x="5204170" y="123190"/>
                    <a:pt x="5199090" y="106680"/>
                  </a:cubicBezTo>
                  <a:cubicBezTo>
                    <a:pt x="5220681" y="132080"/>
                    <a:pt x="5234650" y="165100"/>
                    <a:pt x="5234650" y="201930"/>
                  </a:cubicBezTo>
                  <a:lnTo>
                    <a:pt x="5234650" y="3238447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3061740" y="1522330"/>
            <a:ext cx="11826804" cy="7242339"/>
          </a:xfrm>
          <a:custGeom>
            <a:avLst/>
            <a:gdLst/>
            <a:ahLst/>
            <a:cxnLst/>
            <a:rect l="l" t="t" r="r" b="b"/>
            <a:pathLst>
              <a:path w="11826804" h="7242339">
                <a:moveTo>
                  <a:pt x="0" y="0"/>
                </a:moveTo>
                <a:lnTo>
                  <a:pt x="11826803" y="0"/>
                </a:lnTo>
                <a:lnTo>
                  <a:pt x="11826803" y="7242340"/>
                </a:lnTo>
                <a:lnTo>
                  <a:pt x="0" y="7242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11" t="-13126" r="-6647" b="-77760"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4676069" y="6684696"/>
            <a:ext cx="2926569" cy="3014256"/>
          </a:xfrm>
          <a:custGeom>
            <a:avLst/>
            <a:gdLst/>
            <a:ahLst/>
            <a:cxnLst/>
            <a:rect l="l" t="t" r="r" b="b"/>
            <a:pathLst>
              <a:path w="2926569" h="3014256">
                <a:moveTo>
                  <a:pt x="0" y="0"/>
                </a:moveTo>
                <a:lnTo>
                  <a:pt x="2926569" y="0"/>
                </a:lnTo>
                <a:lnTo>
                  <a:pt x="2926569" y="3014257"/>
                </a:lnTo>
                <a:lnTo>
                  <a:pt x="0" y="30142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3972324" y="4507036"/>
            <a:ext cx="2714095" cy="2418012"/>
          </a:xfrm>
          <a:custGeom>
            <a:avLst/>
            <a:gdLst/>
            <a:ahLst/>
            <a:cxnLst/>
            <a:rect l="l" t="t" r="r" b="b"/>
            <a:pathLst>
              <a:path w="2714095" h="2418012">
                <a:moveTo>
                  <a:pt x="0" y="0"/>
                </a:moveTo>
                <a:lnTo>
                  <a:pt x="2714094" y="0"/>
                </a:lnTo>
                <a:lnTo>
                  <a:pt x="2714094" y="2418011"/>
                </a:lnTo>
                <a:lnTo>
                  <a:pt x="0" y="2418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22733" y="9783959"/>
            <a:ext cx="1750285" cy="294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spc="44">
                <a:solidFill>
                  <a:srgbClr val="38455D"/>
                </a:solidFill>
                <a:latin typeface="JetBrains Mono Medium"/>
              </a:rPr>
              <a:t>PAGE 6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4676069" y="5200650"/>
            <a:ext cx="1708457" cy="642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1"/>
              </a:lnSpc>
            </a:pPr>
            <a:r>
              <a:rPr lang="en-US" sz="4619" spc="-138">
                <a:solidFill>
                  <a:srgbClr val="38455D"/>
                </a:solidFill>
                <a:latin typeface="JetBrains Mono Ultra-Bold"/>
              </a:rPr>
              <a:t>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43064"/>
            <a:ext cx="18288000" cy="743936"/>
            <a:chOff x="0" y="0"/>
            <a:chExt cx="49442750" cy="201127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49297970" cy="1866496"/>
            </a:xfrm>
            <a:custGeom>
              <a:avLst/>
              <a:gdLst/>
              <a:ahLst/>
              <a:cxnLst/>
              <a:rect l="l" t="t" r="r" b="b"/>
              <a:pathLst>
                <a:path w="49297970" h="1866496">
                  <a:moveTo>
                    <a:pt x="0" y="0"/>
                  </a:moveTo>
                  <a:lnTo>
                    <a:pt x="49297970" y="0"/>
                  </a:lnTo>
                  <a:lnTo>
                    <a:pt x="49297970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9442750" cy="2011276"/>
            </a:xfrm>
            <a:custGeom>
              <a:avLst/>
              <a:gdLst/>
              <a:ahLst/>
              <a:cxnLst/>
              <a:rect l="l" t="t" r="r" b="b"/>
              <a:pathLst>
                <a:path w="49442750" h="2011276">
                  <a:moveTo>
                    <a:pt x="49297971" y="1866496"/>
                  </a:moveTo>
                  <a:lnTo>
                    <a:pt x="49442750" y="1866496"/>
                  </a:lnTo>
                  <a:lnTo>
                    <a:pt x="49442750" y="2011276"/>
                  </a:lnTo>
                  <a:lnTo>
                    <a:pt x="49297971" y="2011276"/>
                  </a:lnTo>
                  <a:lnTo>
                    <a:pt x="49297971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49297971" y="144780"/>
                  </a:moveTo>
                  <a:lnTo>
                    <a:pt x="49442750" y="144780"/>
                  </a:lnTo>
                  <a:lnTo>
                    <a:pt x="49442750" y="1866496"/>
                  </a:lnTo>
                  <a:lnTo>
                    <a:pt x="49297971" y="1866496"/>
                  </a:lnTo>
                  <a:lnTo>
                    <a:pt x="49297971" y="144780"/>
                  </a:lnTo>
                  <a:close/>
                  <a:moveTo>
                    <a:pt x="144780" y="1866496"/>
                  </a:moveTo>
                  <a:lnTo>
                    <a:pt x="49297971" y="1866496"/>
                  </a:lnTo>
                  <a:lnTo>
                    <a:pt x="49297971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49297971" y="0"/>
                  </a:moveTo>
                  <a:lnTo>
                    <a:pt x="49442750" y="0"/>
                  </a:lnTo>
                  <a:lnTo>
                    <a:pt x="49442750" y="144780"/>
                  </a:lnTo>
                  <a:lnTo>
                    <a:pt x="49297971" y="144780"/>
                  </a:lnTo>
                  <a:lnTo>
                    <a:pt x="4929797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9297971" y="0"/>
                  </a:lnTo>
                  <a:lnTo>
                    <a:pt x="4929797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5" name="AutoShape 5"/>
          <p:cNvSpPr/>
          <p:nvPr/>
        </p:nvSpPr>
        <p:spPr>
          <a:xfrm rot="-5400000">
            <a:off x="2014465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400000">
            <a:off x="17073070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5400000">
            <a:off x="2805021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7182828" y="9543064"/>
            <a:ext cx="2443263" cy="743936"/>
            <a:chOff x="0" y="0"/>
            <a:chExt cx="6605515" cy="2011276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6460735" cy="1866496"/>
            </a:xfrm>
            <a:custGeom>
              <a:avLst/>
              <a:gdLst/>
              <a:ahLst/>
              <a:cxnLst/>
              <a:rect l="l" t="t" r="r" b="b"/>
              <a:pathLst>
                <a:path w="6460735" h="1866496">
                  <a:moveTo>
                    <a:pt x="0" y="0"/>
                  </a:moveTo>
                  <a:lnTo>
                    <a:pt x="6460735" y="0"/>
                  </a:lnTo>
                  <a:lnTo>
                    <a:pt x="6460735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6605515" cy="2011276"/>
            </a:xfrm>
            <a:custGeom>
              <a:avLst/>
              <a:gdLst/>
              <a:ahLst/>
              <a:cxnLst/>
              <a:rect l="l" t="t" r="r" b="b"/>
              <a:pathLst>
                <a:path w="6605515" h="2011276">
                  <a:moveTo>
                    <a:pt x="6460735" y="1866496"/>
                  </a:moveTo>
                  <a:lnTo>
                    <a:pt x="6605515" y="1866496"/>
                  </a:lnTo>
                  <a:lnTo>
                    <a:pt x="6605515" y="2011276"/>
                  </a:lnTo>
                  <a:lnTo>
                    <a:pt x="6460735" y="2011276"/>
                  </a:lnTo>
                  <a:lnTo>
                    <a:pt x="6460735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6460735" y="144780"/>
                  </a:moveTo>
                  <a:lnTo>
                    <a:pt x="6605515" y="144780"/>
                  </a:lnTo>
                  <a:lnTo>
                    <a:pt x="6605515" y="1866496"/>
                  </a:lnTo>
                  <a:lnTo>
                    <a:pt x="6460735" y="1866496"/>
                  </a:lnTo>
                  <a:lnTo>
                    <a:pt x="6460735" y="144780"/>
                  </a:lnTo>
                  <a:close/>
                  <a:moveTo>
                    <a:pt x="144780" y="1866496"/>
                  </a:moveTo>
                  <a:lnTo>
                    <a:pt x="6460735" y="1866496"/>
                  </a:lnTo>
                  <a:lnTo>
                    <a:pt x="6460735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6460735" y="0"/>
                  </a:moveTo>
                  <a:lnTo>
                    <a:pt x="6605515" y="0"/>
                  </a:lnTo>
                  <a:lnTo>
                    <a:pt x="6605515" y="144780"/>
                  </a:lnTo>
                  <a:lnTo>
                    <a:pt x="6460735" y="144780"/>
                  </a:lnTo>
                  <a:lnTo>
                    <a:pt x="64607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460735" y="0"/>
                  </a:lnTo>
                  <a:lnTo>
                    <a:pt x="64607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11" name="AutoShape 11"/>
          <p:cNvSpPr/>
          <p:nvPr/>
        </p:nvSpPr>
        <p:spPr>
          <a:xfrm rot="-5400000">
            <a:off x="8068004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rot="-5400000">
            <a:off x="8242439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rot="-5400000">
            <a:off x="8416874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 rot="5400000">
            <a:off x="2550117" y="9769747"/>
            <a:ext cx="432159" cy="290570"/>
            <a:chOff x="0" y="0"/>
            <a:chExt cx="1930400" cy="12979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16" name="Group 16"/>
          <p:cNvGrpSpPr/>
          <p:nvPr/>
        </p:nvGrpSpPr>
        <p:grpSpPr>
          <a:xfrm rot="-5400000">
            <a:off x="17659937" y="9769747"/>
            <a:ext cx="432159" cy="290570"/>
            <a:chOff x="0" y="0"/>
            <a:chExt cx="1930400" cy="12979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620912" y="1028700"/>
            <a:ext cx="12708459" cy="8229600"/>
            <a:chOff x="0" y="0"/>
            <a:chExt cx="5246080" cy="3397197"/>
          </a:xfrm>
        </p:grpSpPr>
        <p:sp>
          <p:nvSpPr>
            <p:cNvPr id="19" name="Freeform 19"/>
            <p:cNvSpPr/>
            <p:nvPr/>
          </p:nvSpPr>
          <p:spPr>
            <a:xfrm>
              <a:off x="92710" y="106680"/>
              <a:ext cx="5141940" cy="3277817"/>
            </a:xfrm>
            <a:custGeom>
              <a:avLst/>
              <a:gdLst/>
              <a:ahLst/>
              <a:cxnLst/>
              <a:rect l="l" t="t" r="r" b="b"/>
              <a:pathLst>
                <a:path w="5141940" h="3277817">
                  <a:moveTo>
                    <a:pt x="5115270" y="3088587"/>
                  </a:moveTo>
                  <a:cubicBezTo>
                    <a:pt x="5115270" y="3176217"/>
                    <a:pt x="5039070" y="3247337"/>
                    <a:pt x="4957790" y="3247337"/>
                  </a:cubicBezTo>
                  <a:lnTo>
                    <a:pt x="66040" y="3247337"/>
                  </a:lnTo>
                  <a:cubicBezTo>
                    <a:pt x="43180" y="3247337"/>
                    <a:pt x="20320" y="3242257"/>
                    <a:pt x="0" y="3233367"/>
                  </a:cubicBezTo>
                  <a:cubicBezTo>
                    <a:pt x="26670" y="3261307"/>
                    <a:pt x="63500" y="3277817"/>
                    <a:pt x="126900" y="3277817"/>
                  </a:cubicBezTo>
                  <a:lnTo>
                    <a:pt x="4995890" y="3277817"/>
                  </a:lnTo>
                  <a:cubicBezTo>
                    <a:pt x="5075900" y="3277817"/>
                    <a:pt x="5141940" y="3211778"/>
                    <a:pt x="5141940" y="3131767"/>
                  </a:cubicBezTo>
                  <a:lnTo>
                    <a:pt x="5141940" y="95250"/>
                  </a:lnTo>
                  <a:cubicBezTo>
                    <a:pt x="5141940" y="58420"/>
                    <a:pt x="5127970" y="25400"/>
                    <a:pt x="5106380" y="0"/>
                  </a:cubicBezTo>
                  <a:cubicBezTo>
                    <a:pt x="5112730" y="16510"/>
                    <a:pt x="5115270" y="34290"/>
                    <a:pt x="5115270" y="52070"/>
                  </a:cubicBezTo>
                  <a:lnTo>
                    <a:pt x="5115270" y="3088587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2700" y="12700"/>
              <a:ext cx="5181310" cy="3328617"/>
            </a:xfrm>
            <a:custGeom>
              <a:avLst/>
              <a:gdLst/>
              <a:ahLst/>
              <a:cxnLst/>
              <a:rect l="l" t="t" r="r" b="b"/>
              <a:pathLst>
                <a:path w="5181310" h="3328617">
                  <a:moveTo>
                    <a:pt x="146050" y="3328617"/>
                  </a:moveTo>
                  <a:lnTo>
                    <a:pt x="5035260" y="3328617"/>
                  </a:lnTo>
                  <a:cubicBezTo>
                    <a:pt x="5115270" y="3328617"/>
                    <a:pt x="5181310" y="3262577"/>
                    <a:pt x="5181310" y="3182567"/>
                  </a:cubicBezTo>
                  <a:lnTo>
                    <a:pt x="5181310" y="146050"/>
                  </a:lnTo>
                  <a:cubicBezTo>
                    <a:pt x="5181310" y="66040"/>
                    <a:pt x="5115270" y="0"/>
                    <a:pt x="503526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182567"/>
                  </a:lnTo>
                  <a:cubicBezTo>
                    <a:pt x="0" y="3263847"/>
                    <a:pt x="66040" y="3328617"/>
                    <a:pt x="146050" y="332861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5246081" cy="3397197"/>
            </a:xfrm>
            <a:custGeom>
              <a:avLst/>
              <a:gdLst/>
              <a:ahLst/>
              <a:cxnLst/>
              <a:rect l="l" t="t" r="r" b="b"/>
              <a:pathLst>
                <a:path w="5246081" h="3397197">
                  <a:moveTo>
                    <a:pt x="5182581" y="74930"/>
                  </a:moveTo>
                  <a:cubicBezTo>
                    <a:pt x="5154640" y="30480"/>
                    <a:pt x="5105110" y="0"/>
                    <a:pt x="504796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195267"/>
                  </a:lnTo>
                  <a:cubicBezTo>
                    <a:pt x="0" y="3247337"/>
                    <a:pt x="25400" y="3293057"/>
                    <a:pt x="63500" y="3322267"/>
                  </a:cubicBezTo>
                  <a:cubicBezTo>
                    <a:pt x="91440" y="3366717"/>
                    <a:pt x="140970" y="3397197"/>
                    <a:pt x="224431" y="3397197"/>
                  </a:cubicBezTo>
                  <a:lnTo>
                    <a:pt x="5087331" y="3397197"/>
                  </a:lnTo>
                  <a:cubicBezTo>
                    <a:pt x="5174960" y="3397197"/>
                    <a:pt x="5246081" y="3326077"/>
                    <a:pt x="5246081" y="3238447"/>
                  </a:cubicBezTo>
                  <a:lnTo>
                    <a:pt x="5246081" y="201930"/>
                  </a:lnTo>
                  <a:cubicBezTo>
                    <a:pt x="5246080" y="149860"/>
                    <a:pt x="5220680" y="104140"/>
                    <a:pt x="5182581" y="74930"/>
                  </a:cubicBezTo>
                  <a:close/>
                  <a:moveTo>
                    <a:pt x="12700" y="319526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047960" y="12700"/>
                  </a:lnTo>
                  <a:cubicBezTo>
                    <a:pt x="5127970" y="12700"/>
                    <a:pt x="5194010" y="78740"/>
                    <a:pt x="5194010" y="158750"/>
                  </a:cubicBezTo>
                  <a:lnTo>
                    <a:pt x="5194010" y="3195267"/>
                  </a:lnTo>
                  <a:cubicBezTo>
                    <a:pt x="5194010" y="3275277"/>
                    <a:pt x="5127970" y="3341317"/>
                    <a:pt x="5047960" y="3341317"/>
                  </a:cubicBezTo>
                  <a:lnTo>
                    <a:pt x="158750" y="3341317"/>
                  </a:lnTo>
                  <a:cubicBezTo>
                    <a:pt x="78740" y="3341317"/>
                    <a:pt x="12700" y="3276547"/>
                    <a:pt x="12700" y="3195267"/>
                  </a:cubicBezTo>
                  <a:close/>
                  <a:moveTo>
                    <a:pt x="5234650" y="3238447"/>
                  </a:moveTo>
                  <a:cubicBezTo>
                    <a:pt x="5234650" y="3318457"/>
                    <a:pt x="5167340" y="3384497"/>
                    <a:pt x="5087331" y="3384497"/>
                  </a:cubicBezTo>
                  <a:lnTo>
                    <a:pt x="224431" y="3384497"/>
                  </a:lnTo>
                  <a:cubicBezTo>
                    <a:pt x="157480" y="3384497"/>
                    <a:pt x="120650" y="3367987"/>
                    <a:pt x="93980" y="3340047"/>
                  </a:cubicBezTo>
                  <a:cubicBezTo>
                    <a:pt x="114300" y="3348937"/>
                    <a:pt x="135890" y="3354017"/>
                    <a:pt x="160020" y="3354017"/>
                  </a:cubicBezTo>
                  <a:lnTo>
                    <a:pt x="5049231" y="3354017"/>
                  </a:lnTo>
                  <a:cubicBezTo>
                    <a:pt x="5136860" y="3354017"/>
                    <a:pt x="5207981" y="3282897"/>
                    <a:pt x="5207981" y="3195267"/>
                  </a:cubicBezTo>
                  <a:lnTo>
                    <a:pt x="5207981" y="158750"/>
                  </a:lnTo>
                  <a:cubicBezTo>
                    <a:pt x="5207981" y="140970"/>
                    <a:pt x="5204170" y="123190"/>
                    <a:pt x="5199090" y="106680"/>
                  </a:cubicBezTo>
                  <a:cubicBezTo>
                    <a:pt x="5220681" y="132080"/>
                    <a:pt x="5234650" y="165100"/>
                    <a:pt x="5234650" y="201930"/>
                  </a:cubicBezTo>
                  <a:lnTo>
                    <a:pt x="5234650" y="3238447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3176989" y="1615158"/>
            <a:ext cx="11830780" cy="6755547"/>
          </a:xfrm>
          <a:custGeom>
            <a:avLst/>
            <a:gdLst/>
            <a:ahLst/>
            <a:cxnLst/>
            <a:rect l="l" t="t" r="r" b="b"/>
            <a:pathLst>
              <a:path w="11830780" h="6755547">
                <a:moveTo>
                  <a:pt x="0" y="0"/>
                </a:moveTo>
                <a:lnTo>
                  <a:pt x="11830780" y="0"/>
                </a:lnTo>
                <a:lnTo>
                  <a:pt x="11830780" y="6755547"/>
                </a:lnTo>
                <a:lnTo>
                  <a:pt x="0" y="675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28" t="-168629" r="-46992" b="-13341"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4971206" y="6196992"/>
            <a:ext cx="3316794" cy="3346073"/>
          </a:xfrm>
          <a:custGeom>
            <a:avLst/>
            <a:gdLst/>
            <a:ahLst/>
            <a:cxnLst/>
            <a:rect l="l" t="t" r="r" b="b"/>
            <a:pathLst>
              <a:path w="3316794" h="3346073">
                <a:moveTo>
                  <a:pt x="0" y="0"/>
                </a:moveTo>
                <a:lnTo>
                  <a:pt x="3316794" y="0"/>
                </a:lnTo>
                <a:lnTo>
                  <a:pt x="3316794" y="3346072"/>
                </a:lnTo>
                <a:lnTo>
                  <a:pt x="0" y="33460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322733" y="9783959"/>
            <a:ext cx="1750285" cy="294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spc="44">
                <a:solidFill>
                  <a:srgbClr val="38455D"/>
                </a:solidFill>
                <a:latin typeface="JetBrains Mono Medium"/>
              </a:rPr>
              <a:t>PAGE 7</a:t>
            </a:r>
          </a:p>
        </p:txBody>
      </p:sp>
      <p:sp>
        <p:nvSpPr>
          <p:cNvPr id="25" name="Freeform 25"/>
          <p:cNvSpPr/>
          <p:nvPr/>
        </p:nvSpPr>
        <p:spPr>
          <a:xfrm>
            <a:off x="14192808" y="4507036"/>
            <a:ext cx="2493611" cy="2221580"/>
          </a:xfrm>
          <a:custGeom>
            <a:avLst/>
            <a:gdLst/>
            <a:ahLst/>
            <a:cxnLst/>
            <a:rect l="l" t="t" r="r" b="b"/>
            <a:pathLst>
              <a:path w="2493611" h="2221580">
                <a:moveTo>
                  <a:pt x="0" y="0"/>
                </a:moveTo>
                <a:lnTo>
                  <a:pt x="2493610" y="0"/>
                </a:lnTo>
                <a:lnTo>
                  <a:pt x="2493610" y="2221580"/>
                </a:lnTo>
                <a:lnTo>
                  <a:pt x="0" y="22215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14839383" y="5139421"/>
            <a:ext cx="1569668" cy="595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68"/>
              </a:lnSpc>
            </a:pPr>
            <a:r>
              <a:rPr lang="en-US" sz="4244" spc="-127">
                <a:solidFill>
                  <a:srgbClr val="38455D"/>
                </a:solidFill>
                <a:latin typeface="JetBrains Mono Ultra-Bold"/>
              </a:rPr>
              <a:t>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43064"/>
            <a:ext cx="18288000" cy="743936"/>
            <a:chOff x="0" y="0"/>
            <a:chExt cx="49442750" cy="201127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49297970" cy="1866496"/>
            </a:xfrm>
            <a:custGeom>
              <a:avLst/>
              <a:gdLst/>
              <a:ahLst/>
              <a:cxnLst/>
              <a:rect l="l" t="t" r="r" b="b"/>
              <a:pathLst>
                <a:path w="49297970" h="1866496">
                  <a:moveTo>
                    <a:pt x="0" y="0"/>
                  </a:moveTo>
                  <a:lnTo>
                    <a:pt x="49297970" y="0"/>
                  </a:lnTo>
                  <a:lnTo>
                    <a:pt x="49297970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9442750" cy="2011276"/>
            </a:xfrm>
            <a:custGeom>
              <a:avLst/>
              <a:gdLst/>
              <a:ahLst/>
              <a:cxnLst/>
              <a:rect l="l" t="t" r="r" b="b"/>
              <a:pathLst>
                <a:path w="49442750" h="2011276">
                  <a:moveTo>
                    <a:pt x="49297971" y="1866496"/>
                  </a:moveTo>
                  <a:lnTo>
                    <a:pt x="49442750" y="1866496"/>
                  </a:lnTo>
                  <a:lnTo>
                    <a:pt x="49442750" y="2011276"/>
                  </a:lnTo>
                  <a:lnTo>
                    <a:pt x="49297971" y="2011276"/>
                  </a:lnTo>
                  <a:lnTo>
                    <a:pt x="49297971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49297971" y="144780"/>
                  </a:moveTo>
                  <a:lnTo>
                    <a:pt x="49442750" y="144780"/>
                  </a:lnTo>
                  <a:lnTo>
                    <a:pt x="49442750" y="1866496"/>
                  </a:lnTo>
                  <a:lnTo>
                    <a:pt x="49297971" y="1866496"/>
                  </a:lnTo>
                  <a:lnTo>
                    <a:pt x="49297971" y="144780"/>
                  </a:lnTo>
                  <a:close/>
                  <a:moveTo>
                    <a:pt x="144780" y="1866496"/>
                  </a:moveTo>
                  <a:lnTo>
                    <a:pt x="49297971" y="1866496"/>
                  </a:lnTo>
                  <a:lnTo>
                    <a:pt x="49297971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49297971" y="0"/>
                  </a:moveTo>
                  <a:lnTo>
                    <a:pt x="49442750" y="0"/>
                  </a:lnTo>
                  <a:lnTo>
                    <a:pt x="49442750" y="144780"/>
                  </a:lnTo>
                  <a:lnTo>
                    <a:pt x="49297971" y="144780"/>
                  </a:lnTo>
                  <a:lnTo>
                    <a:pt x="4929797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9297971" y="0"/>
                  </a:lnTo>
                  <a:lnTo>
                    <a:pt x="4929797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5" name="AutoShape 5"/>
          <p:cNvSpPr/>
          <p:nvPr/>
        </p:nvSpPr>
        <p:spPr>
          <a:xfrm rot="-5400000">
            <a:off x="2014465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400000">
            <a:off x="17073070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5400000">
            <a:off x="2805021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7182828" y="9543064"/>
            <a:ext cx="2443263" cy="743936"/>
            <a:chOff x="0" y="0"/>
            <a:chExt cx="6605515" cy="2011276"/>
          </a:xfrm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6460735" cy="1866496"/>
            </a:xfrm>
            <a:custGeom>
              <a:avLst/>
              <a:gdLst/>
              <a:ahLst/>
              <a:cxnLst/>
              <a:rect l="l" t="t" r="r" b="b"/>
              <a:pathLst>
                <a:path w="6460735" h="1866496">
                  <a:moveTo>
                    <a:pt x="0" y="0"/>
                  </a:moveTo>
                  <a:lnTo>
                    <a:pt x="6460735" y="0"/>
                  </a:lnTo>
                  <a:lnTo>
                    <a:pt x="6460735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6605515" cy="2011276"/>
            </a:xfrm>
            <a:custGeom>
              <a:avLst/>
              <a:gdLst/>
              <a:ahLst/>
              <a:cxnLst/>
              <a:rect l="l" t="t" r="r" b="b"/>
              <a:pathLst>
                <a:path w="6605515" h="2011276">
                  <a:moveTo>
                    <a:pt x="6460735" y="1866496"/>
                  </a:moveTo>
                  <a:lnTo>
                    <a:pt x="6605515" y="1866496"/>
                  </a:lnTo>
                  <a:lnTo>
                    <a:pt x="6605515" y="2011276"/>
                  </a:lnTo>
                  <a:lnTo>
                    <a:pt x="6460735" y="2011276"/>
                  </a:lnTo>
                  <a:lnTo>
                    <a:pt x="6460735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6460735" y="144780"/>
                  </a:moveTo>
                  <a:lnTo>
                    <a:pt x="6605515" y="144780"/>
                  </a:lnTo>
                  <a:lnTo>
                    <a:pt x="6605515" y="1866496"/>
                  </a:lnTo>
                  <a:lnTo>
                    <a:pt x="6460735" y="1866496"/>
                  </a:lnTo>
                  <a:lnTo>
                    <a:pt x="6460735" y="144780"/>
                  </a:lnTo>
                  <a:close/>
                  <a:moveTo>
                    <a:pt x="144780" y="1866496"/>
                  </a:moveTo>
                  <a:lnTo>
                    <a:pt x="6460735" y="1866496"/>
                  </a:lnTo>
                  <a:lnTo>
                    <a:pt x="6460735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6460735" y="0"/>
                  </a:moveTo>
                  <a:lnTo>
                    <a:pt x="6605515" y="0"/>
                  </a:lnTo>
                  <a:lnTo>
                    <a:pt x="6605515" y="144780"/>
                  </a:lnTo>
                  <a:lnTo>
                    <a:pt x="6460735" y="144780"/>
                  </a:lnTo>
                  <a:lnTo>
                    <a:pt x="64607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460735" y="0"/>
                  </a:lnTo>
                  <a:lnTo>
                    <a:pt x="64607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11" name="AutoShape 11"/>
          <p:cNvSpPr/>
          <p:nvPr/>
        </p:nvSpPr>
        <p:spPr>
          <a:xfrm rot="-5400000">
            <a:off x="8068004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rot="-5400000">
            <a:off x="8242439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rot="-5400000">
            <a:off x="8416874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 rot="5400000">
            <a:off x="2550117" y="9769747"/>
            <a:ext cx="432159" cy="290570"/>
            <a:chOff x="0" y="0"/>
            <a:chExt cx="1930400" cy="12979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16" name="Group 16"/>
          <p:cNvGrpSpPr/>
          <p:nvPr/>
        </p:nvGrpSpPr>
        <p:grpSpPr>
          <a:xfrm rot="-5400000">
            <a:off x="17659937" y="9769747"/>
            <a:ext cx="432159" cy="290570"/>
            <a:chOff x="0" y="0"/>
            <a:chExt cx="1930400" cy="12979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620912" y="1028700"/>
            <a:ext cx="12708459" cy="8229600"/>
            <a:chOff x="0" y="0"/>
            <a:chExt cx="5246080" cy="3397197"/>
          </a:xfrm>
        </p:grpSpPr>
        <p:sp>
          <p:nvSpPr>
            <p:cNvPr id="19" name="Freeform 19"/>
            <p:cNvSpPr/>
            <p:nvPr/>
          </p:nvSpPr>
          <p:spPr>
            <a:xfrm>
              <a:off x="92710" y="106680"/>
              <a:ext cx="5141940" cy="3277817"/>
            </a:xfrm>
            <a:custGeom>
              <a:avLst/>
              <a:gdLst/>
              <a:ahLst/>
              <a:cxnLst/>
              <a:rect l="l" t="t" r="r" b="b"/>
              <a:pathLst>
                <a:path w="5141940" h="3277817">
                  <a:moveTo>
                    <a:pt x="5115270" y="3088587"/>
                  </a:moveTo>
                  <a:cubicBezTo>
                    <a:pt x="5115270" y="3176217"/>
                    <a:pt x="5039070" y="3247337"/>
                    <a:pt x="4957790" y="3247337"/>
                  </a:cubicBezTo>
                  <a:lnTo>
                    <a:pt x="66040" y="3247337"/>
                  </a:lnTo>
                  <a:cubicBezTo>
                    <a:pt x="43180" y="3247337"/>
                    <a:pt x="20320" y="3242257"/>
                    <a:pt x="0" y="3233367"/>
                  </a:cubicBezTo>
                  <a:cubicBezTo>
                    <a:pt x="26670" y="3261307"/>
                    <a:pt x="63500" y="3277817"/>
                    <a:pt x="126900" y="3277817"/>
                  </a:cubicBezTo>
                  <a:lnTo>
                    <a:pt x="4995890" y="3277817"/>
                  </a:lnTo>
                  <a:cubicBezTo>
                    <a:pt x="5075900" y="3277817"/>
                    <a:pt x="5141940" y="3211778"/>
                    <a:pt x="5141940" y="3131767"/>
                  </a:cubicBezTo>
                  <a:lnTo>
                    <a:pt x="5141940" y="95250"/>
                  </a:lnTo>
                  <a:cubicBezTo>
                    <a:pt x="5141940" y="58420"/>
                    <a:pt x="5127970" y="25400"/>
                    <a:pt x="5106380" y="0"/>
                  </a:cubicBezTo>
                  <a:cubicBezTo>
                    <a:pt x="5112730" y="16510"/>
                    <a:pt x="5115270" y="34290"/>
                    <a:pt x="5115270" y="52070"/>
                  </a:cubicBezTo>
                  <a:lnTo>
                    <a:pt x="5115270" y="3088587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2700" y="12700"/>
              <a:ext cx="5181310" cy="3328617"/>
            </a:xfrm>
            <a:custGeom>
              <a:avLst/>
              <a:gdLst/>
              <a:ahLst/>
              <a:cxnLst/>
              <a:rect l="l" t="t" r="r" b="b"/>
              <a:pathLst>
                <a:path w="5181310" h="3328617">
                  <a:moveTo>
                    <a:pt x="146050" y="3328617"/>
                  </a:moveTo>
                  <a:lnTo>
                    <a:pt x="5035260" y="3328617"/>
                  </a:lnTo>
                  <a:cubicBezTo>
                    <a:pt x="5115270" y="3328617"/>
                    <a:pt x="5181310" y="3262577"/>
                    <a:pt x="5181310" y="3182567"/>
                  </a:cubicBezTo>
                  <a:lnTo>
                    <a:pt x="5181310" y="146050"/>
                  </a:lnTo>
                  <a:cubicBezTo>
                    <a:pt x="5181310" y="66040"/>
                    <a:pt x="5115270" y="0"/>
                    <a:pt x="503526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182567"/>
                  </a:lnTo>
                  <a:cubicBezTo>
                    <a:pt x="0" y="3263847"/>
                    <a:pt x="66040" y="3328617"/>
                    <a:pt x="146050" y="332861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5246081" cy="3397197"/>
            </a:xfrm>
            <a:custGeom>
              <a:avLst/>
              <a:gdLst/>
              <a:ahLst/>
              <a:cxnLst/>
              <a:rect l="l" t="t" r="r" b="b"/>
              <a:pathLst>
                <a:path w="5246081" h="3397197">
                  <a:moveTo>
                    <a:pt x="5182581" y="74930"/>
                  </a:moveTo>
                  <a:cubicBezTo>
                    <a:pt x="5154640" y="30480"/>
                    <a:pt x="5105110" y="0"/>
                    <a:pt x="504796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195267"/>
                  </a:lnTo>
                  <a:cubicBezTo>
                    <a:pt x="0" y="3247337"/>
                    <a:pt x="25400" y="3293057"/>
                    <a:pt x="63500" y="3322267"/>
                  </a:cubicBezTo>
                  <a:cubicBezTo>
                    <a:pt x="91440" y="3366717"/>
                    <a:pt x="140970" y="3397197"/>
                    <a:pt x="224431" y="3397197"/>
                  </a:cubicBezTo>
                  <a:lnTo>
                    <a:pt x="5087331" y="3397197"/>
                  </a:lnTo>
                  <a:cubicBezTo>
                    <a:pt x="5174960" y="3397197"/>
                    <a:pt x="5246081" y="3326077"/>
                    <a:pt x="5246081" y="3238447"/>
                  </a:cubicBezTo>
                  <a:lnTo>
                    <a:pt x="5246081" y="201930"/>
                  </a:lnTo>
                  <a:cubicBezTo>
                    <a:pt x="5246080" y="149860"/>
                    <a:pt x="5220680" y="104140"/>
                    <a:pt x="5182581" y="74930"/>
                  </a:cubicBezTo>
                  <a:close/>
                  <a:moveTo>
                    <a:pt x="12700" y="319526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047960" y="12700"/>
                  </a:lnTo>
                  <a:cubicBezTo>
                    <a:pt x="5127970" y="12700"/>
                    <a:pt x="5194010" y="78740"/>
                    <a:pt x="5194010" y="158750"/>
                  </a:cubicBezTo>
                  <a:lnTo>
                    <a:pt x="5194010" y="3195267"/>
                  </a:lnTo>
                  <a:cubicBezTo>
                    <a:pt x="5194010" y="3275277"/>
                    <a:pt x="5127970" y="3341317"/>
                    <a:pt x="5047960" y="3341317"/>
                  </a:cubicBezTo>
                  <a:lnTo>
                    <a:pt x="158750" y="3341317"/>
                  </a:lnTo>
                  <a:cubicBezTo>
                    <a:pt x="78740" y="3341317"/>
                    <a:pt x="12700" y="3276547"/>
                    <a:pt x="12700" y="3195267"/>
                  </a:cubicBezTo>
                  <a:close/>
                  <a:moveTo>
                    <a:pt x="5234650" y="3238447"/>
                  </a:moveTo>
                  <a:cubicBezTo>
                    <a:pt x="5234650" y="3318457"/>
                    <a:pt x="5167340" y="3384497"/>
                    <a:pt x="5087331" y="3384497"/>
                  </a:cubicBezTo>
                  <a:lnTo>
                    <a:pt x="224431" y="3384497"/>
                  </a:lnTo>
                  <a:cubicBezTo>
                    <a:pt x="157480" y="3384497"/>
                    <a:pt x="120650" y="3367987"/>
                    <a:pt x="93980" y="3340047"/>
                  </a:cubicBezTo>
                  <a:cubicBezTo>
                    <a:pt x="114300" y="3348937"/>
                    <a:pt x="135890" y="3354017"/>
                    <a:pt x="160020" y="3354017"/>
                  </a:cubicBezTo>
                  <a:lnTo>
                    <a:pt x="5049231" y="3354017"/>
                  </a:lnTo>
                  <a:cubicBezTo>
                    <a:pt x="5136860" y="3354017"/>
                    <a:pt x="5207981" y="3282897"/>
                    <a:pt x="5207981" y="3195267"/>
                  </a:cubicBezTo>
                  <a:lnTo>
                    <a:pt x="5207981" y="158750"/>
                  </a:lnTo>
                  <a:cubicBezTo>
                    <a:pt x="5207981" y="140970"/>
                    <a:pt x="5204170" y="123190"/>
                    <a:pt x="5199090" y="106680"/>
                  </a:cubicBezTo>
                  <a:cubicBezTo>
                    <a:pt x="5220681" y="132080"/>
                    <a:pt x="5234650" y="165100"/>
                    <a:pt x="5234650" y="201930"/>
                  </a:cubicBezTo>
                  <a:lnTo>
                    <a:pt x="5234650" y="3238447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2935373" y="2881903"/>
            <a:ext cx="12079536" cy="4100573"/>
          </a:xfrm>
          <a:custGeom>
            <a:avLst/>
            <a:gdLst/>
            <a:ahLst/>
            <a:cxnLst/>
            <a:rect l="l" t="t" r="r" b="b"/>
            <a:pathLst>
              <a:path w="12079536" h="4100573">
                <a:moveTo>
                  <a:pt x="0" y="0"/>
                </a:moveTo>
                <a:lnTo>
                  <a:pt x="12079536" y="0"/>
                </a:lnTo>
                <a:lnTo>
                  <a:pt x="12079536" y="4100573"/>
                </a:lnTo>
                <a:lnTo>
                  <a:pt x="0" y="41005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5718"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5538921" y="5802526"/>
            <a:ext cx="3142052" cy="3740539"/>
          </a:xfrm>
          <a:custGeom>
            <a:avLst/>
            <a:gdLst/>
            <a:ahLst/>
            <a:cxnLst/>
            <a:rect l="l" t="t" r="r" b="b"/>
            <a:pathLst>
              <a:path w="3142052" h="3740539">
                <a:moveTo>
                  <a:pt x="0" y="0"/>
                </a:moveTo>
                <a:lnTo>
                  <a:pt x="3142052" y="0"/>
                </a:lnTo>
                <a:lnTo>
                  <a:pt x="3142052" y="3740538"/>
                </a:lnTo>
                <a:lnTo>
                  <a:pt x="0" y="37405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322733" y="9783959"/>
            <a:ext cx="1750285" cy="294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spc="44">
                <a:solidFill>
                  <a:srgbClr val="38455D"/>
                </a:solidFill>
                <a:latin typeface="JetBrains Mono Medium"/>
              </a:rPr>
              <a:t>PAGE 8</a:t>
            </a:r>
          </a:p>
        </p:txBody>
      </p:sp>
      <p:sp>
        <p:nvSpPr>
          <p:cNvPr id="25" name="Freeform 25"/>
          <p:cNvSpPr/>
          <p:nvPr/>
        </p:nvSpPr>
        <p:spPr>
          <a:xfrm>
            <a:off x="14765689" y="3821399"/>
            <a:ext cx="2493611" cy="2221580"/>
          </a:xfrm>
          <a:custGeom>
            <a:avLst/>
            <a:gdLst/>
            <a:ahLst/>
            <a:cxnLst/>
            <a:rect l="l" t="t" r="r" b="b"/>
            <a:pathLst>
              <a:path w="2493611" h="2221580">
                <a:moveTo>
                  <a:pt x="0" y="0"/>
                </a:moveTo>
                <a:lnTo>
                  <a:pt x="2493611" y="0"/>
                </a:lnTo>
                <a:lnTo>
                  <a:pt x="2493611" y="2221580"/>
                </a:lnTo>
                <a:lnTo>
                  <a:pt x="0" y="2221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15174961" y="4410146"/>
            <a:ext cx="1675068" cy="522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7"/>
              </a:lnSpc>
            </a:pPr>
            <a:r>
              <a:rPr lang="en-US" sz="3697" spc="-110">
                <a:solidFill>
                  <a:srgbClr val="38455D"/>
                </a:solidFill>
                <a:latin typeface="JetBrains Mono Ultra-Bold"/>
              </a:rPr>
              <a:t>Output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C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43064"/>
            <a:ext cx="18288000" cy="743936"/>
            <a:chOff x="0" y="0"/>
            <a:chExt cx="49442750" cy="2011276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49297970" cy="1866496"/>
            </a:xfrm>
            <a:custGeom>
              <a:avLst/>
              <a:gdLst/>
              <a:ahLst/>
              <a:cxnLst/>
              <a:rect l="l" t="t" r="r" b="b"/>
              <a:pathLst>
                <a:path w="49297970" h="1866496">
                  <a:moveTo>
                    <a:pt x="0" y="0"/>
                  </a:moveTo>
                  <a:lnTo>
                    <a:pt x="49297970" y="0"/>
                  </a:lnTo>
                  <a:lnTo>
                    <a:pt x="49297970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9442750" cy="2011276"/>
            </a:xfrm>
            <a:custGeom>
              <a:avLst/>
              <a:gdLst/>
              <a:ahLst/>
              <a:cxnLst/>
              <a:rect l="l" t="t" r="r" b="b"/>
              <a:pathLst>
                <a:path w="49442750" h="2011276">
                  <a:moveTo>
                    <a:pt x="49297971" y="1866496"/>
                  </a:moveTo>
                  <a:lnTo>
                    <a:pt x="49442750" y="1866496"/>
                  </a:lnTo>
                  <a:lnTo>
                    <a:pt x="49442750" y="2011276"/>
                  </a:lnTo>
                  <a:lnTo>
                    <a:pt x="49297971" y="2011276"/>
                  </a:lnTo>
                  <a:lnTo>
                    <a:pt x="49297971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49297971" y="144780"/>
                  </a:moveTo>
                  <a:lnTo>
                    <a:pt x="49442750" y="144780"/>
                  </a:lnTo>
                  <a:lnTo>
                    <a:pt x="49442750" y="1866496"/>
                  </a:lnTo>
                  <a:lnTo>
                    <a:pt x="49297971" y="1866496"/>
                  </a:lnTo>
                  <a:lnTo>
                    <a:pt x="49297971" y="144780"/>
                  </a:lnTo>
                  <a:close/>
                  <a:moveTo>
                    <a:pt x="144780" y="1866496"/>
                  </a:moveTo>
                  <a:lnTo>
                    <a:pt x="49297971" y="1866496"/>
                  </a:lnTo>
                  <a:lnTo>
                    <a:pt x="49297971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49297971" y="0"/>
                  </a:moveTo>
                  <a:lnTo>
                    <a:pt x="49442750" y="0"/>
                  </a:lnTo>
                  <a:lnTo>
                    <a:pt x="49442750" y="144780"/>
                  </a:lnTo>
                  <a:lnTo>
                    <a:pt x="49297971" y="144780"/>
                  </a:lnTo>
                  <a:lnTo>
                    <a:pt x="4929797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9297971" y="0"/>
                  </a:lnTo>
                  <a:lnTo>
                    <a:pt x="4929797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5" name="AutoShape 5"/>
          <p:cNvSpPr/>
          <p:nvPr/>
        </p:nvSpPr>
        <p:spPr>
          <a:xfrm rot="-5400000">
            <a:off x="2014465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400000">
            <a:off x="2805021" y="9891220"/>
            <a:ext cx="743936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5001522" y="9543064"/>
            <a:ext cx="2443263" cy="743936"/>
            <a:chOff x="0" y="0"/>
            <a:chExt cx="6605515" cy="2011276"/>
          </a:xfrm>
        </p:grpSpPr>
        <p:sp>
          <p:nvSpPr>
            <p:cNvPr id="8" name="Freeform 8"/>
            <p:cNvSpPr/>
            <p:nvPr/>
          </p:nvSpPr>
          <p:spPr>
            <a:xfrm>
              <a:off x="72390" y="72390"/>
              <a:ext cx="6460735" cy="1866496"/>
            </a:xfrm>
            <a:custGeom>
              <a:avLst/>
              <a:gdLst/>
              <a:ahLst/>
              <a:cxnLst/>
              <a:rect l="l" t="t" r="r" b="b"/>
              <a:pathLst>
                <a:path w="6460735" h="1866496">
                  <a:moveTo>
                    <a:pt x="0" y="0"/>
                  </a:moveTo>
                  <a:lnTo>
                    <a:pt x="6460735" y="0"/>
                  </a:lnTo>
                  <a:lnTo>
                    <a:pt x="6460735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6605515" cy="2011276"/>
            </a:xfrm>
            <a:custGeom>
              <a:avLst/>
              <a:gdLst/>
              <a:ahLst/>
              <a:cxnLst/>
              <a:rect l="l" t="t" r="r" b="b"/>
              <a:pathLst>
                <a:path w="6605515" h="2011276">
                  <a:moveTo>
                    <a:pt x="6460735" y="1866496"/>
                  </a:moveTo>
                  <a:lnTo>
                    <a:pt x="6605515" y="1866496"/>
                  </a:lnTo>
                  <a:lnTo>
                    <a:pt x="6605515" y="2011276"/>
                  </a:lnTo>
                  <a:lnTo>
                    <a:pt x="6460735" y="2011276"/>
                  </a:lnTo>
                  <a:lnTo>
                    <a:pt x="6460735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6460735" y="144780"/>
                  </a:moveTo>
                  <a:lnTo>
                    <a:pt x="6605515" y="144780"/>
                  </a:lnTo>
                  <a:lnTo>
                    <a:pt x="6605515" y="1866496"/>
                  </a:lnTo>
                  <a:lnTo>
                    <a:pt x="6460735" y="1866496"/>
                  </a:lnTo>
                  <a:lnTo>
                    <a:pt x="6460735" y="144780"/>
                  </a:lnTo>
                  <a:close/>
                  <a:moveTo>
                    <a:pt x="144780" y="1866496"/>
                  </a:moveTo>
                  <a:lnTo>
                    <a:pt x="6460735" y="1866496"/>
                  </a:lnTo>
                  <a:lnTo>
                    <a:pt x="6460735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6460735" y="0"/>
                  </a:moveTo>
                  <a:lnTo>
                    <a:pt x="6605515" y="0"/>
                  </a:lnTo>
                  <a:lnTo>
                    <a:pt x="6605515" y="144780"/>
                  </a:lnTo>
                  <a:lnTo>
                    <a:pt x="6460735" y="144780"/>
                  </a:lnTo>
                  <a:lnTo>
                    <a:pt x="64607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460735" y="0"/>
                  </a:lnTo>
                  <a:lnTo>
                    <a:pt x="64607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10" name="AutoShape 10"/>
          <p:cNvSpPr/>
          <p:nvPr/>
        </p:nvSpPr>
        <p:spPr>
          <a:xfrm rot="-5400000">
            <a:off x="15886698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rot="-5400000">
            <a:off x="16061133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rot="-5400000">
            <a:off x="16235568" y="9891220"/>
            <a:ext cx="324041" cy="0"/>
          </a:xfrm>
          <a:prstGeom prst="line">
            <a:avLst/>
          </a:prstGeom>
          <a:ln w="47625" cap="rnd">
            <a:solidFill>
              <a:srgbClr val="38455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" name="Group 13"/>
          <p:cNvGrpSpPr/>
          <p:nvPr/>
        </p:nvGrpSpPr>
        <p:grpSpPr>
          <a:xfrm rot="5400000">
            <a:off x="2550117" y="9769747"/>
            <a:ext cx="432159" cy="290570"/>
            <a:chOff x="0" y="0"/>
            <a:chExt cx="1930400" cy="12979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15" name="Group 15"/>
          <p:cNvGrpSpPr/>
          <p:nvPr/>
        </p:nvGrpSpPr>
        <p:grpSpPr>
          <a:xfrm rot="-5400000">
            <a:off x="17659937" y="9769747"/>
            <a:ext cx="432159" cy="290570"/>
            <a:chOff x="0" y="0"/>
            <a:chExt cx="1930400" cy="129794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5078195" y="2277043"/>
            <a:ext cx="8131609" cy="5732914"/>
            <a:chOff x="0" y="0"/>
            <a:chExt cx="3356747" cy="2366560"/>
          </a:xfrm>
        </p:grpSpPr>
        <p:sp>
          <p:nvSpPr>
            <p:cNvPr id="18" name="Freeform 18"/>
            <p:cNvSpPr/>
            <p:nvPr/>
          </p:nvSpPr>
          <p:spPr>
            <a:xfrm>
              <a:off x="92710" y="106680"/>
              <a:ext cx="3252607" cy="2247180"/>
            </a:xfrm>
            <a:custGeom>
              <a:avLst/>
              <a:gdLst/>
              <a:ahLst/>
              <a:cxnLst/>
              <a:rect l="l" t="t" r="r" b="b"/>
              <a:pathLst>
                <a:path w="3252607" h="2247180">
                  <a:moveTo>
                    <a:pt x="3225937" y="2057950"/>
                  </a:moveTo>
                  <a:cubicBezTo>
                    <a:pt x="3225937" y="2145580"/>
                    <a:pt x="3149736" y="2216700"/>
                    <a:pt x="3068457" y="2216700"/>
                  </a:cubicBezTo>
                  <a:lnTo>
                    <a:pt x="66040" y="2216700"/>
                  </a:lnTo>
                  <a:cubicBezTo>
                    <a:pt x="43180" y="2216700"/>
                    <a:pt x="20320" y="2211620"/>
                    <a:pt x="0" y="2202730"/>
                  </a:cubicBezTo>
                  <a:cubicBezTo>
                    <a:pt x="26670" y="2230670"/>
                    <a:pt x="63500" y="2247180"/>
                    <a:pt x="114858" y="2247180"/>
                  </a:cubicBezTo>
                  <a:lnTo>
                    <a:pt x="3106557" y="2247180"/>
                  </a:lnTo>
                  <a:cubicBezTo>
                    <a:pt x="3186567" y="2247180"/>
                    <a:pt x="3252607" y="2181140"/>
                    <a:pt x="3252607" y="2101130"/>
                  </a:cubicBezTo>
                  <a:lnTo>
                    <a:pt x="3252607" y="95250"/>
                  </a:lnTo>
                  <a:cubicBezTo>
                    <a:pt x="3252607" y="58420"/>
                    <a:pt x="3238637" y="25400"/>
                    <a:pt x="3217047" y="0"/>
                  </a:cubicBezTo>
                  <a:cubicBezTo>
                    <a:pt x="3223397" y="16510"/>
                    <a:pt x="3225937" y="34290"/>
                    <a:pt x="3225937" y="52070"/>
                  </a:cubicBezTo>
                  <a:lnTo>
                    <a:pt x="3225937" y="2057950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2700" y="12700"/>
              <a:ext cx="3291977" cy="2297980"/>
            </a:xfrm>
            <a:custGeom>
              <a:avLst/>
              <a:gdLst/>
              <a:ahLst/>
              <a:cxnLst/>
              <a:rect l="l" t="t" r="r" b="b"/>
              <a:pathLst>
                <a:path w="3291977" h="2297980">
                  <a:moveTo>
                    <a:pt x="146050" y="2297980"/>
                  </a:moveTo>
                  <a:lnTo>
                    <a:pt x="3145927" y="2297980"/>
                  </a:lnTo>
                  <a:cubicBezTo>
                    <a:pt x="3225937" y="2297980"/>
                    <a:pt x="3291977" y="2231940"/>
                    <a:pt x="3291977" y="2151930"/>
                  </a:cubicBezTo>
                  <a:lnTo>
                    <a:pt x="3291977" y="146050"/>
                  </a:lnTo>
                  <a:cubicBezTo>
                    <a:pt x="3291977" y="66040"/>
                    <a:pt x="3225937" y="0"/>
                    <a:pt x="3145927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151930"/>
                  </a:lnTo>
                  <a:cubicBezTo>
                    <a:pt x="0" y="2233210"/>
                    <a:pt x="66040" y="2297980"/>
                    <a:pt x="146050" y="229798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3356747" cy="2366560"/>
            </a:xfrm>
            <a:custGeom>
              <a:avLst/>
              <a:gdLst/>
              <a:ahLst/>
              <a:cxnLst/>
              <a:rect l="l" t="t" r="r" b="b"/>
              <a:pathLst>
                <a:path w="3356747" h="2366560">
                  <a:moveTo>
                    <a:pt x="3293247" y="74930"/>
                  </a:moveTo>
                  <a:cubicBezTo>
                    <a:pt x="3265307" y="30480"/>
                    <a:pt x="3215777" y="0"/>
                    <a:pt x="3158627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164630"/>
                  </a:lnTo>
                  <a:cubicBezTo>
                    <a:pt x="0" y="2216700"/>
                    <a:pt x="25400" y="2262420"/>
                    <a:pt x="63500" y="2291630"/>
                  </a:cubicBezTo>
                  <a:cubicBezTo>
                    <a:pt x="91440" y="2336080"/>
                    <a:pt x="140970" y="2366560"/>
                    <a:pt x="210510" y="2366560"/>
                  </a:cubicBezTo>
                  <a:lnTo>
                    <a:pt x="3197997" y="2366560"/>
                  </a:lnTo>
                  <a:cubicBezTo>
                    <a:pt x="3285627" y="2366560"/>
                    <a:pt x="3356747" y="2295440"/>
                    <a:pt x="3356747" y="2207810"/>
                  </a:cubicBezTo>
                  <a:lnTo>
                    <a:pt x="3356747" y="201930"/>
                  </a:lnTo>
                  <a:cubicBezTo>
                    <a:pt x="3356747" y="149860"/>
                    <a:pt x="3331347" y="104140"/>
                    <a:pt x="3293247" y="74930"/>
                  </a:cubicBezTo>
                  <a:close/>
                  <a:moveTo>
                    <a:pt x="12700" y="2164630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158627" y="12700"/>
                  </a:lnTo>
                  <a:cubicBezTo>
                    <a:pt x="3238637" y="12700"/>
                    <a:pt x="3304677" y="78740"/>
                    <a:pt x="3304677" y="158750"/>
                  </a:cubicBezTo>
                  <a:lnTo>
                    <a:pt x="3304677" y="2164630"/>
                  </a:lnTo>
                  <a:cubicBezTo>
                    <a:pt x="3304677" y="2244640"/>
                    <a:pt x="3238637" y="2310680"/>
                    <a:pt x="3158627" y="2310680"/>
                  </a:cubicBezTo>
                  <a:lnTo>
                    <a:pt x="158750" y="2310680"/>
                  </a:lnTo>
                  <a:cubicBezTo>
                    <a:pt x="78740" y="2310680"/>
                    <a:pt x="12700" y="2245910"/>
                    <a:pt x="12700" y="2164630"/>
                  </a:cubicBezTo>
                  <a:close/>
                  <a:moveTo>
                    <a:pt x="3345317" y="2207810"/>
                  </a:moveTo>
                  <a:cubicBezTo>
                    <a:pt x="3345317" y="2287820"/>
                    <a:pt x="3278007" y="2353860"/>
                    <a:pt x="3197997" y="2353860"/>
                  </a:cubicBezTo>
                  <a:lnTo>
                    <a:pt x="210510" y="2353860"/>
                  </a:lnTo>
                  <a:cubicBezTo>
                    <a:pt x="157480" y="2353860"/>
                    <a:pt x="120650" y="2337350"/>
                    <a:pt x="93980" y="2309410"/>
                  </a:cubicBezTo>
                  <a:cubicBezTo>
                    <a:pt x="114300" y="2318300"/>
                    <a:pt x="135890" y="2323380"/>
                    <a:pt x="160020" y="2323380"/>
                  </a:cubicBezTo>
                  <a:lnTo>
                    <a:pt x="3159897" y="2323380"/>
                  </a:lnTo>
                  <a:cubicBezTo>
                    <a:pt x="3247527" y="2323380"/>
                    <a:pt x="3318647" y="2252260"/>
                    <a:pt x="3318647" y="2164630"/>
                  </a:cubicBezTo>
                  <a:lnTo>
                    <a:pt x="3318647" y="158750"/>
                  </a:lnTo>
                  <a:cubicBezTo>
                    <a:pt x="3318647" y="140970"/>
                    <a:pt x="3314837" y="123190"/>
                    <a:pt x="3309757" y="106680"/>
                  </a:cubicBezTo>
                  <a:cubicBezTo>
                    <a:pt x="3331347" y="132080"/>
                    <a:pt x="3345317" y="165100"/>
                    <a:pt x="3345317" y="201930"/>
                  </a:cubicBezTo>
                  <a:lnTo>
                    <a:pt x="3345317" y="220781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id="21" name="Freeform 21"/>
          <p:cNvSpPr/>
          <p:nvPr/>
        </p:nvSpPr>
        <p:spPr>
          <a:xfrm>
            <a:off x="12001459" y="5584153"/>
            <a:ext cx="3000063" cy="4114800"/>
          </a:xfrm>
          <a:custGeom>
            <a:avLst/>
            <a:gdLst/>
            <a:ahLst/>
            <a:cxnLst/>
            <a:rect l="l" t="t" r="r" b="b"/>
            <a:pathLst>
              <a:path w="3000063" h="4114800">
                <a:moveTo>
                  <a:pt x="0" y="0"/>
                </a:moveTo>
                <a:lnTo>
                  <a:pt x="3000063" y="0"/>
                </a:lnTo>
                <a:lnTo>
                  <a:pt x="30000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5741263" y="3455193"/>
            <a:ext cx="6805474" cy="3490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612"/>
              </a:lnSpc>
            </a:pPr>
            <a:r>
              <a:rPr lang="en-US" sz="12375" spc="-371" dirty="0">
                <a:solidFill>
                  <a:srgbClr val="38455D"/>
                </a:solidFill>
                <a:latin typeface="JetBrains Mono Ultra-Bold"/>
              </a:rPr>
              <a:t>Thank</a:t>
            </a:r>
          </a:p>
          <a:p>
            <a:pPr algn="ctr">
              <a:lnSpc>
                <a:spcPts val="13612"/>
              </a:lnSpc>
            </a:pPr>
            <a:r>
              <a:rPr lang="en-US" sz="12375" spc="-371" dirty="0">
                <a:solidFill>
                  <a:srgbClr val="38455D"/>
                </a:solidFill>
                <a:latin typeface="JetBrains Mono Ultra-Bold"/>
              </a:rPr>
              <a:t>You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22733" y="9783959"/>
            <a:ext cx="1750285" cy="294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spc="44">
                <a:solidFill>
                  <a:srgbClr val="38455D"/>
                </a:solidFill>
                <a:latin typeface="JetBrains Mono Medium"/>
              </a:rPr>
              <a:t>PAGE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103</Words>
  <Application>Microsoft Office PowerPoint</Application>
  <PresentationFormat>Custom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JetBrains Mono Medium</vt:lpstr>
      <vt:lpstr>Arial</vt:lpstr>
      <vt:lpstr>JetBrains Mono Ultra-Bold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Kelompok 14</dc:title>
  <cp:lastModifiedBy>Wahyu</cp:lastModifiedBy>
  <cp:revision>2</cp:revision>
  <dcterms:created xsi:type="dcterms:W3CDTF">2006-08-16T00:00:00Z</dcterms:created>
  <dcterms:modified xsi:type="dcterms:W3CDTF">2023-12-10T23:59:02Z</dcterms:modified>
  <dc:identifier>DAF2dxoZ9dg</dc:identifier>
</cp:coreProperties>
</file>