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4E99F-33C0-4351-BB09-1935F542A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1864C6-A299-45BE-9F33-BA4FED644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57AD9D-D81C-49E9-BA7A-B5590FEF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3FC-DE04-43CE-A506-78DF0609751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FE9A82-4429-4639-9BA1-0873A1AE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1948B5-C11D-4D6D-98C2-966AC19B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FC9E-CA64-4057-B7CA-BD2480DC1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7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3C18D-DBE8-4568-B7CB-884F0F6F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507FF9-DC82-4763-9BE7-F2DD8B83D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61D7E4-7A78-4E5B-9A26-D5247833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3FC-DE04-43CE-A506-78DF0609751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8DFE5F-796A-4BFD-84ED-C035C830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604F73-C484-4C79-B573-41512F53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FC9E-CA64-4057-B7CA-BD2480DC1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7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D969ECA-60AE-4086-B436-64AD421AB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C05101-27E7-4BDA-93A3-B8A02E8A8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CF4A3-6EB7-4A62-9F99-750EEF87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3FC-DE04-43CE-A506-78DF0609751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95C7A7-3241-4D91-BD9D-8D423263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9554C3-7605-4DD9-9C79-81C0614F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FC9E-CA64-4057-B7CA-BD2480DC1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26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9EF7C-DFE9-4F01-A6AA-C0D6B95E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73260-E7DE-42F1-B4CC-14A076D8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A70D1A-F723-4FE1-8808-6ED92306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3FC-DE04-43CE-A506-78DF0609751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971B05-3DAD-4132-8603-60D2DBB6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EF47F4-5305-4875-B297-B0C79E6F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FC9E-CA64-4057-B7CA-BD2480DC1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93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1B34-C919-4259-8854-CD4011B9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BB518F-B9FD-41BB-80C1-EFAF60ADA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A0782E-998F-4079-8FF4-B6C9A420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3FC-DE04-43CE-A506-78DF0609751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2BF359-CADA-41C1-B18B-3EEF3747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6F3DAD-3CF4-415C-A15E-D86E6395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FC9E-CA64-4057-B7CA-BD2480DC1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25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31BF3-3337-446C-B57E-28553151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B2ED72-BCC4-4000-B9EC-41D30E539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7EA960-3EEB-49EC-9CCD-4D2D7BA18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3A8224-DF5D-4ACB-9438-83C0DAC1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3FC-DE04-43CE-A506-78DF0609751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056C73-124A-4416-B7D3-BDE2F539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FE6156-86F3-4CF7-A201-0ABF0CCC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FC9E-CA64-4057-B7CA-BD2480DC1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5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162B1-76D1-4080-B881-BE494A95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B72ED5-0A69-4B2D-85DB-041C47ACA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E11A1D-9B85-42FF-B185-2EA64870C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EA35DF-8DC6-47EB-ACC1-ED60ED437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438521-FBB2-45B3-87B1-F91A9A88D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56BA65-1A5D-4993-BD6E-DEC64C87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3FC-DE04-43CE-A506-78DF0609751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5C0D25-0A62-46CD-ABE8-47553B61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1A72F4-0325-4DD0-8656-A128D113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FC9E-CA64-4057-B7CA-BD2480DC1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24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30207-7A9B-4017-9516-3FFBE7C1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C753AC-909D-4953-BA36-220FD182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3FC-DE04-43CE-A506-78DF0609751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F8C028-BA8A-46AF-8F99-14D42406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F56C6C-46FC-42ED-B8BE-20A7E8B9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FC9E-CA64-4057-B7CA-BD2480DC1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07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43CBBC-AA4B-4DEF-A449-F7F85DED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3FC-DE04-43CE-A506-78DF0609751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4D6738-34A7-4A19-BAC7-FF2908EF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FEFC76-C8E2-4B89-92CF-616A9D0B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FC9E-CA64-4057-B7CA-BD2480DC1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3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6ABA0-BECF-49D0-953F-9519536E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F4CF84-8855-491C-BB3A-76C626E83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A33DBF-C760-4EB9-BB8B-62C188A77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49A97E-316B-4B5B-9210-BCDEF879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3FC-DE04-43CE-A506-78DF0609751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B4F02B-9B37-4B3D-B869-61DDDCAA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B1B143-CE32-43BD-A8A7-D7B6A481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FC9E-CA64-4057-B7CA-BD2480DC1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09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4D9A4-3650-4CC8-8847-48F04F0E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C8B856-FD23-40E1-9F03-8B1BA03A6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BD25E2-CF9E-4992-B1B7-6DF025EA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AAF6CC-F842-4B48-891B-D00AE78E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3FC-DE04-43CE-A506-78DF0609751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54305A-4D2D-4C10-9B3E-E3995E91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1EC197-6BFC-40A4-A31E-F3756111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FC9E-CA64-4057-B7CA-BD2480DC1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4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FF6F0-AF16-42E5-BD34-398F5FF5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5928B9-2428-465B-A5DA-66CF042EA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AC1053-4601-41FF-9FB3-1E3AD41B4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83FC-DE04-43CE-A506-78DF0609751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407D9E-23FA-41C0-A74B-ECA45977B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5C65AC-38D3-4670-8486-5804B2BEE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7FC9E-CA64-4057-B7CA-BD2480DC1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9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B4057-4960-4DBA-AE41-AC1D3E105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9667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b="1" dirty="0"/>
              <a:t>Разработка метода и алгоритмов детектирования аномалий в природных данных</a:t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0D444B-F0E5-4D13-87D1-2244F60B1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4533"/>
            <a:ext cx="9144000" cy="1655762"/>
          </a:xfrm>
        </p:spPr>
        <p:txBody>
          <a:bodyPr/>
          <a:lstStyle/>
          <a:p>
            <a:r>
              <a:rPr lang="ru-RU" dirty="0"/>
              <a:t>Студент группы 8306</a:t>
            </a:r>
            <a:br>
              <a:rPr lang="ru-RU" dirty="0"/>
            </a:br>
            <a:r>
              <a:rPr lang="ru-RU" dirty="0"/>
              <a:t>Щербаков И.Б.</a:t>
            </a:r>
          </a:p>
        </p:txBody>
      </p:sp>
    </p:spTree>
    <p:extLst>
      <p:ext uri="{BB962C8B-B14F-4D97-AF65-F5344CB8AC3E}">
        <p14:creationId xmlns:p14="http://schemas.microsoft.com/office/powerpoint/2010/main" val="359379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FEE18-A563-4053-9F2B-83A54A9B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A4AE9F-FDF9-4813-9277-6E9DC118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Объектом исследования </a:t>
            </a:r>
            <a:r>
              <a:rPr lang="ru-RU" dirty="0"/>
              <a:t>являются данные вторичных космических лучей, регистрируемых нейтронными мониторами.</a:t>
            </a:r>
          </a:p>
          <a:p>
            <a:endParaRPr lang="ru-RU" b="1" dirty="0"/>
          </a:p>
          <a:p>
            <a:r>
              <a:rPr lang="ru-RU" b="1" dirty="0">
                <a:effectLst/>
                <a:ea typeface="Times New Roman" panose="02020603050405020304" pitchFamily="18" charset="0"/>
              </a:rPr>
              <a:t>Предметом исследования</a:t>
            </a:r>
            <a:r>
              <a:rPr lang="ru-RU" dirty="0">
                <a:effectLst/>
                <a:ea typeface="Times New Roman" panose="02020603050405020304" pitchFamily="18" charset="0"/>
              </a:rPr>
              <a:t> являются методы обработки и анализа данных с нейтронных мониторов, а также методов анализа нестационарных природных сигналов.</a:t>
            </a:r>
          </a:p>
          <a:p>
            <a:endParaRPr lang="ru-RU" b="1" dirty="0"/>
          </a:p>
          <a:p>
            <a:r>
              <a:rPr lang="ru-RU" b="1" dirty="0">
                <a:effectLst/>
                <a:ea typeface="Times New Roman" panose="02020603050405020304" pitchFamily="18" charset="0"/>
              </a:rPr>
              <a:t>Целью</a:t>
            </a:r>
            <a:r>
              <a:rPr lang="ru-RU" dirty="0">
                <a:effectLst/>
                <a:ea typeface="Times New Roman" panose="02020603050405020304" pitchFamily="18" charset="0"/>
              </a:rPr>
              <a:t> данной работы является </a:t>
            </a:r>
            <a:r>
              <a:rPr lang="ru-RU" cap="small" spc="25" dirty="0">
                <a:effectLst/>
                <a:ea typeface="Times New Roman" panose="02020603050405020304" pitchFamily="18" charset="0"/>
              </a:rPr>
              <a:t>разработка метода и алгоритмов детектирования аномалий в данных</a:t>
            </a:r>
            <a:r>
              <a:rPr lang="ru-RU" dirty="0">
                <a:effectLst/>
                <a:ea typeface="Times New Roman" panose="02020603050405020304" pitchFamily="18" charset="0"/>
              </a:rPr>
              <a:t>, получаемых с нейтронных мониторов, с помощью </a:t>
            </a:r>
            <a:r>
              <a:rPr lang="ru-RU" dirty="0" err="1">
                <a:effectLst/>
                <a:ea typeface="Times New Roman" panose="02020603050405020304" pitchFamily="18" charset="0"/>
              </a:rPr>
              <a:t>математико</a:t>
            </a:r>
            <a:r>
              <a:rPr lang="ru-RU" dirty="0">
                <a:effectLst/>
                <a:ea typeface="Times New Roman" panose="02020603050405020304" pitchFamily="18" charset="0"/>
              </a:rPr>
              <a:t>–статистических методов анализа.</a:t>
            </a:r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6737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88FB3-92C5-43DD-8CDE-F97D2D09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 осеннего семестра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57A3F-9BB5-4EE3-8A94-F3EC7570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Описан и реализован алгоритм декомпозиции исходного сигнала </a:t>
            </a:r>
            <a:r>
              <a:rPr lang="en-US" dirty="0"/>
              <a:t>– ITD</a:t>
            </a:r>
            <a:r>
              <a:rPr lang="ru-RU" dirty="0"/>
              <a:t> для дальнейшего детектирования аномальных значений временных рядов</a:t>
            </a:r>
          </a:p>
          <a:p>
            <a:r>
              <a:rPr lang="ru-RU" dirty="0"/>
              <a:t>2. Подготовлена платформа для динамического получения данных с сервиса нейтронных мониторов с учётом различных выборов атрибутов.</a:t>
            </a:r>
          </a:p>
        </p:txBody>
      </p:sp>
    </p:spTree>
    <p:extLst>
      <p:ext uri="{BB962C8B-B14F-4D97-AF65-F5344CB8AC3E}">
        <p14:creationId xmlns:p14="http://schemas.microsoft.com/office/powerpoint/2010/main" val="307982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441B2-6D92-4F67-946C-9E47565B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7653936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122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Разработка метода и алгоритмов детектирования аномалий в природных данных </vt:lpstr>
      <vt:lpstr>Постановка задачи</vt:lpstr>
      <vt:lpstr>Результаты работы осеннего семестра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метода и алгоритмов детектирования аномалий в природных данных </dc:title>
  <dc:creator>Porut Иван</dc:creator>
  <cp:lastModifiedBy>Porut Иван</cp:lastModifiedBy>
  <cp:revision>7</cp:revision>
  <dcterms:created xsi:type="dcterms:W3CDTF">2023-12-20T00:15:23Z</dcterms:created>
  <dcterms:modified xsi:type="dcterms:W3CDTF">2023-12-20T00:27:35Z</dcterms:modified>
</cp:coreProperties>
</file>