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5C9C547-17D2-4576-9501-E5309D8FA724}">
  <a:tblStyle styleId="{B5C9C547-17D2-4576-9501-E5309D8FA72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0190372e58290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0190372e58290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cc12977c3c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cc12977c3c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cc12977c3c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cc12977c3c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cc12977c3c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cc12977c3c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cc12977c3c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cc12977c3c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cc12977c3c_2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cc12977c3c_2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cc12977c3c_5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cc12977c3c_5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cc12977c3c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cc12977c3c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cc12977c3c_2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cc12977c3c_2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cc12977c3c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cc12977c3c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cc12977c3c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cc12977c3c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cc12977c3c_2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cc12977c3c_2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cc12977c3c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cc12977c3c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cc12977c3c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cc12977c3c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cc12977c3c_4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cc12977c3c_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0190372e58290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0190372e58290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cc12977c3c_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cc12977c3c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c12977c3c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c12977c3c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c12977c3c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c12977c3c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c12977c3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c12977c3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c12977c3c_3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c12977c3c_3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cc12977c3c_3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cc12977c3c_3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cc12977c3c_3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cc12977c3c_3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AUTOLAYOUT_1">
    <p:spTree>
      <p:nvGrpSpPr>
        <p:cNvPr id="50"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 name="Google Shape;52;p13"/>
          <p:cNvGrpSpPr/>
          <p:nvPr/>
        </p:nvGrpSpPr>
        <p:grpSpPr>
          <a:xfrm>
            <a:off x="0" y="4510813"/>
            <a:ext cx="9144000" cy="150575"/>
            <a:chOff x="0" y="3797750"/>
            <a:chExt cx="9144000" cy="150575"/>
          </a:xfrm>
        </p:grpSpPr>
        <p:cxnSp>
          <p:nvCxnSpPr>
            <p:cNvPr id="53" name="Google Shape;53;p13"/>
            <p:cNvCxnSpPr/>
            <p:nvPr/>
          </p:nvCxnSpPr>
          <p:spPr>
            <a:xfrm>
              <a:off x="0" y="3797750"/>
              <a:ext cx="9144000" cy="0"/>
            </a:xfrm>
            <a:prstGeom prst="straightConnector1">
              <a:avLst/>
            </a:prstGeom>
            <a:noFill/>
            <a:ln cap="flat" cmpd="sng" w="19050">
              <a:solidFill>
                <a:srgbClr val="90A4AE"/>
              </a:solidFill>
              <a:prstDash val="solid"/>
              <a:round/>
              <a:headEnd len="sm" w="sm" type="none"/>
              <a:tailEnd len="sm" w="sm" type="none"/>
            </a:ln>
          </p:spPr>
        </p:cxnSp>
        <p:cxnSp>
          <p:nvCxnSpPr>
            <p:cNvPr id="54" name="Google Shape;54;p13"/>
            <p:cNvCxnSpPr/>
            <p:nvPr/>
          </p:nvCxnSpPr>
          <p:spPr>
            <a:xfrm>
              <a:off x="0" y="3948325"/>
              <a:ext cx="9144000" cy="0"/>
            </a:xfrm>
            <a:prstGeom prst="straightConnector1">
              <a:avLst/>
            </a:prstGeom>
            <a:noFill/>
            <a:ln cap="flat" cmpd="sng" w="19050">
              <a:solidFill>
                <a:srgbClr val="90A4AE"/>
              </a:solidFill>
              <a:prstDash val="solid"/>
              <a:round/>
              <a:headEnd len="sm" w="sm" type="none"/>
              <a:tailEnd len="sm" w="sm" type="none"/>
            </a:ln>
          </p:spPr>
        </p:cxnSp>
        <p:cxnSp>
          <p:nvCxnSpPr>
            <p:cNvPr id="55" name="Google Shape;55;p13"/>
            <p:cNvCxnSpPr/>
            <p:nvPr/>
          </p:nvCxnSpPr>
          <p:spPr>
            <a:xfrm>
              <a:off x="0" y="3873038"/>
              <a:ext cx="9144000" cy="0"/>
            </a:xfrm>
            <a:prstGeom prst="straightConnector1">
              <a:avLst/>
            </a:prstGeom>
            <a:noFill/>
            <a:ln cap="flat" cmpd="sng" w="19050">
              <a:solidFill>
                <a:srgbClr val="90A4AE"/>
              </a:solidFill>
              <a:prstDash val="solid"/>
              <a:round/>
              <a:headEnd len="sm" w="sm" type="none"/>
              <a:tailEnd len="sm" w="sm" type="none"/>
            </a:ln>
          </p:spPr>
        </p:cxnSp>
      </p:grpSp>
      <p:sp>
        <p:nvSpPr>
          <p:cNvPr id="56" name="Google Shape;56;p13"/>
          <p:cNvSpPr txBox="1"/>
          <p:nvPr>
            <p:ph type="ctrTitle"/>
          </p:nvPr>
        </p:nvSpPr>
        <p:spPr>
          <a:xfrm>
            <a:off x="311708" y="744575"/>
            <a:ext cx="8520600" cy="2052600"/>
          </a:xfrm>
          <a:prstGeom prst="rect">
            <a:avLst/>
          </a:prstGeom>
          <a:noFill/>
        </p:spPr>
        <p:txBody>
          <a:bodyPr anchorCtr="0" anchor="b" bIns="91425" lIns="91425" spcFirstLastPara="1" rIns="91425" wrap="square" tIns="91425">
            <a:normAutofit/>
          </a:bodyPr>
          <a:lstStyle>
            <a:lvl1pPr lvl="0" algn="l">
              <a:lnSpc>
                <a:spcPct val="100000"/>
              </a:lnSpc>
              <a:spcBef>
                <a:spcPts val="0"/>
              </a:spcBef>
              <a:spcAft>
                <a:spcPts val="0"/>
              </a:spcAft>
              <a:buClr>
                <a:srgbClr val="FFFFFF"/>
              </a:buClr>
              <a:buSzPts val="5200"/>
              <a:buNone/>
              <a:defRPr b="1" sz="5200">
                <a:solidFill>
                  <a:srgbClr val="FFFFFF"/>
                </a:solidFill>
              </a:defRPr>
            </a:lvl1pPr>
            <a:lvl2pPr lvl="1" algn="l">
              <a:lnSpc>
                <a:spcPct val="100000"/>
              </a:lnSpc>
              <a:spcBef>
                <a:spcPts val="0"/>
              </a:spcBef>
              <a:spcAft>
                <a:spcPts val="0"/>
              </a:spcAft>
              <a:buClr>
                <a:srgbClr val="FFFFFF"/>
              </a:buClr>
              <a:buSzPts val="5200"/>
              <a:buNone/>
              <a:defRPr b="1" sz="5200">
                <a:solidFill>
                  <a:srgbClr val="FFFFFF"/>
                </a:solidFill>
              </a:defRPr>
            </a:lvl2pPr>
            <a:lvl3pPr lvl="2" algn="l">
              <a:lnSpc>
                <a:spcPct val="100000"/>
              </a:lnSpc>
              <a:spcBef>
                <a:spcPts val="0"/>
              </a:spcBef>
              <a:spcAft>
                <a:spcPts val="0"/>
              </a:spcAft>
              <a:buClr>
                <a:srgbClr val="FFFFFF"/>
              </a:buClr>
              <a:buSzPts val="5200"/>
              <a:buNone/>
              <a:defRPr b="1" sz="5200">
                <a:solidFill>
                  <a:srgbClr val="FFFFFF"/>
                </a:solidFill>
              </a:defRPr>
            </a:lvl3pPr>
            <a:lvl4pPr lvl="3" algn="l">
              <a:lnSpc>
                <a:spcPct val="100000"/>
              </a:lnSpc>
              <a:spcBef>
                <a:spcPts val="0"/>
              </a:spcBef>
              <a:spcAft>
                <a:spcPts val="0"/>
              </a:spcAft>
              <a:buClr>
                <a:srgbClr val="FFFFFF"/>
              </a:buClr>
              <a:buSzPts val="5200"/>
              <a:buNone/>
              <a:defRPr b="1" sz="5200">
                <a:solidFill>
                  <a:srgbClr val="FFFFFF"/>
                </a:solidFill>
              </a:defRPr>
            </a:lvl4pPr>
            <a:lvl5pPr lvl="4" algn="l">
              <a:lnSpc>
                <a:spcPct val="100000"/>
              </a:lnSpc>
              <a:spcBef>
                <a:spcPts val="0"/>
              </a:spcBef>
              <a:spcAft>
                <a:spcPts val="0"/>
              </a:spcAft>
              <a:buClr>
                <a:srgbClr val="FFFFFF"/>
              </a:buClr>
              <a:buSzPts val="5200"/>
              <a:buNone/>
              <a:defRPr b="1" sz="5200">
                <a:solidFill>
                  <a:srgbClr val="FFFFFF"/>
                </a:solidFill>
              </a:defRPr>
            </a:lvl5pPr>
            <a:lvl6pPr lvl="5" algn="l">
              <a:lnSpc>
                <a:spcPct val="100000"/>
              </a:lnSpc>
              <a:spcBef>
                <a:spcPts val="0"/>
              </a:spcBef>
              <a:spcAft>
                <a:spcPts val="0"/>
              </a:spcAft>
              <a:buClr>
                <a:srgbClr val="FFFFFF"/>
              </a:buClr>
              <a:buSzPts val="5200"/>
              <a:buNone/>
              <a:defRPr b="1" sz="5200">
                <a:solidFill>
                  <a:srgbClr val="FFFFFF"/>
                </a:solidFill>
              </a:defRPr>
            </a:lvl6pPr>
            <a:lvl7pPr lvl="6" algn="l">
              <a:lnSpc>
                <a:spcPct val="100000"/>
              </a:lnSpc>
              <a:spcBef>
                <a:spcPts val="0"/>
              </a:spcBef>
              <a:spcAft>
                <a:spcPts val="0"/>
              </a:spcAft>
              <a:buClr>
                <a:srgbClr val="FFFFFF"/>
              </a:buClr>
              <a:buSzPts val="5200"/>
              <a:buNone/>
              <a:defRPr b="1" sz="5200">
                <a:solidFill>
                  <a:srgbClr val="FFFFFF"/>
                </a:solidFill>
              </a:defRPr>
            </a:lvl7pPr>
            <a:lvl8pPr lvl="7" algn="l">
              <a:lnSpc>
                <a:spcPct val="100000"/>
              </a:lnSpc>
              <a:spcBef>
                <a:spcPts val="0"/>
              </a:spcBef>
              <a:spcAft>
                <a:spcPts val="0"/>
              </a:spcAft>
              <a:buClr>
                <a:srgbClr val="FFFFFF"/>
              </a:buClr>
              <a:buSzPts val="5200"/>
              <a:buNone/>
              <a:defRPr b="1" sz="5200">
                <a:solidFill>
                  <a:srgbClr val="FFFFFF"/>
                </a:solidFill>
              </a:defRPr>
            </a:lvl8pPr>
            <a:lvl9pPr lvl="8" algn="l">
              <a:lnSpc>
                <a:spcPct val="100000"/>
              </a:lnSpc>
              <a:spcBef>
                <a:spcPts val="0"/>
              </a:spcBef>
              <a:spcAft>
                <a:spcPts val="0"/>
              </a:spcAft>
              <a:buClr>
                <a:srgbClr val="FFFFFF"/>
              </a:buClr>
              <a:buSzPts val="5200"/>
              <a:buNone/>
              <a:defRPr b="1" sz="5200">
                <a:solidFill>
                  <a:srgbClr val="FFFFFF"/>
                </a:solidFill>
              </a:defRPr>
            </a:lvl9pPr>
          </a:lstStyle>
          <a:p/>
        </p:txBody>
      </p:sp>
      <p:sp>
        <p:nvSpPr>
          <p:cNvPr id="57" name="Google Shape;57;p13"/>
          <p:cNvSpPr txBox="1"/>
          <p:nvPr>
            <p:ph idx="1" type="subTitle"/>
          </p:nvPr>
        </p:nvSpPr>
        <p:spPr>
          <a:xfrm>
            <a:off x="311700" y="2834125"/>
            <a:ext cx="8520600" cy="792600"/>
          </a:xfrm>
          <a:prstGeom prst="rect">
            <a:avLst/>
          </a:prstGeom>
          <a:noFill/>
        </p:spPr>
        <p:txBody>
          <a:bodyPr anchorCtr="0" anchor="t" bIns="91425" lIns="91425" spcFirstLastPara="1" rIns="91425" wrap="square" tIns="91425">
            <a:normAutofit/>
          </a:bodyPr>
          <a:lstStyle>
            <a:lvl1pPr lvl="0" algn="l">
              <a:lnSpc>
                <a:spcPct val="100000"/>
              </a:lnSpc>
              <a:spcBef>
                <a:spcPts val="0"/>
              </a:spcBef>
              <a:spcAft>
                <a:spcPts val="0"/>
              </a:spcAft>
              <a:buClr>
                <a:srgbClr val="FFFFFF"/>
              </a:buClr>
              <a:buSzPts val="2800"/>
              <a:buNone/>
              <a:defRPr sz="2800">
                <a:solidFill>
                  <a:srgbClr val="FFFFFF"/>
                </a:solidFill>
              </a:defRPr>
            </a:lvl1pPr>
            <a:lvl2pPr lvl="1" algn="l">
              <a:lnSpc>
                <a:spcPct val="100000"/>
              </a:lnSpc>
              <a:spcBef>
                <a:spcPts val="0"/>
              </a:spcBef>
              <a:spcAft>
                <a:spcPts val="0"/>
              </a:spcAft>
              <a:buClr>
                <a:srgbClr val="FFFFFF"/>
              </a:buClr>
              <a:buSzPts val="2800"/>
              <a:buNone/>
              <a:defRPr sz="2800">
                <a:solidFill>
                  <a:srgbClr val="FFFFFF"/>
                </a:solidFill>
              </a:defRPr>
            </a:lvl2pPr>
            <a:lvl3pPr lvl="2" algn="l">
              <a:lnSpc>
                <a:spcPct val="100000"/>
              </a:lnSpc>
              <a:spcBef>
                <a:spcPts val="0"/>
              </a:spcBef>
              <a:spcAft>
                <a:spcPts val="0"/>
              </a:spcAft>
              <a:buClr>
                <a:srgbClr val="FFFFFF"/>
              </a:buClr>
              <a:buSzPts val="2800"/>
              <a:buNone/>
              <a:defRPr sz="2800">
                <a:solidFill>
                  <a:srgbClr val="FFFFFF"/>
                </a:solidFill>
              </a:defRPr>
            </a:lvl3pPr>
            <a:lvl4pPr lvl="3" algn="l">
              <a:lnSpc>
                <a:spcPct val="100000"/>
              </a:lnSpc>
              <a:spcBef>
                <a:spcPts val="0"/>
              </a:spcBef>
              <a:spcAft>
                <a:spcPts val="0"/>
              </a:spcAft>
              <a:buClr>
                <a:srgbClr val="FFFFFF"/>
              </a:buClr>
              <a:buSzPts val="2800"/>
              <a:buNone/>
              <a:defRPr sz="2800">
                <a:solidFill>
                  <a:srgbClr val="FFFFFF"/>
                </a:solidFill>
              </a:defRPr>
            </a:lvl4pPr>
            <a:lvl5pPr lvl="4" algn="l">
              <a:lnSpc>
                <a:spcPct val="100000"/>
              </a:lnSpc>
              <a:spcBef>
                <a:spcPts val="0"/>
              </a:spcBef>
              <a:spcAft>
                <a:spcPts val="0"/>
              </a:spcAft>
              <a:buClr>
                <a:srgbClr val="FFFFFF"/>
              </a:buClr>
              <a:buSzPts val="2800"/>
              <a:buNone/>
              <a:defRPr sz="2800">
                <a:solidFill>
                  <a:srgbClr val="FFFFFF"/>
                </a:solidFill>
              </a:defRPr>
            </a:lvl5pPr>
            <a:lvl6pPr lvl="5" algn="l">
              <a:lnSpc>
                <a:spcPct val="100000"/>
              </a:lnSpc>
              <a:spcBef>
                <a:spcPts val="0"/>
              </a:spcBef>
              <a:spcAft>
                <a:spcPts val="0"/>
              </a:spcAft>
              <a:buClr>
                <a:srgbClr val="FFFFFF"/>
              </a:buClr>
              <a:buSzPts val="2800"/>
              <a:buNone/>
              <a:defRPr sz="2800">
                <a:solidFill>
                  <a:srgbClr val="FFFFFF"/>
                </a:solidFill>
              </a:defRPr>
            </a:lvl6pPr>
            <a:lvl7pPr lvl="6" algn="l">
              <a:lnSpc>
                <a:spcPct val="100000"/>
              </a:lnSpc>
              <a:spcBef>
                <a:spcPts val="0"/>
              </a:spcBef>
              <a:spcAft>
                <a:spcPts val="0"/>
              </a:spcAft>
              <a:buClr>
                <a:srgbClr val="FFFFFF"/>
              </a:buClr>
              <a:buSzPts val="2800"/>
              <a:buNone/>
              <a:defRPr sz="2800">
                <a:solidFill>
                  <a:srgbClr val="FFFFFF"/>
                </a:solidFill>
              </a:defRPr>
            </a:lvl7pPr>
            <a:lvl8pPr lvl="7" algn="l">
              <a:lnSpc>
                <a:spcPct val="100000"/>
              </a:lnSpc>
              <a:spcBef>
                <a:spcPts val="0"/>
              </a:spcBef>
              <a:spcAft>
                <a:spcPts val="0"/>
              </a:spcAft>
              <a:buClr>
                <a:srgbClr val="FFFFFF"/>
              </a:buClr>
              <a:buSzPts val="2800"/>
              <a:buNone/>
              <a:defRPr sz="2800">
                <a:solidFill>
                  <a:srgbClr val="FFFFFF"/>
                </a:solidFill>
              </a:defRPr>
            </a:lvl8pPr>
            <a:lvl9pPr lvl="8" algn="l">
              <a:lnSpc>
                <a:spcPct val="100000"/>
              </a:lnSpc>
              <a:spcBef>
                <a:spcPts val="0"/>
              </a:spcBef>
              <a:spcAft>
                <a:spcPts val="0"/>
              </a:spcAft>
              <a:buClr>
                <a:srgbClr val="FFFFFF"/>
              </a:buClr>
              <a:buSzPts val="2800"/>
              <a:buNone/>
              <a:defRPr sz="2800">
                <a:solidFill>
                  <a:srgbClr val="FFFFFF"/>
                </a:solidFill>
              </a:defRPr>
            </a:lvl9pPr>
          </a:lstStyle>
          <a:p/>
        </p:txBody>
      </p:sp>
      <p:sp>
        <p:nvSpPr>
          <p:cNvPr id="58" name="Google Shape;58;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Benchmarking Graph Attention Networks</a:t>
            </a:r>
            <a:endParaRPr/>
          </a:p>
        </p:txBody>
      </p:sp>
      <p:sp>
        <p:nvSpPr>
          <p:cNvPr id="64" name="Google Shape;64;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55000" lnSpcReduction="10000"/>
          </a:bodyPr>
          <a:lstStyle/>
          <a:p>
            <a:pPr indent="457200" lvl="0" marL="5486400" rtl="0" algn="l">
              <a:spcBef>
                <a:spcPts val="0"/>
              </a:spcBef>
              <a:spcAft>
                <a:spcPts val="0"/>
              </a:spcAft>
              <a:buNone/>
            </a:pPr>
            <a:r>
              <a:rPr lang="en-GB"/>
              <a:t>Kamalesh Neerasa</a:t>
            </a:r>
            <a:endParaRPr/>
          </a:p>
          <a:p>
            <a:pPr indent="0" lvl="0" marL="5943600" rtl="0" algn="l">
              <a:spcBef>
                <a:spcPts val="0"/>
              </a:spcBef>
              <a:spcAft>
                <a:spcPts val="0"/>
              </a:spcAft>
              <a:buNone/>
            </a:pPr>
            <a:r>
              <a:rPr lang="en-GB"/>
              <a:t>Shreyansh Nagori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PPI Node Classification</a:t>
            </a:r>
            <a:endParaRPr/>
          </a:p>
        </p:txBody>
      </p:sp>
      <p:sp>
        <p:nvSpPr>
          <p:cNvPr id="125" name="Google Shape;12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GB"/>
              <a:t>Node embedding </a:t>
            </a:r>
            <a:r>
              <a:rPr lang="en-GB"/>
              <a:t> architecture</a:t>
            </a:r>
            <a:endParaRPr/>
          </a:p>
          <a:p>
            <a:pPr indent="-342900" lvl="0" marL="457200" rtl="0" algn="l">
              <a:spcBef>
                <a:spcPts val="0"/>
              </a:spcBef>
              <a:spcAft>
                <a:spcPts val="0"/>
              </a:spcAft>
              <a:buSzPts val="1800"/>
              <a:buChar char="●"/>
            </a:pPr>
            <a:r>
              <a:rPr lang="en-GB"/>
              <a:t>Trains model to generate an embedding for each node from features of size class label which is passed through sigmoid activation function to use as predictions.</a:t>
            </a:r>
            <a:endParaRPr/>
          </a:p>
          <a:p>
            <a:pPr indent="-342900" lvl="0" marL="457200" rtl="0" algn="l">
              <a:spcBef>
                <a:spcPts val="0"/>
              </a:spcBef>
              <a:spcAft>
                <a:spcPts val="0"/>
              </a:spcAft>
              <a:buSzPts val="1800"/>
              <a:buChar char="●"/>
            </a:pPr>
            <a:r>
              <a:rPr lang="en-GB"/>
              <a:t>Inductive Setting</a:t>
            </a:r>
            <a:endParaRPr/>
          </a:p>
          <a:p>
            <a:pPr indent="-342900" lvl="0" marL="457200" rtl="0" algn="l">
              <a:spcBef>
                <a:spcPts val="0"/>
              </a:spcBef>
              <a:spcAft>
                <a:spcPts val="0"/>
              </a:spcAft>
              <a:buSzPts val="1800"/>
              <a:buChar char="●"/>
            </a:pPr>
            <a:r>
              <a:rPr lang="en-GB"/>
              <a:t>PPI consists of 24 graphs and we used K fold CV for training</a:t>
            </a:r>
            <a:endParaRPr/>
          </a:p>
          <a:p>
            <a:pPr indent="-342900" lvl="0" marL="457200" rtl="0" algn="l">
              <a:spcBef>
                <a:spcPts val="0"/>
              </a:spcBef>
              <a:spcAft>
                <a:spcPts val="0"/>
              </a:spcAft>
              <a:buSzPts val="1800"/>
              <a:buChar char="●"/>
            </a:pPr>
            <a:r>
              <a:rPr lang="en-GB"/>
              <a:t>Binary Cross Entropy Loss, Early Stopping, Skip Connections</a:t>
            </a:r>
            <a:endParaRPr/>
          </a:p>
          <a:p>
            <a:pPr indent="-342900" lvl="0" marL="457200" rtl="0" algn="l">
              <a:spcBef>
                <a:spcPts val="0"/>
              </a:spcBef>
              <a:spcAft>
                <a:spcPts val="0"/>
              </a:spcAft>
              <a:buSzPts val="1800"/>
              <a:buChar char="●"/>
            </a:pPr>
            <a:r>
              <a:rPr lang="en-GB"/>
              <a:t>Adam Optimizer with a scheduler which decays learning rate by a factor of 10 if the val loss or F1 does not change for last 10 epochs</a:t>
            </a:r>
            <a:endParaRPr/>
          </a:p>
          <a:p>
            <a:pPr indent="0" lvl="0" marL="45720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PPI Multi-Class Node Classification</a:t>
            </a:r>
            <a:endParaRPr/>
          </a:p>
        </p:txBody>
      </p:sp>
      <p:graphicFrame>
        <p:nvGraphicFramePr>
          <p:cNvPr id="131" name="Google Shape;131;p24"/>
          <p:cNvGraphicFramePr/>
          <p:nvPr/>
        </p:nvGraphicFramePr>
        <p:xfrm>
          <a:off x="952500" y="1238250"/>
          <a:ext cx="3000000" cy="3000000"/>
        </p:xfrm>
        <a:graphic>
          <a:graphicData uri="http://schemas.openxmlformats.org/drawingml/2006/table">
            <a:tbl>
              <a:tblPr>
                <a:noFill/>
                <a:tableStyleId>{B5C9C547-17D2-4576-9501-E5309D8FA724}</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rPr b="1" lang="en-GB"/>
                        <a:t>Fold Number </a:t>
                      </a:r>
                      <a:endParaRPr b="1"/>
                    </a:p>
                  </a:txBody>
                  <a:tcPr marT="91425" marB="91425" marR="91425" marL="91425"/>
                </a:tc>
                <a:tc>
                  <a:txBody>
                    <a:bodyPr/>
                    <a:lstStyle/>
                    <a:p>
                      <a:pPr indent="0" lvl="0" marL="0" rtl="0" algn="l">
                        <a:spcBef>
                          <a:spcPts val="0"/>
                        </a:spcBef>
                        <a:spcAft>
                          <a:spcPts val="0"/>
                        </a:spcAft>
                        <a:buNone/>
                      </a:pPr>
                      <a:r>
                        <a:rPr b="1" lang="en-GB"/>
                        <a:t>Valid ROC-AUC Score</a:t>
                      </a:r>
                      <a:endParaRPr b="1"/>
                    </a:p>
                  </a:txBody>
                  <a:tcPr marT="91425" marB="91425" marR="91425" marL="91425"/>
                </a:tc>
                <a:tc>
                  <a:txBody>
                    <a:bodyPr/>
                    <a:lstStyle/>
                    <a:p>
                      <a:pPr indent="0" lvl="0" marL="0" rtl="0" algn="l">
                        <a:spcBef>
                          <a:spcPts val="0"/>
                        </a:spcBef>
                        <a:spcAft>
                          <a:spcPts val="0"/>
                        </a:spcAft>
                        <a:buNone/>
                      </a:pPr>
                      <a:r>
                        <a:rPr b="1" lang="en-GB"/>
                        <a:t>Valid F1 Score</a:t>
                      </a:r>
                      <a:endParaRPr b="1"/>
                    </a:p>
                  </a:txBody>
                  <a:tcPr marT="91425" marB="91425" marR="91425" marL="91425"/>
                </a:tc>
                <a:tc>
                  <a:txBody>
                    <a:bodyPr/>
                    <a:lstStyle/>
                    <a:p>
                      <a:pPr indent="0" lvl="0" marL="0" rtl="0" algn="l">
                        <a:spcBef>
                          <a:spcPts val="0"/>
                        </a:spcBef>
                        <a:spcAft>
                          <a:spcPts val="0"/>
                        </a:spcAft>
                        <a:buNone/>
                      </a:pPr>
                      <a:r>
                        <a:rPr b="1" lang="en-GB"/>
                        <a:t>Test ROC-AUC Score</a:t>
                      </a:r>
                      <a:endParaRPr b="1"/>
                    </a:p>
                  </a:txBody>
                  <a:tcPr marT="91425" marB="91425" marR="91425" marL="91425"/>
                </a:tc>
                <a:tc>
                  <a:txBody>
                    <a:bodyPr/>
                    <a:lstStyle/>
                    <a:p>
                      <a:pPr indent="0" lvl="0" marL="0" rtl="0" algn="l">
                        <a:spcBef>
                          <a:spcPts val="0"/>
                        </a:spcBef>
                        <a:spcAft>
                          <a:spcPts val="0"/>
                        </a:spcAft>
                        <a:buNone/>
                      </a:pPr>
                      <a:r>
                        <a:rPr b="1" lang="en-GB"/>
                        <a:t>Test F1 Score</a:t>
                      </a:r>
                      <a:endParaRPr b="1"/>
                    </a:p>
                  </a:txBody>
                  <a:tcPr marT="91425" marB="91425" marR="91425" marL="91425"/>
                </a:tc>
              </a:tr>
              <a:tr h="381000">
                <a:tc>
                  <a:txBody>
                    <a:bodyPr/>
                    <a:lstStyle/>
                    <a:p>
                      <a:pPr indent="0" lvl="0" marL="0" rtl="0" algn="l">
                        <a:spcBef>
                          <a:spcPts val="0"/>
                        </a:spcBef>
                        <a:spcAft>
                          <a:spcPts val="0"/>
                        </a:spcAft>
                        <a:buNone/>
                      </a:pPr>
                      <a:r>
                        <a:rPr lang="en-GB"/>
                        <a:t>1</a:t>
                      </a:r>
                      <a:endParaRPr/>
                    </a:p>
                  </a:txBody>
                  <a:tcPr marT="91425" marB="91425" marR="91425" marL="91425"/>
                </a:tc>
                <a:tc>
                  <a:txBody>
                    <a:bodyPr/>
                    <a:lstStyle/>
                    <a:p>
                      <a:pPr indent="0" lvl="0" marL="0" rtl="0" algn="l">
                        <a:spcBef>
                          <a:spcPts val="0"/>
                        </a:spcBef>
                        <a:spcAft>
                          <a:spcPts val="0"/>
                        </a:spcAft>
                        <a:buNone/>
                      </a:pPr>
                      <a:r>
                        <a:rPr lang="en-GB"/>
                        <a:t>0.9805</a:t>
                      </a:r>
                      <a:endParaRPr/>
                    </a:p>
                  </a:txBody>
                  <a:tcPr marT="91425" marB="91425" marR="91425" marL="91425"/>
                </a:tc>
                <a:tc>
                  <a:txBody>
                    <a:bodyPr/>
                    <a:lstStyle/>
                    <a:p>
                      <a:pPr indent="0" lvl="0" marL="0" rtl="0" algn="l">
                        <a:spcBef>
                          <a:spcPts val="0"/>
                        </a:spcBef>
                        <a:spcAft>
                          <a:spcPts val="0"/>
                        </a:spcAft>
                        <a:buNone/>
                      </a:pPr>
                      <a:r>
                        <a:rPr lang="en-GB"/>
                        <a:t>0.9389</a:t>
                      </a:r>
                      <a:endParaRPr/>
                    </a:p>
                  </a:txBody>
                  <a:tcPr marT="91425" marB="91425" marR="91425" marL="91425"/>
                </a:tc>
                <a:tc>
                  <a:txBody>
                    <a:bodyPr/>
                    <a:lstStyle/>
                    <a:p>
                      <a:pPr indent="0" lvl="0" marL="0" rtl="0" algn="l">
                        <a:spcBef>
                          <a:spcPts val="0"/>
                        </a:spcBef>
                        <a:spcAft>
                          <a:spcPts val="0"/>
                        </a:spcAft>
                        <a:buNone/>
                      </a:pPr>
                      <a:r>
                        <a:rPr lang="en-GB"/>
                        <a:t>0.9809</a:t>
                      </a:r>
                      <a:endParaRPr/>
                    </a:p>
                  </a:txBody>
                  <a:tcPr marT="91425" marB="91425" marR="91425" marL="91425"/>
                </a:tc>
                <a:tc>
                  <a:txBody>
                    <a:bodyPr/>
                    <a:lstStyle/>
                    <a:p>
                      <a:pPr indent="0" lvl="0" marL="0" rtl="0" algn="l">
                        <a:spcBef>
                          <a:spcPts val="0"/>
                        </a:spcBef>
                        <a:spcAft>
                          <a:spcPts val="0"/>
                        </a:spcAft>
                        <a:buNone/>
                      </a:pPr>
                      <a:r>
                        <a:rPr lang="en-GB"/>
                        <a:t>0.9393</a:t>
                      </a:r>
                      <a:endParaRPr/>
                    </a:p>
                  </a:txBody>
                  <a:tcPr marT="91425" marB="91425" marR="91425" marL="91425"/>
                </a:tc>
              </a:tr>
              <a:tr h="381000">
                <a:tc>
                  <a:txBody>
                    <a:bodyPr/>
                    <a:lstStyle/>
                    <a:p>
                      <a:pPr indent="0" lvl="0" marL="0" rtl="0" algn="l">
                        <a:spcBef>
                          <a:spcPts val="0"/>
                        </a:spcBef>
                        <a:spcAft>
                          <a:spcPts val="0"/>
                        </a:spcAft>
                        <a:buNone/>
                      </a:pPr>
                      <a:r>
                        <a:rPr lang="en-GB"/>
                        <a:t>2</a:t>
                      </a:r>
                      <a:endParaRPr/>
                    </a:p>
                  </a:txBody>
                  <a:tcPr marT="91425" marB="91425" marR="91425" marL="91425"/>
                </a:tc>
                <a:tc>
                  <a:txBody>
                    <a:bodyPr/>
                    <a:lstStyle/>
                    <a:p>
                      <a:pPr indent="0" lvl="0" marL="0" rtl="0" algn="l">
                        <a:spcBef>
                          <a:spcPts val="0"/>
                        </a:spcBef>
                        <a:spcAft>
                          <a:spcPts val="0"/>
                        </a:spcAft>
                        <a:buNone/>
                      </a:pPr>
                      <a:r>
                        <a:rPr lang="en-GB"/>
                        <a:t>0.9412</a:t>
                      </a:r>
                      <a:endParaRPr/>
                    </a:p>
                  </a:txBody>
                  <a:tcPr marT="91425" marB="91425" marR="91425" marL="91425"/>
                </a:tc>
                <a:tc>
                  <a:txBody>
                    <a:bodyPr/>
                    <a:lstStyle/>
                    <a:p>
                      <a:pPr indent="0" lvl="0" marL="0" rtl="0" algn="l">
                        <a:spcBef>
                          <a:spcPts val="0"/>
                        </a:spcBef>
                        <a:spcAft>
                          <a:spcPts val="0"/>
                        </a:spcAft>
                        <a:buNone/>
                      </a:pPr>
                      <a:r>
                        <a:rPr lang="en-GB"/>
                        <a:t>0.8840</a:t>
                      </a:r>
                      <a:endParaRPr/>
                    </a:p>
                  </a:txBody>
                  <a:tcPr marT="91425" marB="91425" marR="91425" marL="91425"/>
                </a:tc>
                <a:tc>
                  <a:txBody>
                    <a:bodyPr/>
                    <a:lstStyle/>
                    <a:p>
                      <a:pPr indent="0" lvl="0" marL="0" rtl="0" algn="l">
                        <a:spcBef>
                          <a:spcPts val="0"/>
                        </a:spcBef>
                        <a:spcAft>
                          <a:spcPts val="0"/>
                        </a:spcAft>
                        <a:buNone/>
                      </a:pPr>
                      <a:r>
                        <a:rPr lang="en-GB"/>
                        <a:t>0.9514</a:t>
                      </a:r>
                      <a:endParaRPr/>
                    </a:p>
                  </a:txBody>
                  <a:tcPr marT="91425" marB="91425" marR="91425" marL="91425"/>
                </a:tc>
                <a:tc>
                  <a:txBody>
                    <a:bodyPr/>
                    <a:lstStyle/>
                    <a:p>
                      <a:pPr indent="0" lvl="0" marL="0" rtl="0" algn="l">
                        <a:spcBef>
                          <a:spcPts val="0"/>
                        </a:spcBef>
                        <a:spcAft>
                          <a:spcPts val="0"/>
                        </a:spcAft>
                        <a:buNone/>
                      </a:pPr>
                      <a:r>
                        <a:rPr lang="en-GB"/>
                        <a:t>0.8949</a:t>
                      </a:r>
                      <a:endParaRPr/>
                    </a:p>
                  </a:txBody>
                  <a:tcPr marT="91425" marB="91425" marR="91425" marL="91425"/>
                </a:tc>
              </a:tr>
              <a:tr h="381000">
                <a:tc>
                  <a:txBody>
                    <a:bodyPr/>
                    <a:lstStyle/>
                    <a:p>
                      <a:pPr indent="0" lvl="0" marL="0" rtl="0" algn="l">
                        <a:spcBef>
                          <a:spcPts val="0"/>
                        </a:spcBef>
                        <a:spcAft>
                          <a:spcPts val="0"/>
                        </a:spcAft>
                        <a:buNone/>
                      </a:pPr>
                      <a:r>
                        <a:rPr lang="en-GB"/>
                        <a:t>3</a:t>
                      </a:r>
                      <a:endParaRPr/>
                    </a:p>
                  </a:txBody>
                  <a:tcPr marT="91425" marB="91425" marR="91425" marL="91425"/>
                </a:tc>
                <a:tc>
                  <a:txBody>
                    <a:bodyPr/>
                    <a:lstStyle/>
                    <a:p>
                      <a:pPr indent="0" lvl="0" marL="0" rtl="0" algn="l">
                        <a:spcBef>
                          <a:spcPts val="0"/>
                        </a:spcBef>
                        <a:spcAft>
                          <a:spcPts val="0"/>
                        </a:spcAft>
                        <a:buNone/>
                      </a:pPr>
                      <a:r>
                        <a:rPr lang="en-GB"/>
                        <a:t>0.9603</a:t>
                      </a:r>
                      <a:endParaRPr/>
                    </a:p>
                  </a:txBody>
                  <a:tcPr marT="91425" marB="91425" marR="91425" marL="91425"/>
                </a:tc>
                <a:tc>
                  <a:txBody>
                    <a:bodyPr/>
                    <a:lstStyle/>
                    <a:p>
                      <a:pPr indent="0" lvl="0" marL="0" rtl="0" algn="l">
                        <a:spcBef>
                          <a:spcPts val="0"/>
                        </a:spcBef>
                        <a:spcAft>
                          <a:spcPts val="0"/>
                        </a:spcAft>
                        <a:buNone/>
                      </a:pPr>
                      <a:r>
                        <a:rPr lang="en-GB"/>
                        <a:t>0.9354</a:t>
                      </a:r>
                      <a:endParaRPr/>
                    </a:p>
                  </a:txBody>
                  <a:tcPr marT="91425" marB="91425" marR="91425" marL="91425"/>
                </a:tc>
                <a:tc>
                  <a:txBody>
                    <a:bodyPr/>
                    <a:lstStyle/>
                    <a:p>
                      <a:pPr indent="0" lvl="0" marL="0" rtl="0" algn="l">
                        <a:spcBef>
                          <a:spcPts val="0"/>
                        </a:spcBef>
                        <a:spcAft>
                          <a:spcPts val="0"/>
                        </a:spcAft>
                        <a:buNone/>
                      </a:pPr>
                      <a:r>
                        <a:rPr lang="en-GB"/>
                        <a:t>0.9738</a:t>
                      </a:r>
                      <a:endParaRPr/>
                    </a:p>
                  </a:txBody>
                  <a:tcPr marT="91425" marB="91425" marR="91425" marL="91425"/>
                </a:tc>
                <a:tc>
                  <a:txBody>
                    <a:bodyPr/>
                    <a:lstStyle/>
                    <a:p>
                      <a:pPr indent="0" lvl="0" marL="0" rtl="0" algn="l">
                        <a:spcBef>
                          <a:spcPts val="0"/>
                        </a:spcBef>
                        <a:spcAft>
                          <a:spcPts val="0"/>
                        </a:spcAft>
                        <a:buNone/>
                      </a:pPr>
                      <a:r>
                        <a:rPr lang="en-GB"/>
                        <a:t>0.9320</a:t>
                      </a:r>
                      <a:endParaRPr/>
                    </a:p>
                  </a:txBody>
                  <a:tcPr marT="91425" marB="91425" marR="91425" marL="91425"/>
                </a:tc>
              </a:tr>
              <a:tr h="381000">
                <a:tc>
                  <a:txBody>
                    <a:bodyPr/>
                    <a:lstStyle/>
                    <a:p>
                      <a:pPr indent="0" lvl="0" marL="0" rtl="0" algn="l">
                        <a:spcBef>
                          <a:spcPts val="0"/>
                        </a:spcBef>
                        <a:spcAft>
                          <a:spcPts val="0"/>
                        </a:spcAft>
                        <a:buNone/>
                      </a:pPr>
                      <a:r>
                        <a:rPr lang="en-GB"/>
                        <a:t>4</a:t>
                      </a:r>
                      <a:endParaRPr/>
                    </a:p>
                  </a:txBody>
                  <a:tcPr marT="91425" marB="91425" marR="91425" marL="91425"/>
                </a:tc>
                <a:tc>
                  <a:txBody>
                    <a:bodyPr/>
                    <a:lstStyle/>
                    <a:p>
                      <a:pPr indent="0" lvl="0" marL="0" rtl="0" algn="l">
                        <a:spcBef>
                          <a:spcPts val="0"/>
                        </a:spcBef>
                        <a:spcAft>
                          <a:spcPts val="0"/>
                        </a:spcAft>
                        <a:buNone/>
                      </a:pPr>
                      <a:r>
                        <a:rPr lang="en-GB"/>
                        <a:t>0.9801</a:t>
                      </a:r>
                      <a:endParaRPr/>
                    </a:p>
                  </a:txBody>
                  <a:tcPr marT="91425" marB="91425" marR="91425" marL="91425"/>
                </a:tc>
                <a:tc>
                  <a:txBody>
                    <a:bodyPr/>
                    <a:lstStyle/>
                    <a:p>
                      <a:pPr indent="0" lvl="0" marL="0" rtl="0" algn="l">
                        <a:spcBef>
                          <a:spcPts val="0"/>
                        </a:spcBef>
                        <a:spcAft>
                          <a:spcPts val="0"/>
                        </a:spcAft>
                        <a:buNone/>
                      </a:pPr>
                      <a:r>
                        <a:rPr lang="en-GB"/>
                        <a:t>0.9399</a:t>
                      </a:r>
                      <a:endParaRPr/>
                    </a:p>
                  </a:txBody>
                  <a:tcPr marT="91425" marB="91425" marR="91425" marL="91425"/>
                </a:tc>
                <a:tc>
                  <a:txBody>
                    <a:bodyPr/>
                    <a:lstStyle/>
                    <a:p>
                      <a:pPr indent="0" lvl="0" marL="0" rtl="0" algn="l">
                        <a:spcBef>
                          <a:spcPts val="0"/>
                        </a:spcBef>
                        <a:spcAft>
                          <a:spcPts val="0"/>
                        </a:spcAft>
                        <a:buNone/>
                      </a:pPr>
                      <a:r>
                        <a:rPr lang="en-GB"/>
                        <a:t>0.9796</a:t>
                      </a:r>
                      <a:endParaRPr/>
                    </a:p>
                  </a:txBody>
                  <a:tcPr marT="91425" marB="91425" marR="91425" marL="91425"/>
                </a:tc>
                <a:tc>
                  <a:txBody>
                    <a:bodyPr/>
                    <a:lstStyle/>
                    <a:p>
                      <a:pPr indent="0" lvl="0" marL="0" rtl="0" algn="l">
                        <a:spcBef>
                          <a:spcPts val="0"/>
                        </a:spcBef>
                        <a:spcAft>
                          <a:spcPts val="0"/>
                        </a:spcAft>
                        <a:buNone/>
                      </a:pPr>
                      <a:r>
                        <a:rPr lang="en-GB"/>
                        <a:t>0.9354</a:t>
                      </a:r>
                      <a:endParaRPr/>
                    </a:p>
                  </a:txBody>
                  <a:tcPr marT="91425" marB="91425" marR="91425" marL="91425"/>
                </a:tc>
              </a:tr>
              <a:tr h="381000">
                <a:tc>
                  <a:txBody>
                    <a:bodyPr/>
                    <a:lstStyle/>
                    <a:p>
                      <a:pPr indent="0" lvl="0" marL="0" rtl="0" algn="l">
                        <a:spcBef>
                          <a:spcPts val="0"/>
                        </a:spcBef>
                        <a:spcAft>
                          <a:spcPts val="0"/>
                        </a:spcAft>
                        <a:buNone/>
                      </a:pPr>
                      <a:r>
                        <a:rPr lang="en-GB"/>
                        <a:t>5</a:t>
                      </a:r>
                      <a:endParaRPr/>
                    </a:p>
                  </a:txBody>
                  <a:tcPr marT="91425" marB="91425" marR="91425" marL="91425"/>
                </a:tc>
                <a:tc>
                  <a:txBody>
                    <a:bodyPr/>
                    <a:lstStyle/>
                    <a:p>
                      <a:pPr indent="0" lvl="0" marL="0" rtl="0" algn="l">
                        <a:spcBef>
                          <a:spcPts val="0"/>
                        </a:spcBef>
                        <a:spcAft>
                          <a:spcPts val="0"/>
                        </a:spcAft>
                        <a:buNone/>
                      </a:pPr>
                      <a:r>
                        <a:rPr lang="en-GB"/>
                        <a:t>0.9051</a:t>
                      </a:r>
                      <a:endParaRPr/>
                    </a:p>
                  </a:txBody>
                  <a:tcPr marT="91425" marB="91425" marR="91425" marL="91425"/>
                </a:tc>
                <a:tc>
                  <a:txBody>
                    <a:bodyPr/>
                    <a:lstStyle/>
                    <a:p>
                      <a:pPr indent="0" lvl="0" marL="0" rtl="0" algn="l">
                        <a:spcBef>
                          <a:spcPts val="0"/>
                        </a:spcBef>
                        <a:spcAft>
                          <a:spcPts val="0"/>
                        </a:spcAft>
                        <a:buNone/>
                      </a:pPr>
                      <a:r>
                        <a:rPr lang="en-GB"/>
                        <a:t>0.8502</a:t>
                      </a:r>
                      <a:endParaRPr/>
                    </a:p>
                  </a:txBody>
                  <a:tcPr marT="91425" marB="91425" marR="91425" marL="91425"/>
                </a:tc>
                <a:tc>
                  <a:txBody>
                    <a:bodyPr/>
                    <a:lstStyle/>
                    <a:p>
                      <a:pPr indent="0" lvl="0" marL="0" rtl="0" algn="l">
                        <a:spcBef>
                          <a:spcPts val="0"/>
                        </a:spcBef>
                        <a:spcAft>
                          <a:spcPts val="0"/>
                        </a:spcAft>
                        <a:buNone/>
                      </a:pPr>
                      <a:r>
                        <a:rPr lang="en-GB"/>
                        <a:t>0.9683</a:t>
                      </a:r>
                      <a:endParaRPr/>
                    </a:p>
                  </a:txBody>
                  <a:tcPr marT="91425" marB="91425" marR="91425" marL="91425"/>
                </a:tc>
                <a:tc>
                  <a:txBody>
                    <a:bodyPr/>
                    <a:lstStyle/>
                    <a:p>
                      <a:pPr indent="0" lvl="0" marL="0" rtl="0" algn="l">
                        <a:spcBef>
                          <a:spcPts val="0"/>
                        </a:spcBef>
                        <a:spcAft>
                          <a:spcPts val="0"/>
                        </a:spcAft>
                        <a:buNone/>
                      </a:pPr>
                      <a:r>
                        <a:rPr lang="en-GB"/>
                        <a:t>0.9242</a:t>
                      </a:r>
                      <a:endParaRPr/>
                    </a:p>
                  </a:txBody>
                  <a:tcPr marT="91425" marB="91425" marR="91425" marL="91425"/>
                </a:tc>
              </a:tr>
              <a:tr h="381000">
                <a:tc>
                  <a:txBody>
                    <a:bodyPr/>
                    <a:lstStyle/>
                    <a:p>
                      <a:pPr indent="0" lvl="0" marL="0" rtl="0" algn="l">
                        <a:spcBef>
                          <a:spcPts val="0"/>
                        </a:spcBef>
                        <a:spcAft>
                          <a:spcPts val="0"/>
                        </a:spcAft>
                        <a:buNone/>
                      </a:pPr>
                      <a:r>
                        <a:rPr b="1" lang="en-GB"/>
                        <a:t>Cumulative</a:t>
                      </a:r>
                      <a:endParaRPr b="1"/>
                    </a:p>
                  </a:txBody>
                  <a:tcPr marT="91425" marB="91425" marR="91425" marL="91425"/>
                </a:tc>
                <a:tc>
                  <a:txBody>
                    <a:bodyPr/>
                    <a:lstStyle/>
                    <a:p>
                      <a:pPr indent="0" lvl="0" marL="0" rtl="0" algn="l">
                        <a:spcBef>
                          <a:spcPts val="0"/>
                        </a:spcBef>
                        <a:spcAft>
                          <a:spcPts val="0"/>
                        </a:spcAft>
                        <a:buNone/>
                      </a:pPr>
                      <a:r>
                        <a:rPr lang="en-GB"/>
                        <a:t>0.9537</a:t>
                      </a:r>
                      <a:endParaRPr/>
                    </a:p>
                  </a:txBody>
                  <a:tcPr marT="91425" marB="91425" marR="91425" marL="91425"/>
                </a:tc>
                <a:tc>
                  <a:txBody>
                    <a:bodyPr/>
                    <a:lstStyle/>
                    <a:p>
                      <a:pPr indent="0" lvl="0" marL="0" rtl="0" algn="l">
                        <a:spcBef>
                          <a:spcPts val="0"/>
                        </a:spcBef>
                        <a:spcAft>
                          <a:spcPts val="0"/>
                        </a:spcAft>
                        <a:buNone/>
                      </a:pPr>
                      <a:r>
                        <a:rPr lang="en-GB"/>
                        <a:t>0.909</a:t>
                      </a:r>
                      <a:endParaRPr/>
                    </a:p>
                  </a:txBody>
                  <a:tcPr marT="91425" marB="91425" marR="91425" marL="91425"/>
                </a:tc>
                <a:tc>
                  <a:txBody>
                    <a:bodyPr/>
                    <a:lstStyle/>
                    <a:p>
                      <a:pPr indent="0" lvl="0" marL="0" rtl="0" algn="l">
                        <a:spcBef>
                          <a:spcPts val="0"/>
                        </a:spcBef>
                        <a:spcAft>
                          <a:spcPts val="0"/>
                        </a:spcAft>
                        <a:buNone/>
                      </a:pPr>
                      <a:r>
                        <a:rPr lang="en-GB"/>
                        <a:t>0.9708</a:t>
                      </a:r>
                      <a:endParaRPr/>
                    </a:p>
                  </a:txBody>
                  <a:tcPr marT="91425" marB="91425" marR="91425" marL="91425"/>
                </a:tc>
                <a:tc>
                  <a:txBody>
                    <a:bodyPr/>
                    <a:lstStyle/>
                    <a:p>
                      <a:pPr indent="0" lvl="0" marL="0" rtl="0" algn="l">
                        <a:spcBef>
                          <a:spcPts val="0"/>
                        </a:spcBef>
                        <a:spcAft>
                          <a:spcPts val="0"/>
                        </a:spcAft>
                        <a:buNone/>
                      </a:pPr>
                      <a:r>
                        <a:rPr lang="en-GB"/>
                        <a:t>0.9251</a:t>
                      </a:r>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Training and validation F1 scores vs epochs</a:t>
            </a:r>
            <a:endParaRPr/>
          </a:p>
          <a:p>
            <a:pPr indent="0" lvl="0" marL="0" rtl="0" algn="l">
              <a:spcBef>
                <a:spcPts val="0"/>
              </a:spcBef>
              <a:spcAft>
                <a:spcPts val="0"/>
              </a:spcAft>
              <a:buNone/>
            </a:pPr>
            <a:r>
              <a:t/>
            </a:r>
            <a:endParaRPr/>
          </a:p>
        </p:txBody>
      </p:sp>
      <p:sp>
        <p:nvSpPr>
          <p:cNvPr id="137" name="Google Shape;13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8" name="Google Shape;138;p25"/>
          <p:cNvPicPr preferRelativeResize="0"/>
          <p:nvPr/>
        </p:nvPicPr>
        <p:blipFill>
          <a:blip r:embed="rId3">
            <a:alphaModFix/>
          </a:blip>
          <a:stretch>
            <a:fillRect/>
          </a:stretch>
        </p:blipFill>
        <p:spPr>
          <a:xfrm>
            <a:off x="311700" y="1152475"/>
            <a:ext cx="3733600" cy="3416400"/>
          </a:xfrm>
          <a:prstGeom prst="rect">
            <a:avLst/>
          </a:prstGeom>
          <a:noFill/>
          <a:ln>
            <a:noFill/>
          </a:ln>
        </p:spPr>
      </p:pic>
      <p:pic>
        <p:nvPicPr>
          <p:cNvPr id="139" name="Google Shape;139;p25"/>
          <p:cNvPicPr preferRelativeResize="0"/>
          <p:nvPr/>
        </p:nvPicPr>
        <p:blipFill>
          <a:blip r:embed="rId4">
            <a:alphaModFix/>
          </a:blip>
          <a:stretch>
            <a:fillRect/>
          </a:stretch>
        </p:blipFill>
        <p:spPr>
          <a:xfrm>
            <a:off x="4142600" y="1489075"/>
            <a:ext cx="3515500" cy="2743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PPI Link Prediction</a:t>
            </a:r>
            <a:endParaRPr/>
          </a:p>
        </p:txBody>
      </p:sp>
      <p:sp>
        <p:nvSpPr>
          <p:cNvPr id="145" name="Google Shape;145;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GB"/>
              <a:t>Encoder Decoder </a:t>
            </a:r>
            <a:r>
              <a:rPr lang="en-GB"/>
              <a:t>architecture</a:t>
            </a:r>
            <a:endParaRPr/>
          </a:p>
          <a:p>
            <a:pPr indent="-325755" lvl="0" marL="457200" rtl="0" algn="l">
              <a:spcBef>
                <a:spcPts val="0"/>
              </a:spcBef>
              <a:spcAft>
                <a:spcPts val="0"/>
              </a:spcAft>
              <a:buSzPct val="100000"/>
              <a:buChar char="●"/>
            </a:pPr>
            <a:r>
              <a:rPr lang="en-GB"/>
              <a:t>Use 50% of edges in the graph to compute embeddings of nodes and use the rest of the 50% for train/test dataset</a:t>
            </a:r>
            <a:endParaRPr/>
          </a:p>
          <a:p>
            <a:pPr indent="-325755" lvl="0" marL="457200" rtl="0" algn="l">
              <a:spcBef>
                <a:spcPts val="0"/>
              </a:spcBef>
              <a:spcAft>
                <a:spcPts val="0"/>
              </a:spcAft>
              <a:buSzPct val="100000"/>
              <a:buChar char="●"/>
            </a:pPr>
            <a:r>
              <a:rPr lang="en-GB"/>
              <a:t>Inductive Setting</a:t>
            </a:r>
            <a:endParaRPr/>
          </a:p>
          <a:p>
            <a:pPr indent="-325755" lvl="0" marL="457200" rtl="0" algn="l">
              <a:spcBef>
                <a:spcPts val="0"/>
              </a:spcBef>
              <a:spcAft>
                <a:spcPts val="0"/>
              </a:spcAft>
              <a:buSzPct val="100000"/>
              <a:buChar char="●"/>
            </a:pPr>
            <a:r>
              <a:rPr lang="en-GB"/>
              <a:t>PPI </a:t>
            </a:r>
            <a:r>
              <a:rPr lang="en-GB"/>
              <a:t>consists</a:t>
            </a:r>
            <a:r>
              <a:rPr lang="en-GB"/>
              <a:t> of 24 graphs and we used K fold CV for training</a:t>
            </a:r>
            <a:endParaRPr/>
          </a:p>
          <a:p>
            <a:pPr indent="-325755" lvl="0" marL="457200" rtl="0" algn="l">
              <a:spcBef>
                <a:spcPts val="0"/>
              </a:spcBef>
              <a:spcAft>
                <a:spcPts val="0"/>
              </a:spcAft>
              <a:buSzPct val="100000"/>
              <a:buChar char="●"/>
            </a:pPr>
            <a:r>
              <a:rPr lang="en-GB"/>
              <a:t>Generate a new negative sample of edges(edges different from the original graph edges) during each epoch using Pytorch negative_sampling function. The number of negative samples is same as number of positive samples</a:t>
            </a:r>
            <a:endParaRPr/>
          </a:p>
          <a:p>
            <a:pPr indent="-325755" lvl="0" marL="457200" rtl="0" algn="l">
              <a:spcBef>
                <a:spcPts val="0"/>
              </a:spcBef>
              <a:spcAft>
                <a:spcPts val="0"/>
              </a:spcAft>
              <a:buSzPct val="100000"/>
              <a:buChar char="●"/>
            </a:pPr>
            <a:r>
              <a:rPr lang="en-GB"/>
              <a:t>Binary Cross Entropy Loss, Early Stopping, Skip Connections</a:t>
            </a:r>
            <a:endParaRPr/>
          </a:p>
          <a:p>
            <a:pPr indent="-325755" lvl="0" marL="457200" rtl="0" algn="l">
              <a:spcBef>
                <a:spcPts val="0"/>
              </a:spcBef>
              <a:spcAft>
                <a:spcPts val="0"/>
              </a:spcAft>
              <a:buSzPct val="100000"/>
              <a:buChar char="●"/>
            </a:pPr>
            <a:r>
              <a:rPr lang="en-GB"/>
              <a:t>Adam Optimizer with a scheduler which decays learning rate by a factor of 10 if the val loss or F1 does not change for last 10 epochs</a:t>
            </a:r>
            <a:endParaRPr/>
          </a:p>
          <a:p>
            <a:pPr indent="-325755" lvl="0" marL="457200" rtl="0" algn="l">
              <a:spcBef>
                <a:spcPts val="0"/>
              </a:spcBef>
              <a:spcAft>
                <a:spcPts val="0"/>
              </a:spcAft>
              <a:buSzPct val="100000"/>
              <a:buChar char="●"/>
            </a:pPr>
            <a:r>
              <a:rPr lang="en-GB"/>
              <a:t>Decoder: Neural network with two hidden layers with sigmoid activation in the final layer.</a:t>
            </a:r>
            <a:endParaRPr/>
          </a:p>
          <a:p>
            <a:pPr indent="0" lvl="0" marL="45720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PPI Link Prediction</a:t>
            </a:r>
            <a:endParaRPr/>
          </a:p>
        </p:txBody>
      </p:sp>
      <p:graphicFrame>
        <p:nvGraphicFramePr>
          <p:cNvPr id="151" name="Google Shape;151;p27"/>
          <p:cNvGraphicFramePr/>
          <p:nvPr/>
        </p:nvGraphicFramePr>
        <p:xfrm>
          <a:off x="952500" y="1238250"/>
          <a:ext cx="3000000" cy="3000000"/>
        </p:xfrm>
        <a:graphic>
          <a:graphicData uri="http://schemas.openxmlformats.org/drawingml/2006/table">
            <a:tbl>
              <a:tblPr>
                <a:noFill/>
                <a:tableStyleId>{B5C9C547-17D2-4576-9501-E5309D8FA724}</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rPr b="1" lang="en-GB"/>
                        <a:t>Fold Number </a:t>
                      </a:r>
                      <a:endParaRPr b="1"/>
                    </a:p>
                  </a:txBody>
                  <a:tcPr marT="91425" marB="91425" marR="91425" marL="91425"/>
                </a:tc>
                <a:tc>
                  <a:txBody>
                    <a:bodyPr/>
                    <a:lstStyle/>
                    <a:p>
                      <a:pPr indent="0" lvl="0" marL="0" rtl="0" algn="l">
                        <a:spcBef>
                          <a:spcPts val="0"/>
                        </a:spcBef>
                        <a:spcAft>
                          <a:spcPts val="0"/>
                        </a:spcAft>
                        <a:buNone/>
                      </a:pPr>
                      <a:r>
                        <a:rPr b="1" lang="en-GB"/>
                        <a:t>Valid ROC-AUC Score</a:t>
                      </a:r>
                      <a:endParaRPr b="1"/>
                    </a:p>
                  </a:txBody>
                  <a:tcPr marT="91425" marB="91425" marR="91425" marL="91425"/>
                </a:tc>
                <a:tc>
                  <a:txBody>
                    <a:bodyPr/>
                    <a:lstStyle/>
                    <a:p>
                      <a:pPr indent="0" lvl="0" marL="0" rtl="0" algn="l">
                        <a:spcBef>
                          <a:spcPts val="0"/>
                        </a:spcBef>
                        <a:spcAft>
                          <a:spcPts val="0"/>
                        </a:spcAft>
                        <a:buNone/>
                      </a:pPr>
                      <a:r>
                        <a:rPr b="1" lang="en-GB"/>
                        <a:t>Valid F1 Score</a:t>
                      </a:r>
                      <a:endParaRPr b="1"/>
                    </a:p>
                  </a:txBody>
                  <a:tcPr marT="91425" marB="91425" marR="91425" marL="91425"/>
                </a:tc>
                <a:tc>
                  <a:txBody>
                    <a:bodyPr/>
                    <a:lstStyle/>
                    <a:p>
                      <a:pPr indent="0" lvl="0" marL="0" rtl="0" algn="l">
                        <a:spcBef>
                          <a:spcPts val="0"/>
                        </a:spcBef>
                        <a:spcAft>
                          <a:spcPts val="0"/>
                        </a:spcAft>
                        <a:buNone/>
                      </a:pPr>
                      <a:r>
                        <a:rPr b="1" lang="en-GB"/>
                        <a:t>Test ROC-AUC Score</a:t>
                      </a:r>
                      <a:endParaRPr b="1"/>
                    </a:p>
                  </a:txBody>
                  <a:tcPr marT="91425" marB="91425" marR="91425" marL="91425"/>
                </a:tc>
                <a:tc>
                  <a:txBody>
                    <a:bodyPr/>
                    <a:lstStyle/>
                    <a:p>
                      <a:pPr indent="0" lvl="0" marL="0" rtl="0" algn="l">
                        <a:spcBef>
                          <a:spcPts val="0"/>
                        </a:spcBef>
                        <a:spcAft>
                          <a:spcPts val="0"/>
                        </a:spcAft>
                        <a:buNone/>
                      </a:pPr>
                      <a:r>
                        <a:rPr b="1" lang="en-GB"/>
                        <a:t>Test F1 Score</a:t>
                      </a:r>
                      <a:endParaRPr b="1"/>
                    </a:p>
                  </a:txBody>
                  <a:tcPr marT="91425" marB="91425" marR="91425" marL="91425"/>
                </a:tc>
              </a:tr>
              <a:tr h="381000">
                <a:tc>
                  <a:txBody>
                    <a:bodyPr/>
                    <a:lstStyle/>
                    <a:p>
                      <a:pPr indent="0" lvl="0" marL="0" rtl="0" algn="l">
                        <a:spcBef>
                          <a:spcPts val="0"/>
                        </a:spcBef>
                        <a:spcAft>
                          <a:spcPts val="0"/>
                        </a:spcAft>
                        <a:buNone/>
                      </a:pPr>
                      <a:r>
                        <a:rPr lang="en-GB"/>
                        <a:t>1</a:t>
                      </a:r>
                      <a:endParaRPr/>
                    </a:p>
                  </a:txBody>
                  <a:tcPr marT="91425" marB="91425" marR="91425" marL="91425"/>
                </a:tc>
                <a:tc>
                  <a:txBody>
                    <a:bodyPr/>
                    <a:lstStyle/>
                    <a:p>
                      <a:pPr indent="0" lvl="0" marL="0" rtl="0" algn="l">
                        <a:spcBef>
                          <a:spcPts val="0"/>
                        </a:spcBef>
                        <a:spcAft>
                          <a:spcPts val="0"/>
                        </a:spcAft>
                        <a:buNone/>
                      </a:pPr>
                      <a:r>
                        <a:rPr lang="en-GB"/>
                        <a:t>0.9058</a:t>
                      </a:r>
                      <a:endParaRPr/>
                    </a:p>
                  </a:txBody>
                  <a:tcPr marT="91425" marB="91425" marR="91425" marL="91425"/>
                </a:tc>
                <a:tc>
                  <a:txBody>
                    <a:bodyPr/>
                    <a:lstStyle/>
                    <a:p>
                      <a:pPr indent="0" lvl="0" marL="0" rtl="0" algn="l">
                        <a:spcBef>
                          <a:spcPts val="0"/>
                        </a:spcBef>
                        <a:spcAft>
                          <a:spcPts val="0"/>
                        </a:spcAft>
                        <a:buNone/>
                      </a:pPr>
                      <a:r>
                        <a:rPr lang="en-GB"/>
                        <a:t>0.8274</a:t>
                      </a:r>
                      <a:endParaRPr/>
                    </a:p>
                  </a:txBody>
                  <a:tcPr marT="91425" marB="91425" marR="91425" marL="91425"/>
                </a:tc>
                <a:tc>
                  <a:txBody>
                    <a:bodyPr/>
                    <a:lstStyle/>
                    <a:p>
                      <a:pPr indent="0" lvl="0" marL="0" rtl="0" algn="l">
                        <a:spcBef>
                          <a:spcPts val="0"/>
                        </a:spcBef>
                        <a:spcAft>
                          <a:spcPts val="0"/>
                        </a:spcAft>
                        <a:buNone/>
                      </a:pPr>
                      <a:r>
                        <a:rPr lang="en-GB"/>
                        <a:t>0.9047</a:t>
                      </a:r>
                      <a:endParaRPr/>
                    </a:p>
                  </a:txBody>
                  <a:tcPr marT="91425" marB="91425" marR="91425" marL="91425"/>
                </a:tc>
                <a:tc>
                  <a:txBody>
                    <a:bodyPr/>
                    <a:lstStyle/>
                    <a:p>
                      <a:pPr indent="0" lvl="0" marL="0" rtl="0" algn="l">
                        <a:spcBef>
                          <a:spcPts val="0"/>
                        </a:spcBef>
                        <a:spcAft>
                          <a:spcPts val="0"/>
                        </a:spcAft>
                        <a:buNone/>
                      </a:pPr>
                      <a:r>
                        <a:rPr lang="en-GB"/>
                        <a:t>0.8254</a:t>
                      </a:r>
                      <a:endParaRPr/>
                    </a:p>
                  </a:txBody>
                  <a:tcPr marT="91425" marB="91425" marR="91425" marL="91425"/>
                </a:tc>
              </a:tr>
              <a:tr h="381000">
                <a:tc>
                  <a:txBody>
                    <a:bodyPr/>
                    <a:lstStyle/>
                    <a:p>
                      <a:pPr indent="0" lvl="0" marL="0" rtl="0" algn="l">
                        <a:spcBef>
                          <a:spcPts val="0"/>
                        </a:spcBef>
                        <a:spcAft>
                          <a:spcPts val="0"/>
                        </a:spcAft>
                        <a:buNone/>
                      </a:pPr>
                      <a:r>
                        <a:rPr lang="en-GB"/>
                        <a:t>2</a:t>
                      </a:r>
                      <a:endParaRPr/>
                    </a:p>
                  </a:txBody>
                  <a:tcPr marT="91425" marB="91425" marR="91425" marL="91425"/>
                </a:tc>
                <a:tc>
                  <a:txBody>
                    <a:bodyPr/>
                    <a:lstStyle/>
                    <a:p>
                      <a:pPr indent="0" lvl="0" marL="0" rtl="0" algn="l">
                        <a:spcBef>
                          <a:spcPts val="0"/>
                        </a:spcBef>
                        <a:spcAft>
                          <a:spcPts val="0"/>
                        </a:spcAft>
                        <a:buNone/>
                      </a:pPr>
                      <a:r>
                        <a:rPr lang="en-GB"/>
                        <a:t>0.9014</a:t>
                      </a:r>
                      <a:endParaRPr/>
                    </a:p>
                  </a:txBody>
                  <a:tcPr marT="91425" marB="91425" marR="91425" marL="91425"/>
                </a:tc>
                <a:tc>
                  <a:txBody>
                    <a:bodyPr/>
                    <a:lstStyle/>
                    <a:p>
                      <a:pPr indent="0" lvl="0" marL="0" rtl="0" algn="l">
                        <a:spcBef>
                          <a:spcPts val="0"/>
                        </a:spcBef>
                        <a:spcAft>
                          <a:spcPts val="0"/>
                        </a:spcAft>
                        <a:buNone/>
                      </a:pPr>
                      <a:r>
                        <a:rPr lang="en-GB"/>
                        <a:t>0.8222</a:t>
                      </a:r>
                      <a:endParaRPr/>
                    </a:p>
                  </a:txBody>
                  <a:tcPr marT="91425" marB="91425" marR="91425" marL="91425"/>
                </a:tc>
                <a:tc>
                  <a:txBody>
                    <a:bodyPr/>
                    <a:lstStyle/>
                    <a:p>
                      <a:pPr indent="0" lvl="0" marL="0" rtl="0" algn="l">
                        <a:spcBef>
                          <a:spcPts val="0"/>
                        </a:spcBef>
                        <a:spcAft>
                          <a:spcPts val="0"/>
                        </a:spcAft>
                        <a:buNone/>
                      </a:pPr>
                      <a:r>
                        <a:rPr lang="en-GB"/>
                        <a:t>0.8959</a:t>
                      </a:r>
                      <a:endParaRPr/>
                    </a:p>
                  </a:txBody>
                  <a:tcPr marT="91425" marB="91425" marR="91425" marL="91425"/>
                </a:tc>
                <a:tc>
                  <a:txBody>
                    <a:bodyPr/>
                    <a:lstStyle/>
                    <a:p>
                      <a:pPr indent="0" lvl="0" marL="0" rtl="0" algn="l">
                        <a:spcBef>
                          <a:spcPts val="0"/>
                        </a:spcBef>
                        <a:spcAft>
                          <a:spcPts val="0"/>
                        </a:spcAft>
                        <a:buNone/>
                      </a:pPr>
                      <a:r>
                        <a:rPr lang="en-GB"/>
                        <a:t>0.8158</a:t>
                      </a:r>
                      <a:endParaRPr/>
                    </a:p>
                  </a:txBody>
                  <a:tcPr marT="91425" marB="91425" marR="91425" marL="91425"/>
                </a:tc>
              </a:tr>
              <a:tr h="381000">
                <a:tc>
                  <a:txBody>
                    <a:bodyPr/>
                    <a:lstStyle/>
                    <a:p>
                      <a:pPr indent="0" lvl="0" marL="0" rtl="0" algn="l">
                        <a:spcBef>
                          <a:spcPts val="0"/>
                        </a:spcBef>
                        <a:spcAft>
                          <a:spcPts val="0"/>
                        </a:spcAft>
                        <a:buNone/>
                      </a:pPr>
                      <a:r>
                        <a:rPr lang="en-GB"/>
                        <a:t>3</a:t>
                      </a:r>
                      <a:endParaRPr/>
                    </a:p>
                  </a:txBody>
                  <a:tcPr marT="91425" marB="91425" marR="91425" marL="91425"/>
                </a:tc>
                <a:tc>
                  <a:txBody>
                    <a:bodyPr/>
                    <a:lstStyle/>
                    <a:p>
                      <a:pPr indent="0" lvl="0" marL="0" rtl="0" algn="l">
                        <a:spcBef>
                          <a:spcPts val="0"/>
                        </a:spcBef>
                        <a:spcAft>
                          <a:spcPts val="0"/>
                        </a:spcAft>
                        <a:buNone/>
                      </a:pPr>
                      <a:r>
                        <a:rPr lang="en-GB"/>
                        <a:t>0.9018</a:t>
                      </a:r>
                      <a:endParaRPr/>
                    </a:p>
                  </a:txBody>
                  <a:tcPr marT="91425" marB="91425" marR="91425" marL="91425"/>
                </a:tc>
                <a:tc>
                  <a:txBody>
                    <a:bodyPr/>
                    <a:lstStyle/>
                    <a:p>
                      <a:pPr indent="0" lvl="0" marL="0" rtl="0" algn="l">
                        <a:spcBef>
                          <a:spcPts val="0"/>
                        </a:spcBef>
                        <a:spcAft>
                          <a:spcPts val="0"/>
                        </a:spcAft>
                        <a:buNone/>
                      </a:pPr>
                      <a:r>
                        <a:rPr lang="en-GB"/>
                        <a:t>0.8219</a:t>
                      </a:r>
                      <a:endParaRPr/>
                    </a:p>
                  </a:txBody>
                  <a:tcPr marT="91425" marB="91425" marR="91425" marL="91425"/>
                </a:tc>
                <a:tc>
                  <a:txBody>
                    <a:bodyPr/>
                    <a:lstStyle/>
                    <a:p>
                      <a:pPr indent="0" lvl="0" marL="0" rtl="0" algn="l">
                        <a:spcBef>
                          <a:spcPts val="0"/>
                        </a:spcBef>
                        <a:spcAft>
                          <a:spcPts val="0"/>
                        </a:spcAft>
                        <a:buNone/>
                      </a:pPr>
                      <a:r>
                        <a:rPr lang="en-GB"/>
                        <a:t>0.9018</a:t>
                      </a:r>
                      <a:endParaRPr/>
                    </a:p>
                  </a:txBody>
                  <a:tcPr marT="91425" marB="91425" marR="91425" marL="91425"/>
                </a:tc>
                <a:tc>
                  <a:txBody>
                    <a:bodyPr/>
                    <a:lstStyle/>
                    <a:p>
                      <a:pPr indent="0" lvl="0" marL="0" rtl="0" algn="l">
                        <a:spcBef>
                          <a:spcPts val="0"/>
                        </a:spcBef>
                        <a:spcAft>
                          <a:spcPts val="0"/>
                        </a:spcAft>
                        <a:buNone/>
                      </a:pPr>
                      <a:r>
                        <a:rPr lang="en-GB"/>
                        <a:t>0.8219</a:t>
                      </a:r>
                      <a:endParaRPr/>
                    </a:p>
                  </a:txBody>
                  <a:tcPr marT="91425" marB="91425" marR="91425" marL="91425"/>
                </a:tc>
              </a:tr>
              <a:tr h="381000">
                <a:tc>
                  <a:txBody>
                    <a:bodyPr/>
                    <a:lstStyle/>
                    <a:p>
                      <a:pPr indent="0" lvl="0" marL="0" rtl="0" algn="l">
                        <a:spcBef>
                          <a:spcPts val="0"/>
                        </a:spcBef>
                        <a:spcAft>
                          <a:spcPts val="0"/>
                        </a:spcAft>
                        <a:buNone/>
                      </a:pPr>
                      <a:r>
                        <a:rPr lang="en-GB"/>
                        <a:t>4</a:t>
                      </a:r>
                      <a:endParaRPr/>
                    </a:p>
                  </a:txBody>
                  <a:tcPr marT="91425" marB="91425" marR="91425" marL="91425"/>
                </a:tc>
                <a:tc>
                  <a:txBody>
                    <a:bodyPr/>
                    <a:lstStyle/>
                    <a:p>
                      <a:pPr indent="0" lvl="0" marL="0" rtl="0" algn="l">
                        <a:spcBef>
                          <a:spcPts val="0"/>
                        </a:spcBef>
                        <a:spcAft>
                          <a:spcPts val="0"/>
                        </a:spcAft>
                        <a:buNone/>
                      </a:pPr>
                      <a:r>
                        <a:rPr lang="en-GB"/>
                        <a:t>0.8991</a:t>
                      </a:r>
                      <a:endParaRPr/>
                    </a:p>
                  </a:txBody>
                  <a:tcPr marT="91425" marB="91425" marR="91425" marL="91425"/>
                </a:tc>
                <a:tc>
                  <a:txBody>
                    <a:bodyPr/>
                    <a:lstStyle/>
                    <a:p>
                      <a:pPr indent="0" lvl="0" marL="0" rtl="0" algn="l">
                        <a:spcBef>
                          <a:spcPts val="0"/>
                        </a:spcBef>
                        <a:spcAft>
                          <a:spcPts val="0"/>
                        </a:spcAft>
                        <a:buNone/>
                      </a:pPr>
                      <a:r>
                        <a:rPr lang="en-GB"/>
                        <a:t>0.8204</a:t>
                      </a:r>
                      <a:endParaRPr/>
                    </a:p>
                  </a:txBody>
                  <a:tcPr marT="91425" marB="91425" marR="91425" marL="91425"/>
                </a:tc>
                <a:tc>
                  <a:txBody>
                    <a:bodyPr/>
                    <a:lstStyle/>
                    <a:p>
                      <a:pPr indent="0" lvl="0" marL="0" rtl="0" algn="l">
                        <a:spcBef>
                          <a:spcPts val="0"/>
                        </a:spcBef>
                        <a:spcAft>
                          <a:spcPts val="0"/>
                        </a:spcAft>
                        <a:buNone/>
                      </a:pPr>
                      <a:r>
                        <a:rPr lang="en-GB"/>
                        <a:t>0.9000</a:t>
                      </a:r>
                      <a:endParaRPr/>
                    </a:p>
                  </a:txBody>
                  <a:tcPr marT="91425" marB="91425" marR="91425" marL="91425"/>
                </a:tc>
                <a:tc>
                  <a:txBody>
                    <a:bodyPr/>
                    <a:lstStyle/>
                    <a:p>
                      <a:pPr indent="0" lvl="0" marL="0" rtl="0" algn="l">
                        <a:spcBef>
                          <a:spcPts val="0"/>
                        </a:spcBef>
                        <a:spcAft>
                          <a:spcPts val="0"/>
                        </a:spcAft>
                        <a:buNone/>
                      </a:pPr>
                      <a:r>
                        <a:rPr lang="en-GB"/>
                        <a:t>0.8196</a:t>
                      </a:r>
                      <a:endParaRPr/>
                    </a:p>
                  </a:txBody>
                  <a:tcPr marT="91425" marB="91425" marR="91425" marL="91425"/>
                </a:tc>
              </a:tr>
              <a:tr h="381000">
                <a:tc>
                  <a:txBody>
                    <a:bodyPr/>
                    <a:lstStyle/>
                    <a:p>
                      <a:pPr indent="0" lvl="0" marL="0" rtl="0" algn="l">
                        <a:spcBef>
                          <a:spcPts val="0"/>
                        </a:spcBef>
                        <a:spcAft>
                          <a:spcPts val="0"/>
                        </a:spcAft>
                        <a:buNone/>
                      </a:pPr>
                      <a:r>
                        <a:rPr lang="en-GB"/>
                        <a:t>5</a:t>
                      </a:r>
                      <a:endParaRPr/>
                    </a:p>
                  </a:txBody>
                  <a:tcPr marT="91425" marB="91425" marR="91425" marL="91425"/>
                </a:tc>
                <a:tc>
                  <a:txBody>
                    <a:bodyPr/>
                    <a:lstStyle/>
                    <a:p>
                      <a:pPr indent="0" lvl="0" marL="0" rtl="0" algn="l">
                        <a:spcBef>
                          <a:spcPts val="0"/>
                        </a:spcBef>
                        <a:spcAft>
                          <a:spcPts val="0"/>
                        </a:spcAft>
                        <a:buNone/>
                      </a:pPr>
                      <a:r>
                        <a:rPr lang="en-GB"/>
                        <a:t>0.9019</a:t>
                      </a:r>
                      <a:endParaRPr/>
                    </a:p>
                  </a:txBody>
                  <a:tcPr marT="91425" marB="91425" marR="91425" marL="91425"/>
                </a:tc>
                <a:tc>
                  <a:txBody>
                    <a:bodyPr/>
                    <a:lstStyle/>
                    <a:p>
                      <a:pPr indent="0" lvl="0" marL="0" rtl="0" algn="l">
                        <a:spcBef>
                          <a:spcPts val="0"/>
                        </a:spcBef>
                        <a:spcAft>
                          <a:spcPts val="0"/>
                        </a:spcAft>
                        <a:buNone/>
                      </a:pPr>
                      <a:r>
                        <a:rPr lang="en-GB"/>
                        <a:t>0.8234</a:t>
                      </a:r>
                      <a:endParaRPr/>
                    </a:p>
                  </a:txBody>
                  <a:tcPr marT="91425" marB="91425" marR="91425" marL="91425"/>
                </a:tc>
                <a:tc>
                  <a:txBody>
                    <a:bodyPr/>
                    <a:lstStyle/>
                    <a:p>
                      <a:pPr indent="0" lvl="0" marL="0" rtl="0" algn="l">
                        <a:spcBef>
                          <a:spcPts val="0"/>
                        </a:spcBef>
                        <a:spcAft>
                          <a:spcPts val="0"/>
                        </a:spcAft>
                        <a:buNone/>
                      </a:pPr>
                      <a:r>
                        <a:rPr lang="en-GB"/>
                        <a:t>0.9065</a:t>
                      </a:r>
                      <a:endParaRPr/>
                    </a:p>
                  </a:txBody>
                  <a:tcPr marT="91425" marB="91425" marR="91425" marL="91425"/>
                </a:tc>
                <a:tc>
                  <a:txBody>
                    <a:bodyPr/>
                    <a:lstStyle/>
                    <a:p>
                      <a:pPr indent="0" lvl="0" marL="0" rtl="0" algn="l">
                        <a:spcBef>
                          <a:spcPts val="0"/>
                        </a:spcBef>
                        <a:spcAft>
                          <a:spcPts val="0"/>
                        </a:spcAft>
                        <a:buNone/>
                      </a:pPr>
                      <a:r>
                        <a:rPr lang="en-GB"/>
                        <a:t>0.8271</a:t>
                      </a:r>
                      <a:endParaRPr/>
                    </a:p>
                  </a:txBody>
                  <a:tcPr marT="91425" marB="91425" marR="91425" marL="91425"/>
                </a:tc>
              </a:tr>
              <a:tr h="381000">
                <a:tc>
                  <a:txBody>
                    <a:bodyPr/>
                    <a:lstStyle/>
                    <a:p>
                      <a:pPr indent="0" lvl="0" marL="0" rtl="0" algn="l">
                        <a:spcBef>
                          <a:spcPts val="0"/>
                        </a:spcBef>
                        <a:spcAft>
                          <a:spcPts val="0"/>
                        </a:spcAft>
                        <a:buNone/>
                      </a:pPr>
                      <a:r>
                        <a:rPr b="1" lang="en-GB"/>
                        <a:t>Cumulative</a:t>
                      </a:r>
                      <a:endParaRPr b="1"/>
                    </a:p>
                  </a:txBody>
                  <a:tcPr marT="91425" marB="91425" marR="91425" marL="91425"/>
                </a:tc>
                <a:tc>
                  <a:txBody>
                    <a:bodyPr/>
                    <a:lstStyle/>
                    <a:p>
                      <a:pPr indent="0" lvl="0" marL="0" rtl="0" algn="l">
                        <a:spcBef>
                          <a:spcPts val="0"/>
                        </a:spcBef>
                        <a:spcAft>
                          <a:spcPts val="0"/>
                        </a:spcAft>
                        <a:buNone/>
                      </a:pPr>
                      <a:r>
                        <a:rPr lang="en-GB"/>
                        <a:t>0.902</a:t>
                      </a:r>
                      <a:endParaRPr/>
                    </a:p>
                  </a:txBody>
                  <a:tcPr marT="91425" marB="91425" marR="91425" marL="91425"/>
                </a:tc>
                <a:tc>
                  <a:txBody>
                    <a:bodyPr/>
                    <a:lstStyle/>
                    <a:p>
                      <a:pPr indent="0" lvl="0" marL="0" rtl="0" algn="l">
                        <a:spcBef>
                          <a:spcPts val="0"/>
                        </a:spcBef>
                        <a:spcAft>
                          <a:spcPts val="0"/>
                        </a:spcAft>
                        <a:buNone/>
                      </a:pPr>
                      <a:r>
                        <a:rPr lang="en-GB"/>
                        <a:t>0.8238</a:t>
                      </a:r>
                      <a:endParaRPr/>
                    </a:p>
                  </a:txBody>
                  <a:tcPr marT="91425" marB="91425" marR="91425" marL="91425"/>
                </a:tc>
                <a:tc>
                  <a:txBody>
                    <a:bodyPr/>
                    <a:lstStyle/>
                    <a:p>
                      <a:pPr indent="0" lvl="0" marL="0" rtl="0" algn="l">
                        <a:spcBef>
                          <a:spcPts val="0"/>
                        </a:spcBef>
                        <a:spcAft>
                          <a:spcPts val="0"/>
                        </a:spcAft>
                        <a:buNone/>
                      </a:pPr>
                      <a:r>
                        <a:rPr lang="en-GB"/>
                        <a:t>0.9017</a:t>
                      </a:r>
                      <a:endParaRPr/>
                    </a:p>
                  </a:txBody>
                  <a:tcPr marT="91425" marB="91425" marR="91425" marL="91425"/>
                </a:tc>
                <a:tc>
                  <a:txBody>
                    <a:bodyPr/>
                    <a:lstStyle/>
                    <a:p>
                      <a:pPr indent="0" lvl="0" marL="0" rtl="0" algn="l">
                        <a:spcBef>
                          <a:spcPts val="0"/>
                        </a:spcBef>
                        <a:spcAft>
                          <a:spcPts val="0"/>
                        </a:spcAft>
                        <a:buNone/>
                      </a:pPr>
                      <a:r>
                        <a:rPr lang="en-GB"/>
                        <a:t>0.8219</a:t>
                      </a:r>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Training and validation F1 scores vs epochs</a:t>
            </a:r>
            <a:endParaRPr/>
          </a:p>
          <a:p>
            <a:pPr indent="0" lvl="0" marL="0" rtl="0" algn="l">
              <a:spcBef>
                <a:spcPts val="0"/>
              </a:spcBef>
              <a:spcAft>
                <a:spcPts val="0"/>
              </a:spcAft>
              <a:buNone/>
            </a:pPr>
            <a:r>
              <a:t/>
            </a:r>
            <a:endParaRPr/>
          </a:p>
        </p:txBody>
      </p:sp>
      <p:sp>
        <p:nvSpPr>
          <p:cNvPr id="157" name="Google Shape;157;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8" name="Google Shape;158;p28"/>
          <p:cNvPicPr preferRelativeResize="0"/>
          <p:nvPr/>
        </p:nvPicPr>
        <p:blipFill>
          <a:blip r:embed="rId3">
            <a:alphaModFix/>
          </a:blip>
          <a:stretch>
            <a:fillRect/>
          </a:stretch>
        </p:blipFill>
        <p:spPr>
          <a:xfrm>
            <a:off x="311700" y="1377900"/>
            <a:ext cx="4114800" cy="2743200"/>
          </a:xfrm>
          <a:prstGeom prst="rect">
            <a:avLst/>
          </a:prstGeom>
          <a:noFill/>
          <a:ln>
            <a:noFill/>
          </a:ln>
        </p:spPr>
      </p:pic>
      <p:pic>
        <p:nvPicPr>
          <p:cNvPr id="159" name="Google Shape;159;p28"/>
          <p:cNvPicPr preferRelativeResize="0"/>
          <p:nvPr/>
        </p:nvPicPr>
        <p:blipFill>
          <a:blip r:embed="rId4">
            <a:alphaModFix/>
          </a:blip>
          <a:stretch>
            <a:fillRect/>
          </a:stretch>
        </p:blipFill>
        <p:spPr>
          <a:xfrm>
            <a:off x="4314375" y="1489075"/>
            <a:ext cx="4114800" cy="2743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Pairwise Node classification for protein dataset</a:t>
            </a:r>
            <a:endParaRPr/>
          </a:p>
          <a:p>
            <a:pPr indent="0" lvl="0" marL="0" rtl="0" algn="l">
              <a:spcBef>
                <a:spcPts val="0"/>
              </a:spcBef>
              <a:spcAft>
                <a:spcPts val="0"/>
              </a:spcAft>
              <a:buNone/>
            </a:pPr>
            <a:r>
              <a:t/>
            </a:r>
            <a:endParaRPr/>
          </a:p>
        </p:txBody>
      </p:sp>
      <p:sp>
        <p:nvSpPr>
          <p:cNvPr id="165" name="Google Shape;165;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Encoder Decoder architecture</a:t>
            </a:r>
            <a:endParaRPr/>
          </a:p>
          <a:p>
            <a:pPr indent="-342900" lvl="0" marL="457200" rtl="0" algn="l">
              <a:spcBef>
                <a:spcPts val="0"/>
              </a:spcBef>
              <a:spcAft>
                <a:spcPts val="0"/>
              </a:spcAft>
              <a:buSzPts val="1800"/>
              <a:buChar char="●"/>
            </a:pPr>
            <a:r>
              <a:rPr lang="en-GB"/>
              <a:t>Use pairs of nodes in the graph having same labels as positive samples and pairs of nodes with different classes as negative samples.</a:t>
            </a:r>
            <a:endParaRPr/>
          </a:p>
          <a:p>
            <a:pPr indent="-342900" lvl="0" marL="457200" rtl="0" algn="l">
              <a:spcBef>
                <a:spcPts val="0"/>
              </a:spcBef>
              <a:spcAft>
                <a:spcPts val="0"/>
              </a:spcAft>
              <a:buSzPts val="1800"/>
              <a:buChar char="●"/>
            </a:pPr>
            <a:r>
              <a:rPr lang="en-GB"/>
              <a:t>Inductive Setting</a:t>
            </a:r>
            <a:endParaRPr/>
          </a:p>
          <a:p>
            <a:pPr indent="-342900" lvl="0" marL="457200" rtl="0" algn="l">
              <a:spcBef>
                <a:spcPts val="0"/>
              </a:spcBef>
              <a:spcAft>
                <a:spcPts val="0"/>
              </a:spcAft>
              <a:buSzPts val="1800"/>
              <a:buChar char="●"/>
            </a:pPr>
            <a:r>
              <a:rPr lang="en-GB"/>
              <a:t>Consists of 739 graphs and we used K fold CV for training</a:t>
            </a:r>
            <a:endParaRPr/>
          </a:p>
          <a:p>
            <a:pPr indent="-342900" lvl="0" marL="457200" rtl="0" algn="l">
              <a:spcBef>
                <a:spcPts val="0"/>
              </a:spcBef>
              <a:spcAft>
                <a:spcPts val="0"/>
              </a:spcAft>
              <a:buSzPts val="1800"/>
              <a:buChar char="●"/>
            </a:pPr>
            <a:r>
              <a:rPr lang="en-GB"/>
              <a:t>Binary Cross Entropy Loss, Early Stopping, Skip Connections</a:t>
            </a:r>
            <a:endParaRPr/>
          </a:p>
          <a:p>
            <a:pPr indent="-342900" lvl="0" marL="457200" rtl="0" algn="l">
              <a:spcBef>
                <a:spcPts val="0"/>
              </a:spcBef>
              <a:spcAft>
                <a:spcPts val="0"/>
              </a:spcAft>
              <a:buSzPts val="1800"/>
              <a:buChar char="●"/>
            </a:pPr>
            <a:r>
              <a:rPr lang="en-GB"/>
              <a:t>Adam Optimizer with a scheduler which decays learning rate by a factor of 10 if the val loss or F1 does not change for last 10 epochs</a:t>
            </a:r>
            <a:endParaRPr/>
          </a:p>
          <a:p>
            <a:pPr indent="-342900" lvl="0" marL="457200" rtl="0" algn="l">
              <a:spcBef>
                <a:spcPts val="0"/>
              </a:spcBef>
              <a:spcAft>
                <a:spcPts val="0"/>
              </a:spcAft>
              <a:buSzPts val="1800"/>
              <a:buChar char="●"/>
            </a:pPr>
            <a:r>
              <a:rPr lang="en-GB"/>
              <a:t>Decoder: Neural network with two hidden layers with sigmoid activation in the final layer.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Pairwise Node classification for protein dataset</a:t>
            </a:r>
            <a:endParaRPr/>
          </a:p>
        </p:txBody>
      </p:sp>
      <p:graphicFrame>
        <p:nvGraphicFramePr>
          <p:cNvPr id="171" name="Google Shape;171;p30"/>
          <p:cNvGraphicFramePr/>
          <p:nvPr/>
        </p:nvGraphicFramePr>
        <p:xfrm>
          <a:off x="952500" y="1238250"/>
          <a:ext cx="3000000" cy="3000000"/>
        </p:xfrm>
        <a:graphic>
          <a:graphicData uri="http://schemas.openxmlformats.org/drawingml/2006/table">
            <a:tbl>
              <a:tblPr>
                <a:noFill/>
                <a:tableStyleId>{B5C9C547-17D2-4576-9501-E5309D8FA724}</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rPr b="1" lang="en-GB"/>
                        <a:t>Fold Number </a:t>
                      </a:r>
                      <a:endParaRPr b="1"/>
                    </a:p>
                  </a:txBody>
                  <a:tcPr marT="91425" marB="91425" marR="91425" marL="91425"/>
                </a:tc>
                <a:tc>
                  <a:txBody>
                    <a:bodyPr/>
                    <a:lstStyle/>
                    <a:p>
                      <a:pPr indent="0" lvl="0" marL="0" rtl="0" algn="l">
                        <a:spcBef>
                          <a:spcPts val="0"/>
                        </a:spcBef>
                        <a:spcAft>
                          <a:spcPts val="0"/>
                        </a:spcAft>
                        <a:buNone/>
                      </a:pPr>
                      <a:r>
                        <a:rPr b="1" lang="en-GB"/>
                        <a:t>Valid ROC-AUC Score</a:t>
                      </a:r>
                      <a:endParaRPr b="1"/>
                    </a:p>
                  </a:txBody>
                  <a:tcPr marT="91425" marB="91425" marR="91425" marL="91425"/>
                </a:tc>
                <a:tc>
                  <a:txBody>
                    <a:bodyPr/>
                    <a:lstStyle/>
                    <a:p>
                      <a:pPr indent="0" lvl="0" marL="0" rtl="0" algn="l">
                        <a:spcBef>
                          <a:spcPts val="0"/>
                        </a:spcBef>
                        <a:spcAft>
                          <a:spcPts val="0"/>
                        </a:spcAft>
                        <a:buNone/>
                      </a:pPr>
                      <a:r>
                        <a:rPr b="1" lang="en-GB"/>
                        <a:t>Valid F1 Score</a:t>
                      </a:r>
                      <a:endParaRPr b="1"/>
                    </a:p>
                  </a:txBody>
                  <a:tcPr marT="91425" marB="91425" marR="91425" marL="91425"/>
                </a:tc>
                <a:tc>
                  <a:txBody>
                    <a:bodyPr/>
                    <a:lstStyle/>
                    <a:p>
                      <a:pPr indent="0" lvl="0" marL="0" rtl="0" algn="l">
                        <a:spcBef>
                          <a:spcPts val="0"/>
                        </a:spcBef>
                        <a:spcAft>
                          <a:spcPts val="0"/>
                        </a:spcAft>
                        <a:buNone/>
                      </a:pPr>
                      <a:r>
                        <a:rPr b="1" lang="en-GB"/>
                        <a:t>Test ROC-AUC Score</a:t>
                      </a:r>
                      <a:endParaRPr b="1"/>
                    </a:p>
                  </a:txBody>
                  <a:tcPr marT="91425" marB="91425" marR="91425" marL="91425"/>
                </a:tc>
                <a:tc>
                  <a:txBody>
                    <a:bodyPr/>
                    <a:lstStyle/>
                    <a:p>
                      <a:pPr indent="0" lvl="0" marL="0" rtl="0" algn="l">
                        <a:spcBef>
                          <a:spcPts val="0"/>
                        </a:spcBef>
                        <a:spcAft>
                          <a:spcPts val="0"/>
                        </a:spcAft>
                        <a:buNone/>
                      </a:pPr>
                      <a:r>
                        <a:rPr b="1" lang="en-GB"/>
                        <a:t>Test F1 Score</a:t>
                      </a:r>
                      <a:endParaRPr b="1"/>
                    </a:p>
                  </a:txBody>
                  <a:tcPr marT="91425" marB="91425" marR="91425" marL="91425"/>
                </a:tc>
              </a:tr>
              <a:tr h="381000">
                <a:tc>
                  <a:txBody>
                    <a:bodyPr/>
                    <a:lstStyle/>
                    <a:p>
                      <a:pPr indent="0" lvl="0" marL="0" rtl="0" algn="l">
                        <a:spcBef>
                          <a:spcPts val="0"/>
                        </a:spcBef>
                        <a:spcAft>
                          <a:spcPts val="0"/>
                        </a:spcAft>
                        <a:buNone/>
                      </a:pPr>
                      <a:r>
                        <a:rPr lang="en-GB"/>
                        <a:t>1</a:t>
                      </a:r>
                      <a:endParaRPr/>
                    </a:p>
                  </a:txBody>
                  <a:tcPr marT="91425" marB="91425" marR="91425" marL="91425"/>
                </a:tc>
                <a:tc>
                  <a:txBody>
                    <a:bodyPr/>
                    <a:lstStyle/>
                    <a:p>
                      <a:pPr indent="0" lvl="0" marL="0" rtl="0" algn="l">
                        <a:spcBef>
                          <a:spcPts val="0"/>
                        </a:spcBef>
                        <a:spcAft>
                          <a:spcPts val="0"/>
                        </a:spcAft>
                        <a:buNone/>
                      </a:pPr>
                      <a:r>
                        <a:rPr lang="en-GB"/>
                        <a:t>0.8632</a:t>
                      </a:r>
                      <a:endParaRPr/>
                    </a:p>
                  </a:txBody>
                  <a:tcPr marT="91425" marB="91425" marR="91425" marL="91425"/>
                </a:tc>
                <a:tc>
                  <a:txBody>
                    <a:bodyPr/>
                    <a:lstStyle/>
                    <a:p>
                      <a:pPr indent="0" lvl="0" marL="0" rtl="0" algn="l">
                        <a:spcBef>
                          <a:spcPts val="0"/>
                        </a:spcBef>
                        <a:spcAft>
                          <a:spcPts val="0"/>
                        </a:spcAft>
                        <a:buNone/>
                      </a:pPr>
                      <a:r>
                        <a:rPr lang="en-GB"/>
                        <a:t>0.8202</a:t>
                      </a:r>
                      <a:endParaRPr/>
                    </a:p>
                  </a:txBody>
                  <a:tcPr marT="91425" marB="91425" marR="91425" marL="91425"/>
                </a:tc>
                <a:tc>
                  <a:txBody>
                    <a:bodyPr/>
                    <a:lstStyle/>
                    <a:p>
                      <a:pPr indent="0" lvl="0" marL="0" rtl="0" algn="l">
                        <a:spcBef>
                          <a:spcPts val="0"/>
                        </a:spcBef>
                        <a:spcAft>
                          <a:spcPts val="0"/>
                        </a:spcAft>
                        <a:buNone/>
                      </a:pPr>
                      <a:r>
                        <a:rPr lang="en-GB"/>
                        <a:t>0.8210</a:t>
                      </a:r>
                      <a:endParaRPr/>
                    </a:p>
                  </a:txBody>
                  <a:tcPr marT="91425" marB="91425" marR="91425" marL="91425"/>
                </a:tc>
                <a:tc>
                  <a:txBody>
                    <a:bodyPr/>
                    <a:lstStyle/>
                    <a:p>
                      <a:pPr indent="0" lvl="0" marL="0" rtl="0" algn="l">
                        <a:spcBef>
                          <a:spcPts val="0"/>
                        </a:spcBef>
                        <a:spcAft>
                          <a:spcPts val="0"/>
                        </a:spcAft>
                        <a:buNone/>
                      </a:pPr>
                      <a:r>
                        <a:rPr lang="en-GB"/>
                        <a:t>0.7268</a:t>
                      </a:r>
                      <a:endParaRPr/>
                    </a:p>
                  </a:txBody>
                  <a:tcPr marT="91425" marB="91425" marR="91425" marL="91425"/>
                </a:tc>
              </a:tr>
              <a:tr h="381000">
                <a:tc>
                  <a:txBody>
                    <a:bodyPr/>
                    <a:lstStyle/>
                    <a:p>
                      <a:pPr indent="0" lvl="0" marL="0" rtl="0" algn="l">
                        <a:spcBef>
                          <a:spcPts val="0"/>
                        </a:spcBef>
                        <a:spcAft>
                          <a:spcPts val="0"/>
                        </a:spcAft>
                        <a:buNone/>
                      </a:pPr>
                      <a:r>
                        <a:rPr lang="en-GB"/>
                        <a:t>2</a:t>
                      </a:r>
                      <a:endParaRPr/>
                    </a:p>
                  </a:txBody>
                  <a:tcPr marT="91425" marB="91425" marR="91425" marL="91425"/>
                </a:tc>
                <a:tc>
                  <a:txBody>
                    <a:bodyPr/>
                    <a:lstStyle/>
                    <a:p>
                      <a:pPr indent="0" lvl="0" marL="0" rtl="0" algn="l">
                        <a:spcBef>
                          <a:spcPts val="0"/>
                        </a:spcBef>
                        <a:spcAft>
                          <a:spcPts val="0"/>
                        </a:spcAft>
                        <a:buNone/>
                      </a:pPr>
                      <a:r>
                        <a:rPr lang="en-GB"/>
                        <a:t>0.9407</a:t>
                      </a:r>
                      <a:endParaRPr/>
                    </a:p>
                  </a:txBody>
                  <a:tcPr marT="91425" marB="91425" marR="91425" marL="91425"/>
                </a:tc>
                <a:tc>
                  <a:txBody>
                    <a:bodyPr/>
                    <a:lstStyle/>
                    <a:p>
                      <a:pPr indent="0" lvl="0" marL="0" rtl="0" algn="l">
                        <a:spcBef>
                          <a:spcPts val="0"/>
                        </a:spcBef>
                        <a:spcAft>
                          <a:spcPts val="0"/>
                        </a:spcAft>
                        <a:buNone/>
                      </a:pPr>
                      <a:r>
                        <a:rPr lang="en-GB"/>
                        <a:t>0.8690</a:t>
                      </a:r>
                      <a:endParaRPr/>
                    </a:p>
                  </a:txBody>
                  <a:tcPr marT="91425" marB="91425" marR="91425" marL="91425"/>
                </a:tc>
                <a:tc>
                  <a:txBody>
                    <a:bodyPr/>
                    <a:lstStyle/>
                    <a:p>
                      <a:pPr indent="0" lvl="0" marL="0" rtl="0" algn="l">
                        <a:spcBef>
                          <a:spcPts val="0"/>
                        </a:spcBef>
                        <a:spcAft>
                          <a:spcPts val="0"/>
                        </a:spcAft>
                        <a:buNone/>
                      </a:pPr>
                      <a:r>
                        <a:rPr lang="en-GB"/>
                        <a:t>0.9475</a:t>
                      </a:r>
                      <a:endParaRPr/>
                    </a:p>
                  </a:txBody>
                  <a:tcPr marT="91425" marB="91425" marR="91425" marL="91425"/>
                </a:tc>
                <a:tc>
                  <a:txBody>
                    <a:bodyPr/>
                    <a:lstStyle/>
                    <a:p>
                      <a:pPr indent="0" lvl="0" marL="0" rtl="0" algn="l">
                        <a:spcBef>
                          <a:spcPts val="0"/>
                        </a:spcBef>
                        <a:spcAft>
                          <a:spcPts val="0"/>
                        </a:spcAft>
                        <a:buNone/>
                      </a:pPr>
                      <a:r>
                        <a:rPr lang="en-GB"/>
                        <a:t>0.8807</a:t>
                      </a:r>
                      <a:endParaRPr/>
                    </a:p>
                  </a:txBody>
                  <a:tcPr marT="91425" marB="91425" marR="91425" marL="91425"/>
                </a:tc>
              </a:tr>
              <a:tr h="381000">
                <a:tc>
                  <a:txBody>
                    <a:bodyPr/>
                    <a:lstStyle/>
                    <a:p>
                      <a:pPr indent="0" lvl="0" marL="0" rtl="0" algn="l">
                        <a:spcBef>
                          <a:spcPts val="0"/>
                        </a:spcBef>
                        <a:spcAft>
                          <a:spcPts val="0"/>
                        </a:spcAft>
                        <a:buNone/>
                      </a:pPr>
                      <a:r>
                        <a:rPr lang="en-GB"/>
                        <a:t>3</a:t>
                      </a:r>
                      <a:endParaRPr/>
                    </a:p>
                  </a:txBody>
                  <a:tcPr marT="91425" marB="91425" marR="91425" marL="91425"/>
                </a:tc>
                <a:tc>
                  <a:txBody>
                    <a:bodyPr/>
                    <a:lstStyle/>
                    <a:p>
                      <a:pPr indent="0" lvl="0" marL="0" rtl="0" algn="l">
                        <a:spcBef>
                          <a:spcPts val="0"/>
                        </a:spcBef>
                        <a:spcAft>
                          <a:spcPts val="0"/>
                        </a:spcAft>
                        <a:buNone/>
                      </a:pPr>
                      <a:r>
                        <a:rPr lang="en-GB"/>
                        <a:t>0.8632</a:t>
                      </a:r>
                      <a:endParaRPr/>
                    </a:p>
                  </a:txBody>
                  <a:tcPr marT="91425" marB="91425" marR="91425" marL="91425"/>
                </a:tc>
                <a:tc>
                  <a:txBody>
                    <a:bodyPr/>
                    <a:lstStyle/>
                    <a:p>
                      <a:pPr indent="0" lvl="0" marL="0" rtl="0" algn="l">
                        <a:spcBef>
                          <a:spcPts val="0"/>
                        </a:spcBef>
                        <a:spcAft>
                          <a:spcPts val="0"/>
                        </a:spcAft>
                        <a:buNone/>
                      </a:pPr>
                      <a:r>
                        <a:rPr lang="en-GB"/>
                        <a:t>0.8202</a:t>
                      </a:r>
                      <a:endParaRPr/>
                    </a:p>
                  </a:txBody>
                  <a:tcPr marT="91425" marB="91425" marR="91425" marL="91425"/>
                </a:tc>
                <a:tc>
                  <a:txBody>
                    <a:bodyPr/>
                    <a:lstStyle/>
                    <a:p>
                      <a:pPr indent="0" lvl="0" marL="0" rtl="0" algn="l">
                        <a:spcBef>
                          <a:spcPts val="0"/>
                        </a:spcBef>
                        <a:spcAft>
                          <a:spcPts val="0"/>
                        </a:spcAft>
                        <a:buNone/>
                      </a:pPr>
                      <a:r>
                        <a:rPr lang="en-GB"/>
                        <a:t>0.9699</a:t>
                      </a:r>
                      <a:endParaRPr/>
                    </a:p>
                  </a:txBody>
                  <a:tcPr marT="91425" marB="91425" marR="91425" marL="91425"/>
                </a:tc>
                <a:tc>
                  <a:txBody>
                    <a:bodyPr/>
                    <a:lstStyle/>
                    <a:p>
                      <a:pPr indent="0" lvl="0" marL="0" rtl="0" algn="l">
                        <a:spcBef>
                          <a:spcPts val="0"/>
                        </a:spcBef>
                        <a:spcAft>
                          <a:spcPts val="0"/>
                        </a:spcAft>
                        <a:buNone/>
                      </a:pPr>
                      <a:r>
                        <a:rPr lang="en-GB"/>
                        <a:t>0.9085</a:t>
                      </a:r>
                      <a:endParaRPr/>
                    </a:p>
                  </a:txBody>
                  <a:tcPr marT="91425" marB="91425" marR="91425" marL="91425"/>
                </a:tc>
              </a:tr>
              <a:tr h="381000">
                <a:tc>
                  <a:txBody>
                    <a:bodyPr/>
                    <a:lstStyle/>
                    <a:p>
                      <a:pPr indent="0" lvl="0" marL="0" rtl="0" algn="l">
                        <a:spcBef>
                          <a:spcPts val="0"/>
                        </a:spcBef>
                        <a:spcAft>
                          <a:spcPts val="0"/>
                        </a:spcAft>
                        <a:buNone/>
                      </a:pPr>
                      <a:r>
                        <a:rPr lang="en-GB"/>
                        <a:t>4</a:t>
                      </a:r>
                      <a:endParaRPr/>
                    </a:p>
                  </a:txBody>
                  <a:tcPr marT="91425" marB="91425" marR="91425" marL="91425"/>
                </a:tc>
                <a:tc>
                  <a:txBody>
                    <a:bodyPr/>
                    <a:lstStyle/>
                    <a:p>
                      <a:pPr indent="0" lvl="0" marL="0" rtl="0" algn="l">
                        <a:spcBef>
                          <a:spcPts val="0"/>
                        </a:spcBef>
                        <a:spcAft>
                          <a:spcPts val="0"/>
                        </a:spcAft>
                        <a:buNone/>
                      </a:pPr>
                      <a:r>
                        <a:rPr lang="en-GB"/>
                        <a:t>0.8288</a:t>
                      </a:r>
                      <a:endParaRPr/>
                    </a:p>
                  </a:txBody>
                  <a:tcPr marT="91425" marB="91425" marR="91425" marL="91425"/>
                </a:tc>
                <a:tc>
                  <a:txBody>
                    <a:bodyPr/>
                    <a:lstStyle/>
                    <a:p>
                      <a:pPr indent="0" lvl="0" marL="0" rtl="0" algn="l">
                        <a:spcBef>
                          <a:spcPts val="0"/>
                        </a:spcBef>
                        <a:spcAft>
                          <a:spcPts val="0"/>
                        </a:spcAft>
                        <a:buNone/>
                      </a:pPr>
                      <a:r>
                        <a:rPr lang="en-GB"/>
                        <a:t>0.7688</a:t>
                      </a:r>
                      <a:endParaRPr/>
                    </a:p>
                  </a:txBody>
                  <a:tcPr marT="91425" marB="91425" marR="91425" marL="91425"/>
                </a:tc>
                <a:tc>
                  <a:txBody>
                    <a:bodyPr/>
                    <a:lstStyle/>
                    <a:p>
                      <a:pPr indent="0" lvl="0" marL="0" rtl="0" algn="l">
                        <a:spcBef>
                          <a:spcPts val="0"/>
                        </a:spcBef>
                        <a:spcAft>
                          <a:spcPts val="0"/>
                        </a:spcAft>
                        <a:buNone/>
                      </a:pPr>
                      <a:r>
                        <a:rPr lang="en-GB"/>
                        <a:t>0.7989</a:t>
                      </a:r>
                      <a:endParaRPr/>
                    </a:p>
                  </a:txBody>
                  <a:tcPr marT="91425" marB="91425" marR="91425" marL="91425"/>
                </a:tc>
                <a:tc>
                  <a:txBody>
                    <a:bodyPr/>
                    <a:lstStyle/>
                    <a:p>
                      <a:pPr indent="0" lvl="0" marL="0" rtl="0" algn="l">
                        <a:spcBef>
                          <a:spcPts val="0"/>
                        </a:spcBef>
                        <a:spcAft>
                          <a:spcPts val="0"/>
                        </a:spcAft>
                        <a:buNone/>
                      </a:pPr>
                      <a:r>
                        <a:rPr lang="en-GB"/>
                        <a:t>0.7523</a:t>
                      </a:r>
                      <a:endParaRPr/>
                    </a:p>
                  </a:txBody>
                  <a:tcPr marT="91425" marB="91425" marR="91425" marL="91425"/>
                </a:tc>
              </a:tr>
              <a:tr h="381000">
                <a:tc>
                  <a:txBody>
                    <a:bodyPr/>
                    <a:lstStyle/>
                    <a:p>
                      <a:pPr indent="0" lvl="0" marL="0" rtl="0" algn="l">
                        <a:spcBef>
                          <a:spcPts val="0"/>
                        </a:spcBef>
                        <a:spcAft>
                          <a:spcPts val="0"/>
                        </a:spcAft>
                        <a:buNone/>
                      </a:pPr>
                      <a:r>
                        <a:rPr lang="en-GB"/>
                        <a:t>5</a:t>
                      </a:r>
                      <a:endParaRPr/>
                    </a:p>
                  </a:txBody>
                  <a:tcPr marT="91425" marB="91425" marR="91425" marL="91425"/>
                </a:tc>
                <a:tc>
                  <a:txBody>
                    <a:bodyPr/>
                    <a:lstStyle/>
                    <a:p>
                      <a:pPr indent="0" lvl="0" marL="0" rtl="0" algn="l">
                        <a:spcBef>
                          <a:spcPts val="0"/>
                        </a:spcBef>
                        <a:spcAft>
                          <a:spcPts val="0"/>
                        </a:spcAft>
                        <a:buNone/>
                      </a:pPr>
                      <a:r>
                        <a:rPr lang="en-GB"/>
                        <a:t>0.8948</a:t>
                      </a:r>
                      <a:endParaRPr/>
                    </a:p>
                  </a:txBody>
                  <a:tcPr marT="91425" marB="91425" marR="91425" marL="91425"/>
                </a:tc>
                <a:tc>
                  <a:txBody>
                    <a:bodyPr/>
                    <a:lstStyle/>
                    <a:p>
                      <a:pPr indent="0" lvl="0" marL="0" rtl="0" algn="l">
                        <a:spcBef>
                          <a:spcPts val="0"/>
                        </a:spcBef>
                        <a:spcAft>
                          <a:spcPts val="0"/>
                        </a:spcAft>
                        <a:buNone/>
                      </a:pPr>
                      <a:r>
                        <a:rPr lang="en-GB"/>
                        <a:t>0.8312</a:t>
                      </a:r>
                      <a:endParaRPr/>
                    </a:p>
                  </a:txBody>
                  <a:tcPr marT="91425" marB="91425" marR="91425" marL="91425"/>
                </a:tc>
                <a:tc>
                  <a:txBody>
                    <a:bodyPr/>
                    <a:lstStyle/>
                    <a:p>
                      <a:pPr indent="0" lvl="0" marL="0" rtl="0" algn="l">
                        <a:spcBef>
                          <a:spcPts val="0"/>
                        </a:spcBef>
                        <a:spcAft>
                          <a:spcPts val="0"/>
                        </a:spcAft>
                        <a:buNone/>
                      </a:pPr>
                      <a:r>
                        <a:rPr lang="en-GB"/>
                        <a:t>0.9426</a:t>
                      </a:r>
                      <a:endParaRPr/>
                    </a:p>
                  </a:txBody>
                  <a:tcPr marT="91425" marB="91425" marR="91425" marL="91425"/>
                </a:tc>
                <a:tc>
                  <a:txBody>
                    <a:bodyPr/>
                    <a:lstStyle/>
                    <a:p>
                      <a:pPr indent="0" lvl="0" marL="0" rtl="0" algn="l">
                        <a:spcBef>
                          <a:spcPts val="0"/>
                        </a:spcBef>
                        <a:spcAft>
                          <a:spcPts val="0"/>
                        </a:spcAft>
                        <a:buNone/>
                      </a:pPr>
                      <a:r>
                        <a:rPr lang="en-GB"/>
                        <a:t>0.8753</a:t>
                      </a:r>
                      <a:endParaRPr/>
                    </a:p>
                  </a:txBody>
                  <a:tcPr marT="91425" marB="91425" marR="91425" marL="91425"/>
                </a:tc>
              </a:tr>
              <a:tr h="381000">
                <a:tc>
                  <a:txBody>
                    <a:bodyPr/>
                    <a:lstStyle/>
                    <a:p>
                      <a:pPr indent="0" lvl="0" marL="0" rtl="0" algn="l">
                        <a:spcBef>
                          <a:spcPts val="0"/>
                        </a:spcBef>
                        <a:spcAft>
                          <a:spcPts val="0"/>
                        </a:spcAft>
                        <a:buNone/>
                      </a:pPr>
                      <a:r>
                        <a:rPr b="1" lang="en-GB"/>
                        <a:t>Cumulative</a:t>
                      </a:r>
                      <a:endParaRPr b="1"/>
                    </a:p>
                  </a:txBody>
                  <a:tcPr marT="91425" marB="91425" marR="91425" marL="91425"/>
                </a:tc>
                <a:tc>
                  <a:txBody>
                    <a:bodyPr/>
                    <a:lstStyle/>
                    <a:p>
                      <a:pPr indent="0" lvl="0" marL="0" rtl="0" algn="l">
                        <a:spcBef>
                          <a:spcPts val="0"/>
                        </a:spcBef>
                        <a:spcAft>
                          <a:spcPts val="0"/>
                        </a:spcAft>
                        <a:buNone/>
                      </a:pPr>
                      <a:r>
                        <a:rPr lang="en-GB"/>
                        <a:t>0.8781</a:t>
                      </a:r>
                      <a:endParaRPr/>
                    </a:p>
                  </a:txBody>
                  <a:tcPr marT="91425" marB="91425" marR="91425" marL="91425"/>
                </a:tc>
                <a:tc>
                  <a:txBody>
                    <a:bodyPr/>
                    <a:lstStyle/>
                    <a:p>
                      <a:pPr indent="0" lvl="0" marL="0" rtl="0" algn="l">
                        <a:spcBef>
                          <a:spcPts val="0"/>
                        </a:spcBef>
                        <a:spcAft>
                          <a:spcPts val="0"/>
                        </a:spcAft>
                        <a:buNone/>
                      </a:pPr>
                      <a:r>
                        <a:rPr lang="en-GB"/>
                        <a:t>0.8218</a:t>
                      </a:r>
                      <a:endParaRPr/>
                    </a:p>
                  </a:txBody>
                  <a:tcPr marT="91425" marB="91425" marR="91425" marL="91425"/>
                </a:tc>
                <a:tc>
                  <a:txBody>
                    <a:bodyPr/>
                    <a:lstStyle/>
                    <a:p>
                      <a:pPr indent="0" lvl="0" marL="0" rtl="0" algn="l">
                        <a:spcBef>
                          <a:spcPts val="0"/>
                        </a:spcBef>
                        <a:spcAft>
                          <a:spcPts val="0"/>
                        </a:spcAft>
                        <a:buNone/>
                      </a:pPr>
                      <a:r>
                        <a:rPr lang="en-GB"/>
                        <a:t>0.8959</a:t>
                      </a:r>
                      <a:endParaRPr/>
                    </a:p>
                  </a:txBody>
                  <a:tcPr marT="91425" marB="91425" marR="91425" marL="91425"/>
                </a:tc>
                <a:tc>
                  <a:txBody>
                    <a:bodyPr/>
                    <a:lstStyle/>
                    <a:p>
                      <a:pPr indent="0" lvl="0" marL="0" rtl="0" algn="l">
                        <a:spcBef>
                          <a:spcPts val="0"/>
                        </a:spcBef>
                        <a:spcAft>
                          <a:spcPts val="0"/>
                        </a:spcAft>
                        <a:buNone/>
                      </a:pPr>
                      <a:r>
                        <a:rPr lang="en-GB"/>
                        <a:t>0.8287</a:t>
                      </a:r>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Training and validation F1 scores vs epochs</a:t>
            </a:r>
            <a:endParaRPr/>
          </a:p>
          <a:p>
            <a:pPr indent="0" lvl="0" marL="0" rtl="0" algn="l">
              <a:spcBef>
                <a:spcPts val="0"/>
              </a:spcBef>
              <a:spcAft>
                <a:spcPts val="0"/>
              </a:spcAft>
              <a:buNone/>
            </a:pPr>
            <a:r>
              <a:t/>
            </a:r>
            <a:endParaRPr/>
          </a:p>
        </p:txBody>
      </p:sp>
      <p:sp>
        <p:nvSpPr>
          <p:cNvPr id="177" name="Google Shape;177;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8" name="Google Shape;178;p31"/>
          <p:cNvPicPr preferRelativeResize="0"/>
          <p:nvPr/>
        </p:nvPicPr>
        <p:blipFill>
          <a:blip r:embed="rId3">
            <a:alphaModFix/>
          </a:blip>
          <a:stretch>
            <a:fillRect/>
          </a:stretch>
        </p:blipFill>
        <p:spPr>
          <a:xfrm>
            <a:off x="381200" y="1278875"/>
            <a:ext cx="3747500" cy="3290000"/>
          </a:xfrm>
          <a:prstGeom prst="rect">
            <a:avLst/>
          </a:prstGeom>
          <a:noFill/>
          <a:ln>
            <a:noFill/>
          </a:ln>
        </p:spPr>
      </p:pic>
      <p:pic>
        <p:nvPicPr>
          <p:cNvPr id="179" name="Google Shape;179;p31"/>
          <p:cNvPicPr preferRelativeResize="0"/>
          <p:nvPr/>
        </p:nvPicPr>
        <p:blipFill>
          <a:blip r:embed="rId4">
            <a:alphaModFix/>
          </a:blip>
          <a:stretch>
            <a:fillRect/>
          </a:stretch>
        </p:blipFill>
        <p:spPr>
          <a:xfrm>
            <a:off x="4698625" y="1417925"/>
            <a:ext cx="3747500" cy="2743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BrightKite link prediction</a:t>
            </a:r>
            <a:endParaRPr/>
          </a:p>
        </p:txBody>
      </p:sp>
      <p:graphicFrame>
        <p:nvGraphicFramePr>
          <p:cNvPr id="185" name="Google Shape;185;p32"/>
          <p:cNvGraphicFramePr/>
          <p:nvPr/>
        </p:nvGraphicFramePr>
        <p:xfrm>
          <a:off x="952500" y="1238250"/>
          <a:ext cx="3000000" cy="3000000"/>
        </p:xfrm>
        <a:graphic>
          <a:graphicData uri="http://schemas.openxmlformats.org/drawingml/2006/table">
            <a:tbl>
              <a:tblPr>
                <a:noFill/>
                <a:tableStyleId>{B5C9C547-17D2-4576-9501-E5309D8FA724}</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rPr b="1" lang="en-GB"/>
                        <a:t>Fold Number </a:t>
                      </a:r>
                      <a:endParaRPr b="1"/>
                    </a:p>
                  </a:txBody>
                  <a:tcPr marT="91425" marB="91425" marR="91425" marL="91425"/>
                </a:tc>
                <a:tc>
                  <a:txBody>
                    <a:bodyPr/>
                    <a:lstStyle/>
                    <a:p>
                      <a:pPr indent="0" lvl="0" marL="0" rtl="0" algn="l">
                        <a:spcBef>
                          <a:spcPts val="0"/>
                        </a:spcBef>
                        <a:spcAft>
                          <a:spcPts val="0"/>
                        </a:spcAft>
                        <a:buNone/>
                      </a:pPr>
                      <a:r>
                        <a:rPr b="1" lang="en-GB"/>
                        <a:t>Valid ROC-AUC Score</a:t>
                      </a:r>
                      <a:endParaRPr b="1"/>
                    </a:p>
                  </a:txBody>
                  <a:tcPr marT="91425" marB="91425" marR="91425" marL="91425"/>
                </a:tc>
                <a:tc>
                  <a:txBody>
                    <a:bodyPr/>
                    <a:lstStyle/>
                    <a:p>
                      <a:pPr indent="0" lvl="0" marL="0" rtl="0" algn="l">
                        <a:spcBef>
                          <a:spcPts val="0"/>
                        </a:spcBef>
                        <a:spcAft>
                          <a:spcPts val="0"/>
                        </a:spcAft>
                        <a:buNone/>
                      </a:pPr>
                      <a:r>
                        <a:rPr b="1" lang="en-GB"/>
                        <a:t>Valid F1 Score</a:t>
                      </a:r>
                      <a:endParaRPr b="1"/>
                    </a:p>
                  </a:txBody>
                  <a:tcPr marT="91425" marB="91425" marR="91425" marL="91425"/>
                </a:tc>
                <a:tc>
                  <a:txBody>
                    <a:bodyPr/>
                    <a:lstStyle/>
                    <a:p>
                      <a:pPr indent="0" lvl="0" marL="0" rtl="0" algn="l">
                        <a:spcBef>
                          <a:spcPts val="0"/>
                        </a:spcBef>
                        <a:spcAft>
                          <a:spcPts val="0"/>
                        </a:spcAft>
                        <a:buNone/>
                      </a:pPr>
                      <a:r>
                        <a:rPr b="1" lang="en-GB"/>
                        <a:t>Test ROC-AUC Score</a:t>
                      </a:r>
                      <a:endParaRPr b="1"/>
                    </a:p>
                  </a:txBody>
                  <a:tcPr marT="91425" marB="91425" marR="91425" marL="91425"/>
                </a:tc>
                <a:tc>
                  <a:txBody>
                    <a:bodyPr/>
                    <a:lstStyle/>
                    <a:p>
                      <a:pPr indent="0" lvl="0" marL="0" rtl="0" algn="l">
                        <a:spcBef>
                          <a:spcPts val="0"/>
                        </a:spcBef>
                        <a:spcAft>
                          <a:spcPts val="0"/>
                        </a:spcAft>
                        <a:buNone/>
                      </a:pPr>
                      <a:r>
                        <a:rPr b="1" lang="en-GB"/>
                        <a:t>Test F1 Score</a:t>
                      </a:r>
                      <a:endParaRPr b="1"/>
                    </a:p>
                  </a:txBody>
                  <a:tcPr marT="91425" marB="91425" marR="91425" marL="91425"/>
                </a:tc>
              </a:tr>
              <a:tr h="381000">
                <a:tc>
                  <a:txBody>
                    <a:bodyPr/>
                    <a:lstStyle/>
                    <a:p>
                      <a:pPr indent="0" lvl="0" marL="0" rtl="0" algn="l">
                        <a:spcBef>
                          <a:spcPts val="0"/>
                        </a:spcBef>
                        <a:spcAft>
                          <a:spcPts val="0"/>
                        </a:spcAft>
                        <a:buNone/>
                      </a:pPr>
                      <a:r>
                        <a:rPr lang="en-GB"/>
                        <a:t>1</a:t>
                      </a:r>
                      <a:endParaRPr/>
                    </a:p>
                  </a:txBody>
                  <a:tcPr marT="91425" marB="91425" marR="91425" marL="91425"/>
                </a:tc>
                <a:tc>
                  <a:txBody>
                    <a:bodyPr/>
                    <a:lstStyle/>
                    <a:p>
                      <a:pPr indent="0" lvl="0" marL="0" rtl="0" algn="l">
                        <a:spcBef>
                          <a:spcPts val="0"/>
                        </a:spcBef>
                        <a:spcAft>
                          <a:spcPts val="0"/>
                        </a:spcAft>
                        <a:buNone/>
                      </a:pPr>
                      <a:r>
                        <a:rPr lang="en-GB"/>
                        <a:t>0.8898</a:t>
                      </a:r>
                      <a:endParaRPr/>
                    </a:p>
                  </a:txBody>
                  <a:tcPr marT="91425" marB="91425" marR="91425" marL="91425"/>
                </a:tc>
                <a:tc>
                  <a:txBody>
                    <a:bodyPr/>
                    <a:lstStyle/>
                    <a:p>
                      <a:pPr indent="0" lvl="0" marL="0" rtl="0" algn="l">
                        <a:spcBef>
                          <a:spcPts val="0"/>
                        </a:spcBef>
                        <a:spcAft>
                          <a:spcPts val="0"/>
                        </a:spcAft>
                        <a:buNone/>
                      </a:pPr>
                      <a:r>
                        <a:rPr lang="en-GB"/>
                        <a:t>0.8102</a:t>
                      </a:r>
                      <a:endParaRPr/>
                    </a:p>
                  </a:txBody>
                  <a:tcPr marT="91425" marB="91425" marR="91425" marL="91425"/>
                </a:tc>
                <a:tc>
                  <a:txBody>
                    <a:bodyPr/>
                    <a:lstStyle/>
                    <a:p>
                      <a:pPr indent="0" lvl="0" marL="0" rtl="0" algn="l">
                        <a:spcBef>
                          <a:spcPts val="0"/>
                        </a:spcBef>
                        <a:spcAft>
                          <a:spcPts val="0"/>
                        </a:spcAft>
                        <a:buNone/>
                      </a:pPr>
                      <a:r>
                        <a:rPr lang="en-GB"/>
                        <a:t>0.8863</a:t>
                      </a:r>
                      <a:endParaRPr/>
                    </a:p>
                  </a:txBody>
                  <a:tcPr marT="91425" marB="91425" marR="91425" marL="91425"/>
                </a:tc>
                <a:tc>
                  <a:txBody>
                    <a:bodyPr/>
                    <a:lstStyle/>
                    <a:p>
                      <a:pPr indent="0" lvl="0" marL="0" rtl="0" algn="l">
                        <a:spcBef>
                          <a:spcPts val="0"/>
                        </a:spcBef>
                        <a:spcAft>
                          <a:spcPts val="0"/>
                        </a:spcAft>
                        <a:buNone/>
                      </a:pPr>
                      <a:r>
                        <a:rPr lang="en-GB"/>
                        <a:t>0.8026</a:t>
                      </a:r>
                      <a:endParaRPr/>
                    </a:p>
                  </a:txBody>
                  <a:tcPr marT="91425" marB="91425" marR="91425" marL="91425"/>
                </a:tc>
              </a:tr>
              <a:tr h="381000">
                <a:tc>
                  <a:txBody>
                    <a:bodyPr/>
                    <a:lstStyle/>
                    <a:p>
                      <a:pPr indent="0" lvl="0" marL="0" rtl="0" algn="l">
                        <a:spcBef>
                          <a:spcPts val="0"/>
                        </a:spcBef>
                        <a:spcAft>
                          <a:spcPts val="0"/>
                        </a:spcAft>
                        <a:buNone/>
                      </a:pPr>
                      <a:r>
                        <a:rPr lang="en-GB"/>
                        <a:t>2</a:t>
                      </a:r>
                      <a:endParaRPr/>
                    </a:p>
                  </a:txBody>
                  <a:tcPr marT="91425" marB="91425" marR="91425" marL="91425"/>
                </a:tc>
                <a:tc>
                  <a:txBody>
                    <a:bodyPr/>
                    <a:lstStyle/>
                    <a:p>
                      <a:pPr indent="0" lvl="0" marL="0" rtl="0" algn="l">
                        <a:spcBef>
                          <a:spcPts val="0"/>
                        </a:spcBef>
                        <a:spcAft>
                          <a:spcPts val="0"/>
                        </a:spcAft>
                        <a:buNone/>
                      </a:pPr>
                      <a:r>
                        <a:rPr lang="en-GB"/>
                        <a:t>0.8846</a:t>
                      </a:r>
                      <a:endParaRPr/>
                    </a:p>
                  </a:txBody>
                  <a:tcPr marT="91425" marB="91425" marR="91425" marL="91425"/>
                </a:tc>
                <a:tc>
                  <a:txBody>
                    <a:bodyPr/>
                    <a:lstStyle/>
                    <a:p>
                      <a:pPr indent="0" lvl="0" marL="0" rtl="0" algn="l">
                        <a:spcBef>
                          <a:spcPts val="0"/>
                        </a:spcBef>
                        <a:spcAft>
                          <a:spcPts val="0"/>
                        </a:spcAft>
                        <a:buNone/>
                      </a:pPr>
                      <a:r>
                        <a:rPr lang="en-GB"/>
                        <a:t>0.8036</a:t>
                      </a:r>
                      <a:endParaRPr/>
                    </a:p>
                  </a:txBody>
                  <a:tcPr marT="91425" marB="91425" marR="91425" marL="91425"/>
                </a:tc>
                <a:tc>
                  <a:txBody>
                    <a:bodyPr/>
                    <a:lstStyle/>
                    <a:p>
                      <a:pPr indent="0" lvl="0" marL="0" rtl="0" algn="l">
                        <a:spcBef>
                          <a:spcPts val="0"/>
                        </a:spcBef>
                        <a:spcAft>
                          <a:spcPts val="0"/>
                        </a:spcAft>
                        <a:buNone/>
                      </a:pPr>
                      <a:r>
                        <a:rPr lang="en-GB"/>
                        <a:t>0.8785</a:t>
                      </a:r>
                      <a:endParaRPr/>
                    </a:p>
                  </a:txBody>
                  <a:tcPr marT="91425" marB="91425" marR="91425" marL="91425"/>
                </a:tc>
                <a:tc>
                  <a:txBody>
                    <a:bodyPr/>
                    <a:lstStyle/>
                    <a:p>
                      <a:pPr indent="0" lvl="0" marL="0" rtl="0" algn="l">
                        <a:spcBef>
                          <a:spcPts val="0"/>
                        </a:spcBef>
                        <a:spcAft>
                          <a:spcPts val="0"/>
                        </a:spcAft>
                        <a:buNone/>
                      </a:pPr>
                      <a:r>
                        <a:rPr lang="en-GB"/>
                        <a:t>0.7973</a:t>
                      </a:r>
                      <a:endParaRPr/>
                    </a:p>
                  </a:txBody>
                  <a:tcPr marT="91425" marB="91425" marR="91425" marL="91425"/>
                </a:tc>
              </a:tr>
              <a:tr h="381000">
                <a:tc>
                  <a:txBody>
                    <a:bodyPr/>
                    <a:lstStyle/>
                    <a:p>
                      <a:pPr indent="0" lvl="0" marL="0" rtl="0" algn="l">
                        <a:spcBef>
                          <a:spcPts val="0"/>
                        </a:spcBef>
                        <a:spcAft>
                          <a:spcPts val="0"/>
                        </a:spcAft>
                        <a:buNone/>
                      </a:pPr>
                      <a:r>
                        <a:rPr lang="en-GB"/>
                        <a:t>3</a:t>
                      </a:r>
                      <a:endParaRPr/>
                    </a:p>
                  </a:txBody>
                  <a:tcPr marT="91425" marB="91425" marR="91425" marL="91425"/>
                </a:tc>
                <a:tc>
                  <a:txBody>
                    <a:bodyPr/>
                    <a:lstStyle/>
                    <a:p>
                      <a:pPr indent="0" lvl="0" marL="0" rtl="0" algn="l">
                        <a:spcBef>
                          <a:spcPts val="0"/>
                        </a:spcBef>
                        <a:spcAft>
                          <a:spcPts val="0"/>
                        </a:spcAft>
                        <a:buNone/>
                      </a:pPr>
                      <a:r>
                        <a:rPr lang="en-GB"/>
                        <a:t>0.8943</a:t>
                      </a:r>
                      <a:endParaRPr/>
                    </a:p>
                  </a:txBody>
                  <a:tcPr marT="91425" marB="91425" marR="91425" marL="91425"/>
                </a:tc>
                <a:tc>
                  <a:txBody>
                    <a:bodyPr/>
                    <a:lstStyle/>
                    <a:p>
                      <a:pPr indent="0" lvl="0" marL="0" rtl="0" algn="l">
                        <a:spcBef>
                          <a:spcPts val="0"/>
                        </a:spcBef>
                        <a:spcAft>
                          <a:spcPts val="0"/>
                        </a:spcAft>
                        <a:buNone/>
                      </a:pPr>
                      <a:r>
                        <a:rPr lang="en-GB"/>
                        <a:t>0.8103</a:t>
                      </a:r>
                      <a:endParaRPr/>
                    </a:p>
                  </a:txBody>
                  <a:tcPr marT="91425" marB="91425" marR="91425" marL="91425"/>
                </a:tc>
                <a:tc>
                  <a:txBody>
                    <a:bodyPr/>
                    <a:lstStyle/>
                    <a:p>
                      <a:pPr indent="0" lvl="0" marL="0" rtl="0" algn="l">
                        <a:spcBef>
                          <a:spcPts val="0"/>
                        </a:spcBef>
                        <a:spcAft>
                          <a:spcPts val="0"/>
                        </a:spcAft>
                        <a:buNone/>
                      </a:pPr>
                      <a:r>
                        <a:rPr lang="en-GB"/>
                        <a:t>0.8922</a:t>
                      </a:r>
                      <a:endParaRPr/>
                    </a:p>
                  </a:txBody>
                  <a:tcPr marT="91425" marB="91425" marR="91425" marL="91425"/>
                </a:tc>
                <a:tc>
                  <a:txBody>
                    <a:bodyPr/>
                    <a:lstStyle/>
                    <a:p>
                      <a:pPr indent="0" lvl="0" marL="0" rtl="0" algn="l">
                        <a:spcBef>
                          <a:spcPts val="0"/>
                        </a:spcBef>
                        <a:spcAft>
                          <a:spcPts val="0"/>
                        </a:spcAft>
                        <a:buNone/>
                      </a:pPr>
                      <a:r>
                        <a:rPr lang="en-GB"/>
                        <a:t>0.8096</a:t>
                      </a:r>
                      <a:endParaRPr/>
                    </a:p>
                  </a:txBody>
                  <a:tcPr marT="91425" marB="91425" marR="91425" marL="91425"/>
                </a:tc>
              </a:tr>
              <a:tr h="381000">
                <a:tc>
                  <a:txBody>
                    <a:bodyPr/>
                    <a:lstStyle/>
                    <a:p>
                      <a:pPr indent="0" lvl="0" marL="0" rtl="0" algn="l">
                        <a:spcBef>
                          <a:spcPts val="0"/>
                        </a:spcBef>
                        <a:spcAft>
                          <a:spcPts val="0"/>
                        </a:spcAft>
                        <a:buNone/>
                      </a:pPr>
                      <a:r>
                        <a:rPr lang="en-GB"/>
                        <a:t>4</a:t>
                      </a:r>
                      <a:endParaRPr/>
                    </a:p>
                  </a:txBody>
                  <a:tcPr marT="91425" marB="91425" marR="91425" marL="91425"/>
                </a:tc>
                <a:tc>
                  <a:txBody>
                    <a:bodyPr/>
                    <a:lstStyle/>
                    <a:p>
                      <a:pPr indent="0" lvl="0" marL="0" rtl="0" algn="l">
                        <a:spcBef>
                          <a:spcPts val="0"/>
                        </a:spcBef>
                        <a:spcAft>
                          <a:spcPts val="0"/>
                        </a:spcAft>
                        <a:buNone/>
                      </a:pPr>
                      <a:r>
                        <a:rPr lang="en-GB"/>
                        <a:t>0.8816</a:t>
                      </a:r>
                      <a:endParaRPr/>
                    </a:p>
                  </a:txBody>
                  <a:tcPr marT="91425" marB="91425" marR="91425" marL="91425"/>
                </a:tc>
                <a:tc>
                  <a:txBody>
                    <a:bodyPr/>
                    <a:lstStyle/>
                    <a:p>
                      <a:pPr indent="0" lvl="0" marL="0" rtl="0" algn="l">
                        <a:spcBef>
                          <a:spcPts val="0"/>
                        </a:spcBef>
                        <a:spcAft>
                          <a:spcPts val="0"/>
                        </a:spcAft>
                        <a:buNone/>
                      </a:pPr>
                      <a:r>
                        <a:rPr lang="en-GB"/>
                        <a:t>0.8018</a:t>
                      </a:r>
                      <a:endParaRPr/>
                    </a:p>
                  </a:txBody>
                  <a:tcPr marT="91425" marB="91425" marR="91425" marL="91425"/>
                </a:tc>
                <a:tc>
                  <a:txBody>
                    <a:bodyPr/>
                    <a:lstStyle/>
                    <a:p>
                      <a:pPr indent="0" lvl="0" marL="0" rtl="0" algn="l">
                        <a:spcBef>
                          <a:spcPts val="0"/>
                        </a:spcBef>
                        <a:spcAft>
                          <a:spcPts val="0"/>
                        </a:spcAft>
                        <a:buNone/>
                      </a:pPr>
                      <a:r>
                        <a:rPr lang="en-GB"/>
                        <a:t>0.8855</a:t>
                      </a:r>
                      <a:endParaRPr/>
                    </a:p>
                  </a:txBody>
                  <a:tcPr marT="91425" marB="91425" marR="91425" marL="91425"/>
                </a:tc>
                <a:tc>
                  <a:txBody>
                    <a:bodyPr/>
                    <a:lstStyle/>
                    <a:p>
                      <a:pPr indent="0" lvl="0" marL="0" rtl="0" algn="l">
                        <a:spcBef>
                          <a:spcPts val="0"/>
                        </a:spcBef>
                        <a:spcAft>
                          <a:spcPts val="0"/>
                        </a:spcAft>
                        <a:buNone/>
                      </a:pPr>
                      <a:r>
                        <a:rPr lang="en-GB"/>
                        <a:t>0.8062</a:t>
                      </a:r>
                      <a:endParaRPr/>
                    </a:p>
                  </a:txBody>
                  <a:tcPr marT="91425" marB="91425" marR="91425" marL="91425"/>
                </a:tc>
              </a:tr>
              <a:tr h="381000">
                <a:tc>
                  <a:txBody>
                    <a:bodyPr/>
                    <a:lstStyle/>
                    <a:p>
                      <a:pPr indent="0" lvl="0" marL="0" rtl="0" algn="l">
                        <a:spcBef>
                          <a:spcPts val="0"/>
                        </a:spcBef>
                        <a:spcAft>
                          <a:spcPts val="0"/>
                        </a:spcAft>
                        <a:buNone/>
                      </a:pPr>
                      <a:r>
                        <a:rPr lang="en-GB"/>
                        <a:t>5</a:t>
                      </a:r>
                      <a:endParaRPr/>
                    </a:p>
                  </a:txBody>
                  <a:tcPr marT="91425" marB="91425" marR="91425" marL="91425"/>
                </a:tc>
                <a:tc>
                  <a:txBody>
                    <a:bodyPr/>
                    <a:lstStyle/>
                    <a:p>
                      <a:pPr indent="0" lvl="0" marL="0" rtl="0" algn="l">
                        <a:spcBef>
                          <a:spcPts val="0"/>
                        </a:spcBef>
                        <a:spcAft>
                          <a:spcPts val="0"/>
                        </a:spcAft>
                        <a:buNone/>
                      </a:pPr>
                      <a:r>
                        <a:rPr lang="en-GB"/>
                        <a:t>0.8971</a:t>
                      </a:r>
                      <a:endParaRPr/>
                    </a:p>
                  </a:txBody>
                  <a:tcPr marT="91425" marB="91425" marR="91425" marL="91425"/>
                </a:tc>
                <a:tc>
                  <a:txBody>
                    <a:bodyPr/>
                    <a:lstStyle/>
                    <a:p>
                      <a:pPr indent="0" lvl="0" marL="0" rtl="0" algn="l">
                        <a:spcBef>
                          <a:spcPts val="0"/>
                        </a:spcBef>
                        <a:spcAft>
                          <a:spcPts val="0"/>
                        </a:spcAft>
                        <a:buNone/>
                      </a:pPr>
                      <a:r>
                        <a:rPr lang="en-GB"/>
                        <a:t>0.8140</a:t>
                      </a:r>
                      <a:endParaRPr/>
                    </a:p>
                  </a:txBody>
                  <a:tcPr marT="91425" marB="91425" marR="91425" marL="91425"/>
                </a:tc>
                <a:tc>
                  <a:txBody>
                    <a:bodyPr/>
                    <a:lstStyle/>
                    <a:p>
                      <a:pPr indent="0" lvl="0" marL="0" rtl="0" algn="l">
                        <a:spcBef>
                          <a:spcPts val="0"/>
                        </a:spcBef>
                        <a:spcAft>
                          <a:spcPts val="0"/>
                        </a:spcAft>
                        <a:buNone/>
                      </a:pPr>
                      <a:r>
                        <a:rPr lang="en-GB"/>
                        <a:t>0.9014</a:t>
                      </a:r>
                      <a:endParaRPr/>
                    </a:p>
                  </a:txBody>
                  <a:tcPr marT="91425" marB="91425" marR="91425" marL="91425"/>
                </a:tc>
                <a:tc>
                  <a:txBody>
                    <a:bodyPr/>
                    <a:lstStyle/>
                    <a:p>
                      <a:pPr indent="0" lvl="0" marL="0" rtl="0" algn="l">
                        <a:spcBef>
                          <a:spcPts val="0"/>
                        </a:spcBef>
                        <a:spcAft>
                          <a:spcPts val="0"/>
                        </a:spcAft>
                        <a:buNone/>
                      </a:pPr>
                      <a:r>
                        <a:rPr lang="en-GB"/>
                        <a:t>0.8164</a:t>
                      </a:r>
                      <a:endParaRPr/>
                    </a:p>
                  </a:txBody>
                  <a:tcPr marT="91425" marB="91425" marR="91425" marL="91425"/>
                </a:tc>
              </a:tr>
              <a:tr h="381000">
                <a:tc>
                  <a:txBody>
                    <a:bodyPr/>
                    <a:lstStyle/>
                    <a:p>
                      <a:pPr indent="0" lvl="0" marL="0" rtl="0" algn="l">
                        <a:spcBef>
                          <a:spcPts val="0"/>
                        </a:spcBef>
                        <a:spcAft>
                          <a:spcPts val="0"/>
                        </a:spcAft>
                        <a:buNone/>
                      </a:pPr>
                      <a:r>
                        <a:rPr b="1" lang="en-GB"/>
                        <a:t>Cumulative</a:t>
                      </a:r>
                      <a:endParaRPr b="1"/>
                    </a:p>
                  </a:txBody>
                  <a:tcPr marT="91425" marB="91425" marR="91425" marL="91425"/>
                </a:tc>
                <a:tc>
                  <a:txBody>
                    <a:bodyPr/>
                    <a:lstStyle/>
                    <a:p>
                      <a:pPr indent="0" lvl="0" marL="0" rtl="0" algn="l">
                        <a:spcBef>
                          <a:spcPts val="0"/>
                        </a:spcBef>
                        <a:spcAft>
                          <a:spcPts val="0"/>
                        </a:spcAft>
                        <a:buNone/>
                      </a:pPr>
                      <a:r>
                        <a:rPr lang="en-GB"/>
                        <a:t>0.8884</a:t>
                      </a:r>
                      <a:endParaRPr/>
                    </a:p>
                  </a:txBody>
                  <a:tcPr marT="91425" marB="91425" marR="91425" marL="91425"/>
                </a:tc>
                <a:tc>
                  <a:txBody>
                    <a:bodyPr/>
                    <a:lstStyle/>
                    <a:p>
                      <a:pPr indent="0" lvl="0" marL="0" rtl="0" algn="l">
                        <a:spcBef>
                          <a:spcPts val="0"/>
                        </a:spcBef>
                        <a:spcAft>
                          <a:spcPts val="0"/>
                        </a:spcAft>
                        <a:buNone/>
                      </a:pPr>
                      <a:r>
                        <a:rPr lang="en-GB"/>
                        <a:t>0.8079</a:t>
                      </a:r>
                      <a:endParaRPr/>
                    </a:p>
                  </a:txBody>
                  <a:tcPr marT="91425" marB="91425" marR="91425" marL="91425"/>
                </a:tc>
                <a:tc>
                  <a:txBody>
                    <a:bodyPr/>
                    <a:lstStyle/>
                    <a:p>
                      <a:pPr indent="0" lvl="0" marL="0" rtl="0" algn="l">
                        <a:spcBef>
                          <a:spcPts val="0"/>
                        </a:spcBef>
                        <a:spcAft>
                          <a:spcPts val="0"/>
                        </a:spcAft>
                        <a:buNone/>
                      </a:pPr>
                      <a:r>
                        <a:rPr lang="en-GB"/>
                        <a:t>0.8887</a:t>
                      </a:r>
                      <a:endParaRPr/>
                    </a:p>
                  </a:txBody>
                  <a:tcPr marT="91425" marB="91425" marR="91425" marL="91425"/>
                </a:tc>
                <a:tc>
                  <a:txBody>
                    <a:bodyPr/>
                    <a:lstStyle/>
                    <a:p>
                      <a:pPr indent="0" lvl="0" marL="0" rtl="0" algn="l">
                        <a:spcBef>
                          <a:spcPts val="0"/>
                        </a:spcBef>
                        <a:spcAft>
                          <a:spcPts val="0"/>
                        </a:spcAft>
                        <a:buNone/>
                      </a:pPr>
                      <a:r>
                        <a:rPr lang="en-GB"/>
                        <a:t>0.8052</a:t>
                      </a:r>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PPI</a:t>
            </a:r>
            <a:endParaRPr/>
          </a:p>
        </p:txBody>
      </p:sp>
      <p:sp>
        <p:nvSpPr>
          <p:cNvPr id="70" name="Google Shape;70;p1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92500" lnSpcReduction="10000"/>
          </a:bodyPr>
          <a:lstStyle/>
          <a:p>
            <a:pPr indent="0" lvl="0" marL="0" rtl="0" algn="l">
              <a:lnSpc>
                <a:spcPct val="115000"/>
              </a:lnSpc>
              <a:spcBef>
                <a:spcPts val="1200"/>
              </a:spcBef>
              <a:spcAft>
                <a:spcPts val="0"/>
              </a:spcAft>
              <a:buClr>
                <a:schemeClr val="dk1"/>
              </a:buClr>
              <a:buSzPct val="75862"/>
              <a:buFont typeface="Arial"/>
              <a:buNone/>
            </a:pPr>
            <a:r>
              <a:rPr lang="en-GB" sz="1450">
                <a:solidFill>
                  <a:schemeClr val="dk1"/>
                </a:solidFill>
              </a:rPr>
              <a:t>It is a human protein-protein interaction (PPI) network, tissue-specific network layers, tissue hierarchy, and tissue-specific gene-function relationships. They took the latest protein, tissue, and function information from various reputable public data sources.</a:t>
            </a:r>
            <a:endParaRPr sz="1450">
              <a:solidFill>
                <a:schemeClr val="dk1"/>
              </a:solidFill>
            </a:endParaRPr>
          </a:p>
          <a:p>
            <a:pPr indent="0" lvl="0" marL="0" rtl="0" algn="l">
              <a:spcBef>
                <a:spcPts val="1200"/>
              </a:spcBef>
              <a:spcAft>
                <a:spcPts val="0"/>
              </a:spcAft>
              <a:buClr>
                <a:schemeClr val="dk1"/>
              </a:buClr>
              <a:buSzPct val="75862"/>
              <a:buFont typeface="Arial"/>
              <a:buNone/>
            </a:pPr>
            <a:r>
              <a:rPr lang="en-GB" sz="1450">
                <a:solidFill>
                  <a:schemeClr val="dk1"/>
                </a:solidFill>
              </a:rPr>
              <a:t>For example, they represented similarities between tissues with a hierarchy defined over 219 tissues (e.g., muscle, adrenal cortex, bone marrow), pictured here. We then constructed a multi-layer network with 107 layers, each representing one tissue-specific protein interaction network, shown as a blue leaf in this picture. </a:t>
            </a:r>
            <a:endParaRPr sz="1450">
              <a:solidFill>
                <a:schemeClr val="dk1"/>
              </a:solidFill>
            </a:endParaRPr>
          </a:p>
          <a:p>
            <a:pPr indent="0" lvl="0" marL="0" rtl="0" algn="l">
              <a:spcBef>
                <a:spcPts val="0"/>
              </a:spcBef>
              <a:spcAft>
                <a:spcPts val="1200"/>
              </a:spcAft>
              <a:buNone/>
            </a:pPr>
            <a:r>
              <a:t/>
            </a:r>
            <a:endParaRPr/>
          </a:p>
        </p:txBody>
      </p:sp>
      <p:sp>
        <p:nvSpPr>
          <p:cNvPr id="71" name="Google Shape;71;p15"/>
          <p:cNvSpPr txBox="1"/>
          <p:nvPr>
            <p:ph idx="2" type="body"/>
          </p:nvPr>
        </p:nvSpPr>
        <p:spPr>
          <a:xfrm>
            <a:off x="5030625"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2" name="Google Shape;72;p15"/>
          <p:cNvPicPr preferRelativeResize="0"/>
          <p:nvPr/>
        </p:nvPicPr>
        <p:blipFill>
          <a:blip r:embed="rId3">
            <a:alphaModFix/>
          </a:blip>
          <a:stretch>
            <a:fillRect/>
          </a:stretch>
        </p:blipFill>
        <p:spPr>
          <a:xfrm>
            <a:off x="5011275" y="1152475"/>
            <a:ext cx="4038600" cy="33650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Training and validation F1 scores vs epochs</a:t>
            </a:r>
            <a:endParaRPr/>
          </a:p>
        </p:txBody>
      </p:sp>
      <p:sp>
        <p:nvSpPr>
          <p:cNvPr id="191" name="Google Shape;191;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2" name="Google Shape;192;p33"/>
          <p:cNvPicPr preferRelativeResize="0"/>
          <p:nvPr/>
        </p:nvPicPr>
        <p:blipFill>
          <a:blip r:embed="rId3">
            <a:alphaModFix/>
          </a:blip>
          <a:stretch>
            <a:fillRect/>
          </a:stretch>
        </p:blipFill>
        <p:spPr>
          <a:xfrm>
            <a:off x="311700" y="1311350"/>
            <a:ext cx="3511175" cy="3313150"/>
          </a:xfrm>
          <a:prstGeom prst="rect">
            <a:avLst/>
          </a:prstGeom>
          <a:noFill/>
          <a:ln>
            <a:noFill/>
          </a:ln>
        </p:spPr>
      </p:pic>
      <p:pic>
        <p:nvPicPr>
          <p:cNvPr id="193" name="Google Shape;193;p33"/>
          <p:cNvPicPr preferRelativeResize="0"/>
          <p:nvPr/>
        </p:nvPicPr>
        <p:blipFill>
          <a:blip r:embed="rId4">
            <a:alphaModFix/>
          </a:blip>
          <a:stretch>
            <a:fillRect/>
          </a:stretch>
        </p:blipFill>
        <p:spPr>
          <a:xfrm>
            <a:off x="4462325" y="1596325"/>
            <a:ext cx="3654500" cy="2743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Side experiments done on BrightKite dataset</a:t>
            </a:r>
            <a:endParaRPr/>
          </a:p>
        </p:txBody>
      </p:sp>
      <p:sp>
        <p:nvSpPr>
          <p:cNvPr id="199" name="Google Shape;199;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Keeping heads constant at 1 and number of layers fixed at 3.</a:t>
            </a:r>
            <a:endParaRPr/>
          </a:p>
        </p:txBody>
      </p:sp>
      <p:graphicFrame>
        <p:nvGraphicFramePr>
          <p:cNvPr id="200" name="Google Shape;200;p34"/>
          <p:cNvGraphicFramePr/>
          <p:nvPr/>
        </p:nvGraphicFramePr>
        <p:xfrm>
          <a:off x="952500" y="1809750"/>
          <a:ext cx="3000000" cy="3000000"/>
        </p:xfrm>
        <a:graphic>
          <a:graphicData uri="http://schemas.openxmlformats.org/drawingml/2006/table">
            <a:tbl>
              <a:tblPr>
                <a:noFill/>
                <a:tableStyleId>{B5C9C547-17D2-4576-9501-E5309D8FA724}</a:tableStyleId>
              </a:tblPr>
              <a:tblGrid>
                <a:gridCol w="2413000"/>
                <a:gridCol w="2413000"/>
                <a:gridCol w="2413000"/>
              </a:tblGrid>
              <a:tr h="381000">
                <a:tc>
                  <a:txBody>
                    <a:bodyPr/>
                    <a:lstStyle/>
                    <a:p>
                      <a:pPr indent="0" lvl="0" marL="0" rtl="0" algn="l">
                        <a:spcBef>
                          <a:spcPts val="0"/>
                        </a:spcBef>
                        <a:spcAft>
                          <a:spcPts val="0"/>
                        </a:spcAft>
                        <a:buNone/>
                      </a:pPr>
                      <a:r>
                        <a:rPr b="1" lang="en-GB"/>
                        <a:t>Hidden Size</a:t>
                      </a:r>
                      <a:endParaRPr b="1"/>
                    </a:p>
                  </a:txBody>
                  <a:tcPr marT="91425" marB="91425" marR="91425" marL="91425"/>
                </a:tc>
                <a:tc>
                  <a:txBody>
                    <a:bodyPr/>
                    <a:lstStyle/>
                    <a:p>
                      <a:pPr indent="0" lvl="0" marL="0" rtl="0" algn="l">
                        <a:spcBef>
                          <a:spcPts val="0"/>
                        </a:spcBef>
                        <a:spcAft>
                          <a:spcPts val="0"/>
                        </a:spcAft>
                        <a:buNone/>
                      </a:pPr>
                      <a:r>
                        <a:rPr b="1" lang="en-GB"/>
                        <a:t>Test F1 </a:t>
                      </a:r>
                      <a:endParaRPr b="1"/>
                    </a:p>
                  </a:txBody>
                  <a:tcPr marT="91425" marB="91425" marR="91425" marL="91425"/>
                </a:tc>
                <a:tc>
                  <a:txBody>
                    <a:bodyPr/>
                    <a:lstStyle/>
                    <a:p>
                      <a:pPr indent="0" lvl="0" marL="0" rtl="0" algn="l">
                        <a:spcBef>
                          <a:spcPts val="0"/>
                        </a:spcBef>
                        <a:spcAft>
                          <a:spcPts val="0"/>
                        </a:spcAft>
                        <a:buNone/>
                      </a:pPr>
                      <a:r>
                        <a:rPr b="1" lang="en-GB"/>
                        <a:t>ROC</a:t>
                      </a:r>
                      <a:endParaRPr b="1"/>
                    </a:p>
                  </a:txBody>
                  <a:tcPr marT="91425" marB="91425" marR="91425" marL="91425"/>
                </a:tc>
              </a:tr>
              <a:tr h="381000">
                <a:tc>
                  <a:txBody>
                    <a:bodyPr/>
                    <a:lstStyle/>
                    <a:p>
                      <a:pPr indent="0" lvl="0" marL="0" rtl="0" algn="l">
                        <a:spcBef>
                          <a:spcPts val="0"/>
                        </a:spcBef>
                        <a:spcAft>
                          <a:spcPts val="0"/>
                        </a:spcAft>
                        <a:buNone/>
                      </a:pPr>
                      <a:r>
                        <a:rPr lang="en-GB"/>
                        <a:t>16</a:t>
                      </a:r>
                      <a:endParaRPr/>
                    </a:p>
                  </a:txBody>
                  <a:tcPr marT="91425" marB="91425" marR="91425" marL="91425"/>
                </a:tc>
                <a:tc>
                  <a:txBody>
                    <a:bodyPr/>
                    <a:lstStyle/>
                    <a:p>
                      <a:pPr indent="0" lvl="0" marL="0" rtl="0" algn="l">
                        <a:spcBef>
                          <a:spcPts val="0"/>
                        </a:spcBef>
                        <a:spcAft>
                          <a:spcPts val="0"/>
                        </a:spcAft>
                        <a:buNone/>
                      </a:pPr>
                      <a:r>
                        <a:rPr lang="en-GB"/>
                        <a:t>0.8039</a:t>
                      </a:r>
                      <a:endParaRPr/>
                    </a:p>
                  </a:txBody>
                  <a:tcPr marT="91425" marB="91425" marR="91425" marL="91425"/>
                </a:tc>
                <a:tc>
                  <a:txBody>
                    <a:bodyPr/>
                    <a:lstStyle/>
                    <a:p>
                      <a:pPr indent="0" lvl="0" marL="0" rtl="0" algn="l">
                        <a:spcBef>
                          <a:spcPts val="0"/>
                        </a:spcBef>
                        <a:spcAft>
                          <a:spcPts val="0"/>
                        </a:spcAft>
                        <a:buNone/>
                      </a:pPr>
                      <a:r>
                        <a:rPr lang="en-GB"/>
                        <a:t>0.8885</a:t>
                      </a:r>
                      <a:endParaRPr/>
                    </a:p>
                  </a:txBody>
                  <a:tcPr marT="91425" marB="91425" marR="91425" marL="91425"/>
                </a:tc>
              </a:tr>
              <a:tr h="381000">
                <a:tc>
                  <a:txBody>
                    <a:bodyPr/>
                    <a:lstStyle/>
                    <a:p>
                      <a:pPr indent="0" lvl="0" marL="0" rtl="0" algn="l">
                        <a:spcBef>
                          <a:spcPts val="0"/>
                        </a:spcBef>
                        <a:spcAft>
                          <a:spcPts val="0"/>
                        </a:spcAft>
                        <a:buNone/>
                      </a:pPr>
                      <a:r>
                        <a:rPr lang="en-GB"/>
                        <a:t>32</a:t>
                      </a:r>
                      <a:endParaRPr/>
                    </a:p>
                  </a:txBody>
                  <a:tcPr marT="91425" marB="91425" marR="91425" marL="91425"/>
                </a:tc>
                <a:tc>
                  <a:txBody>
                    <a:bodyPr/>
                    <a:lstStyle/>
                    <a:p>
                      <a:pPr indent="0" lvl="0" marL="0" rtl="0" algn="l">
                        <a:spcBef>
                          <a:spcPts val="0"/>
                        </a:spcBef>
                        <a:spcAft>
                          <a:spcPts val="0"/>
                        </a:spcAft>
                        <a:buNone/>
                      </a:pPr>
                      <a:r>
                        <a:rPr lang="en-GB"/>
                        <a:t>0.8049</a:t>
                      </a:r>
                      <a:endParaRPr/>
                    </a:p>
                  </a:txBody>
                  <a:tcPr marT="91425" marB="91425" marR="91425" marL="91425"/>
                </a:tc>
                <a:tc>
                  <a:txBody>
                    <a:bodyPr/>
                    <a:lstStyle/>
                    <a:p>
                      <a:pPr indent="0" lvl="0" marL="0" rtl="0" algn="l">
                        <a:spcBef>
                          <a:spcPts val="0"/>
                        </a:spcBef>
                        <a:spcAft>
                          <a:spcPts val="0"/>
                        </a:spcAft>
                        <a:buNone/>
                      </a:pPr>
                      <a:r>
                        <a:rPr lang="en-GB"/>
                        <a:t>0.8897</a:t>
                      </a:r>
                      <a:endParaRPr/>
                    </a:p>
                  </a:txBody>
                  <a:tcPr marT="91425" marB="91425" marR="91425" marL="91425"/>
                </a:tc>
              </a:tr>
              <a:tr h="381000">
                <a:tc>
                  <a:txBody>
                    <a:bodyPr/>
                    <a:lstStyle/>
                    <a:p>
                      <a:pPr indent="0" lvl="0" marL="0" rtl="0" algn="l">
                        <a:spcBef>
                          <a:spcPts val="0"/>
                        </a:spcBef>
                        <a:spcAft>
                          <a:spcPts val="0"/>
                        </a:spcAft>
                        <a:buNone/>
                      </a:pPr>
                      <a:r>
                        <a:rPr lang="en-GB"/>
                        <a:t>64</a:t>
                      </a:r>
                      <a:endParaRPr/>
                    </a:p>
                  </a:txBody>
                  <a:tcPr marT="91425" marB="91425" marR="91425" marL="91425"/>
                </a:tc>
                <a:tc>
                  <a:txBody>
                    <a:bodyPr/>
                    <a:lstStyle/>
                    <a:p>
                      <a:pPr indent="0" lvl="0" marL="0" rtl="0" algn="l">
                        <a:spcBef>
                          <a:spcPts val="0"/>
                        </a:spcBef>
                        <a:spcAft>
                          <a:spcPts val="0"/>
                        </a:spcAft>
                        <a:buNone/>
                      </a:pPr>
                      <a:r>
                        <a:rPr lang="en-GB"/>
                        <a:t>0.8052</a:t>
                      </a:r>
                      <a:endParaRPr/>
                    </a:p>
                  </a:txBody>
                  <a:tcPr marT="91425" marB="91425" marR="91425" marL="91425"/>
                </a:tc>
                <a:tc>
                  <a:txBody>
                    <a:bodyPr/>
                    <a:lstStyle/>
                    <a:p>
                      <a:pPr indent="0" lvl="0" marL="0" rtl="0" algn="l">
                        <a:spcBef>
                          <a:spcPts val="0"/>
                        </a:spcBef>
                        <a:spcAft>
                          <a:spcPts val="0"/>
                        </a:spcAft>
                        <a:buNone/>
                      </a:pPr>
                      <a:r>
                        <a:rPr lang="en-GB"/>
                        <a:t>0.8888</a:t>
                      </a:r>
                      <a:endParaRPr/>
                    </a:p>
                  </a:txBody>
                  <a:tcPr marT="91425" marB="91425" marR="91425" marL="91425"/>
                </a:tc>
              </a:tr>
              <a:tr h="381000">
                <a:tc>
                  <a:txBody>
                    <a:bodyPr/>
                    <a:lstStyle/>
                    <a:p>
                      <a:pPr indent="0" lvl="0" marL="0" rtl="0" algn="l">
                        <a:spcBef>
                          <a:spcPts val="0"/>
                        </a:spcBef>
                        <a:spcAft>
                          <a:spcPts val="0"/>
                        </a:spcAft>
                        <a:buNone/>
                      </a:pPr>
                      <a:r>
                        <a:rPr lang="en-GB"/>
                        <a:t>128</a:t>
                      </a:r>
                      <a:endParaRPr/>
                    </a:p>
                  </a:txBody>
                  <a:tcPr marT="91425" marB="91425" marR="91425" marL="91425"/>
                </a:tc>
                <a:tc>
                  <a:txBody>
                    <a:bodyPr/>
                    <a:lstStyle/>
                    <a:p>
                      <a:pPr indent="0" lvl="0" marL="0" rtl="0" algn="l">
                        <a:spcBef>
                          <a:spcPts val="0"/>
                        </a:spcBef>
                        <a:spcAft>
                          <a:spcPts val="0"/>
                        </a:spcAft>
                        <a:buNone/>
                      </a:pPr>
                      <a:r>
                        <a:rPr lang="en-GB"/>
                        <a:t>0.8084</a:t>
                      </a:r>
                      <a:endParaRPr/>
                    </a:p>
                  </a:txBody>
                  <a:tcPr marT="91425" marB="91425" marR="91425" marL="91425"/>
                </a:tc>
                <a:tc>
                  <a:txBody>
                    <a:bodyPr/>
                    <a:lstStyle/>
                    <a:p>
                      <a:pPr indent="0" lvl="0" marL="0" rtl="0" algn="l">
                        <a:spcBef>
                          <a:spcPts val="0"/>
                        </a:spcBef>
                        <a:spcAft>
                          <a:spcPts val="0"/>
                        </a:spcAft>
                        <a:buNone/>
                      </a:pPr>
                      <a:r>
                        <a:rPr lang="en-GB"/>
                        <a:t>0.8919</a:t>
                      </a:r>
                      <a:endParaRPr/>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Side experiments done on BrightKite dataset</a:t>
            </a:r>
            <a:endParaRPr/>
          </a:p>
        </p:txBody>
      </p:sp>
      <p:sp>
        <p:nvSpPr>
          <p:cNvPr id="206" name="Google Shape;206;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Now varying number of heads and keeping no of layers=3 and layer size fixed=16.</a:t>
            </a:r>
            <a:endParaRPr/>
          </a:p>
        </p:txBody>
      </p:sp>
      <p:graphicFrame>
        <p:nvGraphicFramePr>
          <p:cNvPr id="207" name="Google Shape;207;p35"/>
          <p:cNvGraphicFramePr/>
          <p:nvPr/>
        </p:nvGraphicFramePr>
        <p:xfrm>
          <a:off x="952500" y="1809750"/>
          <a:ext cx="3000000" cy="3000000"/>
        </p:xfrm>
        <a:graphic>
          <a:graphicData uri="http://schemas.openxmlformats.org/drawingml/2006/table">
            <a:tbl>
              <a:tblPr>
                <a:noFill/>
                <a:tableStyleId>{B5C9C547-17D2-4576-9501-E5309D8FA724}</a:tableStyleId>
              </a:tblPr>
              <a:tblGrid>
                <a:gridCol w="2413000"/>
                <a:gridCol w="2413000"/>
                <a:gridCol w="2413000"/>
              </a:tblGrid>
              <a:tr h="381000">
                <a:tc>
                  <a:txBody>
                    <a:bodyPr/>
                    <a:lstStyle/>
                    <a:p>
                      <a:pPr indent="0" lvl="0" marL="0" rtl="0" algn="l">
                        <a:spcBef>
                          <a:spcPts val="0"/>
                        </a:spcBef>
                        <a:spcAft>
                          <a:spcPts val="0"/>
                        </a:spcAft>
                        <a:buNone/>
                      </a:pPr>
                      <a:r>
                        <a:rPr b="1" lang="en-GB"/>
                        <a:t>Number of Heads</a:t>
                      </a:r>
                      <a:endParaRPr b="1"/>
                    </a:p>
                  </a:txBody>
                  <a:tcPr marT="91425" marB="91425" marR="91425" marL="91425"/>
                </a:tc>
                <a:tc>
                  <a:txBody>
                    <a:bodyPr/>
                    <a:lstStyle/>
                    <a:p>
                      <a:pPr indent="0" lvl="0" marL="0" rtl="0" algn="l">
                        <a:spcBef>
                          <a:spcPts val="0"/>
                        </a:spcBef>
                        <a:spcAft>
                          <a:spcPts val="0"/>
                        </a:spcAft>
                        <a:buNone/>
                      </a:pPr>
                      <a:r>
                        <a:rPr b="1" lang="en-GB"/>
                        <a:t>Test F1 </a:t>
                      </a:r>
                      <a:endParaRPr b="1"/>
                    </a:p>
                  </a:txBody>
                  <a:tcPr marT="91425" marB="91425" marR="91425" marL="91425"/>
                </a:tc>
                <a:tc>
                  <a:txBody>
                    <a:bodyPr/>
                    <a:lstStyle/>
                    <a:p>
                      <a:pPr indent="0" lvl="0" marL="0" rtl="0" algn="l">
                        <a:spcBef>
                          <a:spcPts val="0"/>
                        </a:spcBef>
                        <a:spcAft>
                          <a:spcPts val="0"/>
                        </a:spcAft>
                        <a:buNone/>
                      </a:pPr>
                      <a:r>
                        <a:rPr b="1" lang="en-GB"/>
                        <a:t>ROC</a:t>
                      </a:r>
                      <a:endParaRPr b="1"/>
                    </a:p>
                  </a:txBody>
                  <a:tcPr marT="91425" marB="91425" marR="91425" marL="91425"/>
                </a:tc>
              </a:tr>
              <a:tr h="381000">
                <a:tc>
                  <a:txBody>
                    <a:bodyPr/>
                    <a:lstStyle/>
                    <a:p>
                      <a:pPr indent="0" lvl="0" marL="0" rtl="0" algn="l">
                        <a:spcBef>
                          <a:spcPts val="0"/>
                        </a:spcBef>
                        <a:spcAft>
                          <a:spcPts val="0"/>
                        </a:spcAft>
                        <a:buNone/>
                      </a:pPr>
                      <a:r>
                        <a:rPr lang="en-GB"/>
                        <a:t>1</a:t>
                      </a:r>
                      <a:endParaRPr/>
                    </a:p>
                  </a:txBody>
                  <a:tcPr marT="91425" marB="91425" marR="91425" marL="91425"/>
                </a:tc>
                <a:tc>
                  <a:txBody>
                    <a:bodyPr/>
                    <a:lstStyle/>
                    <a:p>
                      <a:pPr indent="0" lvl="0" marL="0" rtl="0" algn="l">
                        <a:spcBef>
                          <a:spcPts val="0"/>
                        </a:spcBef>
                        <a:spcAft>
                          <a:spcPts val="0"/>
                        </a:spcAft>
                        <a:buNone/>
                      </a:pPr>
                      <a:r>
                        <a:rPr lang="en-GB"/>
                        <a:t>0.8039</a:t>
                      </a:r>
                      <a:endParaRPr/>
                    </a:p>
                  </a:txBody>
                  <a:tcPr marT="91425" marB="91425" marR="91425" marL="91425"/>
                </a:tc>
                <a:tc>
                  <a:txBody>
                    <a:bodyPr/>
                    <a:lstStyle/>
                    <a:p>
                      <a:pPr indent="0" lvl="0" marL="0" rtl="0" algn="l">
                        <a:spcBef>
                          <a:spcPts val="0"/>
                        </a:spcBef>
                        <a:spcAft>
                          <a:spcPts val="0"/>
                        </a:spcAft>
                        <a:buNone/>
                      </a:pPr>
                      <a:r>
                        <a:rPr lang="en-GB"/>
                        <a:t>0.8885</a:t>
                      </a:r>
                      <a:endParaRPr/>
                    </a:p>
                  </a:txBody>
                  <a:tcPr marT="91425" marB="91425" marR="91425" marL="91425"/>
                </a:tc>
              </a:tr>
              <a:tr h="381000">
                <a:tc>
                  <a:txBody>
                    <a:bodyPr/>
                    <a:lstStyle/>
                    <a:p>
                      <a:pPr indent="0" lvl="0" marL="0" rtl="0" algn="l">
                        <a:spcBef>
                          <a:spcPts val="0"/>
                        </a:spcBef>
                        <a:spcAft>
                          <a:spcPts val="0"/>
                        </a:spcAft>
                        <a:buNone/>
                      </a:pPr>
                      <a:r>
                        <a:rPr lang="en-GB"/>
                        <a:t>2</a:t>
                      </a:r>
                      <a:endParaRPr/>
                    </a:p>
                  </a:txBody>
                  <a:tcPr marT="91425" marB="91425" marR="91425" marL="91425"/>
                </a:tc>
                <a:tc>
                  <a:txBody>
                    <a:bodyPr/>
                    <a:lstStyle/>
                    <a:p>
                      <a:pPr indent="0" lvl="0" marL="0" rtl="0" algn="l">
                        <a:spcBef>
                          <a:spcPts val="0"/>
                        </a:spcBef>
                        <a:spcAft>
                          <a:spcPts val="0"/>
                        </a:spcAft>
                        <a:buNone/>
                      </a:pPr>
                      <a:r>
                        <a:rPr lang="en-GB"/>
                        <a:t>0.8127</a:t>
                      </a:r>
                      <a:endParaRPr/>
                    </a:p>
                  </a:txBody>
                  <a:tcPr marT="91425" marB="91425" marR="91425" marL="91425"/>
                </a:tc>
                <a:tc>
                  <a:txBody>
                    <a:bodyPr/>
                    <a:lstStyle/>
                    <a:p>
                      <a:pPr indent="0" lvl="0" marL="0" rtl="0" algn="l">
                        <a:spcBef>
                          <a:spcPts val="0"/>
                        </a:spcBef>
                        <a:spcAft>
                          <a:spcPts val="0"/>
                        </a:spcAft>
                        <a:buNone/>
                      </a:pPr>
                      <a:r>
                        <a:rPr lang="en-GB"/>
                        <a:t>0.8968</a:t>
                      </a:r>
                      <a:endParaRPr/>
                    </a:p>
                  </a:txBody>
                  <a:tcPr marT="91425" marB="91425" marR="91425" marL="91425"/>
                </a:tc>
              </a:tr>
              <a:tr h="381000">
                <a:tc>
                  <a:txBody>
                    <a:bodyPr/>
                    <a:lstStyle/>
                    <a:p>
                      <a:pPr indent="0" lvl="0" marL="0" rtl="0" algn="l">
                        <a:spcBef>
                          <a:spcPts val="0"/>
                        </a:spcBef>
                        <a:spcAft>
                          <a:spcPts val="0"/>
                        </a:spcAft>
                        <a:buNone/>
                      </a:pPr>
                      <a:r>
                        <a:rPr lang="en-GB"/>
                        <a:t>4</a:t>
                      </a:r>
                      <a:endParaRPr/>
                    </a:p>
                  </a:txBody>
                  <a:tcPr marT="91425" marB="91425" marR="91425" marL="91425"/>
                </a:tc>
                <a:tc>
                  <a:txBody>
                    <a:bodyPr/>
                    <a:lstStyle/>
                    <a:p>
                      <a:pPr indent="0" lvl="0" marL="0" rtl="0" algn="l">
                        <a:spcBef>
                          <a:spcPts val="0"/>
                        </a:spcBef>
                        <a:spcAft>
                          <a:spcPts val="0"/>
                        </a:spcAft>
                        <a:buNone/>
                      </a:pPr>
                      <a:r>
                        <a:rPr lang="en-GB"/>
                        <a:t>0.8127</a:t>
                      </a:r>
                      <a:endParaRPr/>
                    </a:p>
                  </a:txBody>
                  <a:tcPr marT="91425" marB="91425" marR="91425" marL="91425"/>
                </a:tc>
                <a:tc>
                  <a:txBody>
                    <a:bodyPr/>
                    <a:lstStyle/>
                    <a:p>
                      <a:pPr indent="0" lvl="0" marL="0" rtl="0" algn="l">
                        <a:spcBef>
                          <a:spcPts val="0"/>
                        </a:spcBef>
                        <a:spcAft>
                          <a:spcPts val="0"/>
                        </a:spcAft>
                        <a:buNone/>
                      </a:pPr>
                      <a:r>
                        <a:rPr lang="en-GB"/>
                        <a:t>0.8975</a:t>
                      </a:r>
                      <a:endParaRPr/>
                    </a:p>
                  </a:txBody>
                  <a:tcPr marT="91425" marB="91425" marR="91425" marL="91425"/>
                </a:tc>
              </a:tr>
              <a:tr h="381000">
                <a:tc>
                  <a:txBody>
                    <a:bodyPr/>
                    <a:lstStyle/>
                    <a:p>
                      <a:pPr indent="0" lvl="0" marL="0" rtl="0" algn="l">
                        <a:spcBef>
                          <a:spcPts val="0"/>
                        </a:spcBef>
                        <a:spcAft>
                          <a:spcPts val="0"/>
                        </a:spcAft>
                        <a:buNone/>
                      </a:pPr>
                      <a:r>
                        <a:rPr lang="en-GB"/>
                        <a:t>8</a:t>
                      </a:r>
                      <a:endParaRPr/>
                    </a:p>
                  </a:txBody>
                  <a:tcPr marT="91425" marB="91425" marR="91425" marL="91425"/>
                </a:tc>
                <a:tc>
                  <a:txBody>
                    <a:bodyPr/>
                    <a:lstStyle/>
                    <a:p>
                      <a:pPr indent="0" lvl="0" marL="0" rtl="0" algn="l">
                        <a:spcBef>
                          <a:spcPts val="0"/>
                        </a:spcBef>
                        <a:spcAft>
                          <a:spcPts val="0"/>
                        </a:spcAft>
                        <a:buNone/>
                      </a:pPr>
                      <a:r>
                        <a:rPr lang="en-GB"/>
                        <a:t>0.8133</a:t>
                      </a:r>
                      <a:endParaRPr/>
                    </a:p>
                  </a:txBody>
                  <a:tcPr marT="91425" marB="91425" marR="91425" marL="91425"/>
                </a:tc>
                <a:tc>
                  <a:txBody>
                    <a:bodyPr/>
                    <a:lstStyle/>
                    <a:p>
                      <a:pPr indent="0" lvl="0" marL="0" rtl="0" algn="l">
                        <a:spcBef>
                          <a:spcPts val="0"/>
                        </a:spcBef>
                        <a:spcAft>
                          <a:spcPts val="0"/>
                        </a:spcAft>
                        <a:buNone/>
                      </a:pPr>
                      <a:r>
                        <a:rPr lang="en-GB"/>
                        <a:t>0.8956</a:t>
                      </a:r>
                      <a:endParaRPr/>
                    </a:p>
                  </a:txBody>
                  <a:tcPr marT="91425" marB="91425" marR="91425" marL="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Side experiments done on BrightKite dataset</a:t>
            </a:r>
            <a:endParaRPr/>
          </a:p>
        </p:txBody>
      </p:sp>
      <p:sp>
        <p:nvSpPr>
          <p:cNvPr id="213" name="Google Shape;213;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Keeping number of heads constant at 1 and </a:t>
            </a:r>
            <a:r>
              <a:rPr lang="en-GB"/>
              <a:t>vary</a:t>
            </a:r>
            <a:r>
              <a:rPr lang="en-GB"/>
              <a:t>ing hidden layers keeping size fixed as 16.</a:t>
            </a:r>
            <a:endParaRPr/>
          </a:p>
        </p:txBody>
      </p:sp>
      <p:graphicFrame>
        <p:nvGraphicFramePr>
          <p:cNvPr id="214" name="Google Shape;214;p36"/>
          <p:cNvGraphicFramePr/>
          <p:nvPr/>
        </p:nvGraphicFramePr>
        <p:xfrm>
          <a:off x="952500" y="1809750"/>
          <a:ext cx="3000000" cy="3000000"/>
        </p:xfrm>
        <a:graphic>
          <a:graphicData uri="http://schemas.openxmlformats.org/drawingml/2006/table">
            <a:tbl>
              <a:tblPr>
                <a:noFill/>
                <a:tableStyleId>{B5C9C547-17D2-4576-9501-E5309D8FA724}</a:tableStyleId>
              </a:tblPr>
              <a:tblGrid>
                <a:gridCol w="2413000"/>
                <a:gridCol w="2413000"/>
                <a:gridCol w="2413000"/>
              </a:tblGrid>
              <a:tr h="381000">
                <a:tc>
                  <a:txBody>
                    <a:bodyPr/>
                    <a:lstStyle/>
                    <a:p>
                      <a:pPr indent="0" lvl="0" marL="0" rtl="0" algn="l">
                        <a:spcBef>
                          <a:spcPts val="0"/>
                        </a:spcBef>
                        <a:spcAft>
                          <a:spcPts val="0"/>
                        </a:spcAft>
                        <a:buNone/>
                      </a:pPr>
                      <a:r>
                        <a:rPr lang="en-GB"/>
                        <a:t>Hidden Layers</a:t>
                      </a:r>
                      <a:endParaRPr/>
                    </a:p>
                  </a:txBody>
                  <a:tcPr marT="91425" marB="91425" marR="91425" marL="91425"/>
                </a:tc>
                <a:tc>
                  <a:txBody>
                    <a:bodyPr/>
                    <a:lstStyle/>
                    <a:p>
                      <a:pPr indent="0" lvl="0" marL="0" rtl="0" algn="l">
                        <a:spcBef>
                          <a:spcPts val="0"/>
                        </a:spcBef>
                        <a:spcAft>
                          <a:spcPts val="0"/>
                        </a:spcAft>
                        <a:buNone/>
                      </a:pPr>
                      <a:r>
                        <a:rPr lang="en-GB"/>
                        <a:t>Test F1 </a:t>
                      </a:r>
                      <a:endParaRPr/>
                    </a:p>
                  </a:txBody>
                  <a:tcPr marT="91425" marB="91425" marR="91425" marL="91425"/>
                </a:tc>
                <a:tc>
                  <a:txBody>
                    <a:bodyPr/>
                    <a:lstStyle/>
                    <a:p>
                      <a:pPr indent="0" lvl="0" marL="0" rtl="0" algn="l">
                        <a:spcBef>
                          <a:spcPts val="0"/>
                        </a:spcBef>
                        <a:spcAft>
                          <a:spcPts val="0"/>
                        </a:spcAft>
                        <a:buNone/>
                      </a:pPr>
                      <a:r>
                        <a:rPr lang="en-GB"/>
                        <a:t>ROC</a:t>
                      </a:r>
                      <a:endParaRPr/>
                    </a:p>
                  </a:txBody>
                  <a:tcPr marT="91425" marB="91425" marR="91425" marL="91425"/>
                </a:tc>
              </a:tr>
              <a:tr h="381000">
                <a:tc>
                  <a:txBody>
                    <a:bodyPr/>
                    <a:lstStyle/>
                    <a:p>
                      <a:pPr indent="0" lvl="0" marL="0" rtl="0" algn="l">
                        <a:spcBef>
                          <a:spcPts val="0"/>
                        </a:spcBef>
                        <a:spcAft>
                          <a:spcPts val="0"/>
                        </a:spcAft>
                        <a:buNone/>
                      </a:pPr>
                      <a:r>
                        <a:rPr lang="en-GB"/>
                        <a:t>1</a:t>
                      </a:r>
                      <a:endParaRPr/>
                    </a:p>
                  </a:txBody>
                  <a:tcPr marT="91425" marB="91425" marR="91425" marL="91425"/>
                </a:tc>
                <a:tc>
                  <a:txBody>
                    <a:bodyPr/>
                    <a:lstStyle/>
                    <a:p>
                      <a:pPr indent="0" lvl="0" marL="0" rtl="0" algn="l">
                        <a:spcBef>
                          <a:spcPts val="0"/>
                        </a:spcBef>
                        <a:spcAft>
                          <a:spcPts val="0"/>
                        </a:spcAft>
                        <a:buNone/>
                      </a:pPr>
                      <a:r>
                        <a:rPr lang="en-GB"/>
                        <a:t>0.670</a:t>
                      </a:r>
                      <a:endParaRPr/>
                    </a:p>
                  </a:txBody>
                  <a:tcPr marT="91425" marB="91425" marR="91425" marL="91425"/>
                </a:tc>
                <a:tc>
                  <a:txBody>
                    <a:bodyPr/>
                    <a:lstStyle/>
                    <a:p>
                      <a:pPr indent="0" lvl="0" marL="0" rtl="0" algn="l">
                        <a:spcBef>
                          <a:spcPts val="0"/>
                        </a:spcBef>
                        <a:spcAft>
                          <a:spcPts val="0"/>
                        </a:spcAft>
                        <a:buNone/>
                      </a:pPr>
                      <a:r>
                        <a:rPr lang="en-GB"/>
                        <a:t>0.6907</a:t>
                      </a:r>
                      <a:endParaRPr/>
                    </a:p>
                  </a:txBody>
                  <a:tcPr marT="91425" marB="91425" marR="91425" marL="91425"/>
                </a:tc>
              </a:tr>
              <a:tr h="381000">
                <a:tc>
                  <a:txBody>
                    <a:bodyPr/>
                    <a:lstStyle/>
                    <a:p>
                      <a:pPr indent="0" lvl="0" marL="0" rtl="0" algn="l">
                        <a:spcBef>
                          <a:spcPts val="0"/>
                        </a:spcBef>
                        <a:spcAft>
                          <a:spcPts val="0"/>
                        </a:spcAft>
                        <a:buNone/>
                      </a:pPr>
                      <a:r>
                        <a:rPr lang="en-GB"/>
                        <a:t>2</a:t>
                      </a:r>
                      <a:endParaRPr/>
                    </a:p>
                  </a:txBody>
                  <a:tcPr marT="91425" marB="91425" marR="91425" marL="91425"/>
                </a:tc>
                <a:tc>
                  <a:txBody>
                    <a:bodyPr/>
                    <a:lstStyle/>
                    <a:p>
                      <a:pPr indent="0" lvl="0" marL="0" rtl="0" algn="l">
                        <a:spcBef>
                          <a:spcPts val="0"/>
                        </a:spcBef>
                        <a:spcAft>
                          <a:spcPts val="0"/>
                        </a:spcAft>
                        <a:buNone/>
                      </a:pPr>
                      <a:r>
                        <a:rPr lang="en-GB"/>
                        <a:t>0.783</a:t>
                      </a:r>
                      <a:endParaRPr/>
                    </a:p>
                  </a:txBody>
                  <a:tcPr marT="91425" marB="91425" marR="91425" marL="91425"/>
                </a:tc>
                <a:tc>
                  <a:txBody>
                    <a:bodyPr/>
                    <a:lstStyle/>
                    <a:p>
                      <a:pPr indent="0" lvl="0" marL="0" rtl="0" algn="l">
                        <a:spcBef>
                          <a:spcPts val="0"/>
                        </a:spcBef>
                        <a:spcAft>
                          <a:spcPts val="0"/>
                        </a:spcAft>
                        <a:buNone/>
                      </a:pPr>
                      <a:r>
                        <a:rPr lang="en-GB"/>
                        <a:t>0.8609</a:t>
                      </a:r>
                      <a:endParaRPr/>
                    </a:p>
                  </a:txBody>
                  <a:tcPr marT="91425" marB="91425" marR="91425" marL="91425"/>
                </a:tc>
              </a:tr>
              <a:tr h="381000">
                <a:tc>
                  <a:txBody>
                    <a:bodyPr/>
                    <a:lstStyle/>
                    <a:p>
                      <a:pPr indent="0" lvl="0" marL="0" rtl="0" algn="l">
                        <a:spcBef>
                          <a:spcPts val="0"/>
                        </a:spcBef>
                        <a:spcAft>
                          <a:spcPts val="0"/>
                        </a:spcAft>
                        <a:buNone/>
                      </a:pPr>
                      <a:r>
                        <a:rPr lang="en-GB"/>
                        <a:t>3</a:t>
                      </a:r>
                      <a:endParaRPr/>
                    </a:p>
                  </a:txBody>
                  <a:tcPr marT="91425" marB="91425" marR="91425" marL="91425"/>
                </a:tc>
                <a:tc>
                  <a:txBody>
                    <a:bodyPr/>
                    <a:lstStyle/>
                    <a:p>
                      <a:pPr indent="0" lvl="0" marL="0" rtl="0" algn="l">
                        <a:spcBef>
                          <a:spcPts val="0"/>
                        </a:spcBef>
                        <a:spcAft>
                          <a:spcPts val="0"/>
                        </a:spcAft>
                        <a:buNone/>
                      </a:pPr>
                      <a:r>
                        <a:rPr lang="en-GB"/>
                        <a:t>0.8146</a:t>
                      </a:r>
                      <a:endParaRPr/>
                    </a:p>
                  </a:txBody>
                  <a:tcPr marT="91425" marB="91425" marR="91425" marL="91425"/>
                </a:tc>
                <a:tc>
                  <a:txBody>
                    <a:bodyPr/>
                    <a:lstStyle/>
                    <a:p>
                      <a:pPr indent="0" lvl="0" marL="0" rtl="0" algn="l">
                        <a:spcBef>
                          <a:spcPts val="0"/>
                        </a:spcBef>
                        <a:spcAft>
                          <a:spcPts val="0"/>
                        </a:spcAft>
                        <a:buNone/>
                      </a:pPr>
                      <a:r>
                        <a:rPr lang="en-GB"/>
                        <a:t>0.8975</a:t>
                      </a:r>
                      <a:endParaRPr/>
                    </a:p>
                  </a:txBody>
                  <a:tcPr marT="91425" marB="91425" marR="91425" marL="914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Final results</a:t>
            </a:r>
            <a:endParaRPr/>
          </a:p>
          <a:p>
            <a:pPr indent="0" lvl="0" marL="0" rtl="0" algn="l">
              <a:spcBef>
                <a:spcPts val="0"/>
              </a:spcBef>
              <a:spcAft>
                <a:spcPts val="0"/>
              </a:spcAft>
              <a:buNone/>
            </a:pPr>
            <a:r>
              <a:t/>
            </a:r>
            <a:endParaRPr/>
          </a:p>
        </p:txBody>
      </p:sp>
      <p:sp>
        <p:nvSpPr>
          <p:cNvPr id="220" name="Google Shape;220;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We saw that we on using skip connections(idea from Resnet) and early stopping(a type of regularisation) along with the GAT layers, our model outperformed the other models on all tasks other than the link prediction task on BrightKite. </a:t>
            </a:r>
            <a:endParaRPr/>
          </a:p>
          <a:p>
            <a:pPr indent="0" lvl="0" marL="0" rtl="0" algn="l">
              <a:spcBef>
                <a:spcPts val="1200"/>
              </a:spcBef>
              <a:spcAft>
                <a:spcPts val="0"/>
              </a:spcAft>
              <a:buNone/>
            </a:pPr>
            <a:r>
              <a:rPr lang="en-GB"/>
              <a:t>We are also using a learning rate scheduler which </a:t>
            </a:r>
            <a:r>
              <a:rPr lang="en-GB"/>
              <a:t>decreases</a:t>
            </a:r>
            <a:r>
              <a:rPr lang="en-GB"/>
              <a:t> the learning the learning rate by a factor of 10 if the </a:t>
            </a:r>
            <a:r>
              <a:rPr lang="en-GB"/>
              <a:t>validation</a:t>
            </a:r>
            <a:r>
              <a:rPr lang="en-GB"/>
              <a:t> error does not significantly improve for the last 10 epochs. </a:t>
            </a:r>
            <a:endParaRPr/>
          </a:p>
          <a:p>
            <a:pPr indent="0" lvl="0" marL="0" rtl="0" algn="l">
              <a:spcBef>
                <a:spcPts val="1200"/>
              </a:spcBef>
              <a:spcAft>
                <a:spcPts val="1200"/>
              </a:spcAft>
              <a:buNone/>
            </a:pPr>
            <a:r>
              <a:rPr lang="en-GB"/>
              <a:t>The fact that GAT’s gives different weights to neighbours based on their similarities during message </a:t>
            </a:r>
            <a:r>
              <a:rPr lang="en-GB"/>
              <a:t>propagation</a:t>
            </a:r>
            <a:r>
              <a:rPr lang="en-GB"/>
              <a:t> gives it more power than other GNN architectures like GCNs and GraphSage.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PROTEIN FULL</a:t>
            </a:r>
            <a:endParaRPr/>
          </a:p>
        </p:txBody>
      </p:sp>
      <p:sp>
        <p:nvSpPr>
          <p:cNvPr id="78" name="Google Shape;78;p1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77500" lnSpcReduction="10000"/>
          </a:bodyPr>
          <a:lstStyle/>
          <a:p>
            <a:pPr indent="0" lvl="0" marL="279400" rtl="0" algn="l">
              <a:spcBef>
                <a:spcPts val="500"/>
              </a:spcBef>
              <a:spcAft>
                <a:spcPts val="0"/>
              </a:spcAft>
              <a:buClr>
                <a:schemeClr val="dk1"/>
              </a:buClr>
              <a:buSzPct val="61111"/>
              <a:buFont typeface="Arial"/>
              <a:buNone/>
            </a:pPr>
            <a:r>
              <a:rPr lang="en-GB" sz="1800">
                <a:solidFill>
                  <a:schemeClr val="dk1"/>
                </a:solidFill>
              </a:rPr>
              <a:t>Computational approaches to protein function prediction infer protein function by finding proteins with similar sequence, structure, surface clefts, chemical properties,amino acid motifs, interaction partners or phylogenetic pro-files. We present a new approach that combines sequential,structural and chemical information into one graph model of proteins. We predict functional class membership of enzymes and non-enzymes using graph kernels and support vector machine classification on these protein graphs.</a:t>
            </a:r>
            <a:endParaRPr sz="1800">
              <a:solidFill>
                <a:schemeClr val="dk1"/>
              </a:solidFill>
            </a:endParaRPr>
          </a:p>
          <a:p>
            <a:pPr indent="0" lvl="0" marL="0" rtl="0" algn="l">
              <a:spcBef>
                <a:spcPts val="0"/>
              </a:spcBef>
              <a:spcAft>
                <a:spcPts val="1200"/>
              </a:spcAft>
              <a:buNone/>
            </a:pPr>
            <a:r>
              <a:t/>
            </a:r>
            <a:endParaRPr/>
          </a:p>
        </p:txBody>
      </p:sp>
      <p:sp>
        <p:nvSpPr>
          <p:cNvPr id="79" name="Google Shape;79;p16"/>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0" name="Google Shape;80;p16"/>
          <p:cNvPicPr preferRelativeResize="0"/>
          <p:nvPr/>
        </p:nvPicPr>
        <p:blipFill>
          <a:blip r:embed="rId3">
            <a:alphaModFix/>
          </a:blip>
          <a:stretch>
            <a:fillRect/>
          </a:stretch>
        </p:blipFill>
        <p:spPr>
          <a:xfrm>
            <a:off x="4832400" y="1152475"/>
            <a:ext cx="3941800" cy="3416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2743200" rtl="0" algn="l">
              <a:spcBef>
                <a:spcPts val="0"/>
              </a:spcBef>
              <a:spcAft>
                <a:spcPts val="0"/>
              </a:spcAft>
              <a:buNone/>
            </a:pPr>
            <a:r>
              <a:rPr lang="en-GB"/>
              <a:t>BRIGHTKITE</a:t>
            </a:r>
            <a:endParaRPr/>
          </a:p>
        </p:txBody>
      </p:sp>
      <p:sp>
        <p:nvSpPr>
          <p:cNvPr id="86" name="Google Shape;86;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500"/>
              </a:spcBef>
              <a:spcAft>
                <a:spcPts val="0"/>
              </a:spcAft>
              <a:buClr>
                <a:schemeClr val="dk1"/>
              </a:buClr>
              <a:buSzPts val="1100"/>
              <a:buFont typeface="Arial"/>
              <a:buNone/>
            </a:pPr>
            <a:r>
              <a:rPr lang="en-GB">
                <a:solidFill>
                  <a:schemeClr val="dk1"/>
                </a:solidFill>
              </a:rPr>
              <a:t>Brightkite was once a location-based social networking service provider where users shared their locations by checking-in. The friendship network was collected using their public API, and consists of 58,228 nodes and 214,078 edges. The network is originally directed but we have constructed a network with undirected edges when there is a friendship in both ways. We have also collected a total of 4,491,143 check ins of these users over the period of Apr. 2008 - Oct. 2010</a:t>
            </a:r>
            <a:endParaRPr>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PREDICTION TASKS</a:t>
            </a:r>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GB" sz="1400">
                <a:solidFill>
                  <a:srgbClr val="0BD0D9"/>
                </a:solidFill>
              </a:rPr>
              <a:t>⚫</a:t>
            </a:r>
            <a:r>
              <a:rPr lang="en-GB" sz="2400">
                <a:solidFill>
                  <a:schemeClr val="dk1"/>
                </a:solidFill>
              </a:rPr>
              <a:t>Pairwise node classification -</a:t>
            </a:r>
            <a:endParaRPr sz="2400">
              <a:solidFill>
                <a:schemeClr val="dk1"/>
              </a:solidFill>
            </a:endParaRPr>
          </a:p>
          <a:p>
            <a:pPr indent="0" lvl="0" marL="457200" rtl="0" algn="l">
              <a:spcBef>
                <a:spcPts val="400"/>
              </a:spcBef>
              <a:spcAft>
                <a:spcPts val="0"/>
              </a:spcAft>
              <a:buNone/>
            </a:pPr>
            <a:r>
              <a:rPr lang="en-GB">
                <a:solidFill>
                  <a:schemeClr val="dk1"/>
                </a:solidFill>
              </a:rPr>
              <a:t>Given two nodes, predict if they belong to the same class</a:t>
            </a:r>
            <a:endParaRPr>
              <a:solidFill>
                <a:schemeClr val="dk1"/>
              </a:solidFill>
            </a:endParaRPr>
          </a:p>
          <a:p>
            <a:pPr indent="0" lvl="0" marL="457200" rtl="0" algn="l">
              <a:spcBef>
                <a:spcPts val="40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sz="1400">
                <a:solidFill>
                  <a:srgbClr val="0BD0D9"/>
                </a:solidFill>
              </a:rPr>
              <a:t>⚫</a:t>
            </a:r>
            <a:r>
              <a:rPr lang="en-GB" sz="2400">
                <a:solidFill>
                  <a:schemeClr val="dk1"/>
                </a:solidFill>
              </a:rPr>
              <a:t>Link Prediction -</a:t>
            </a:r>
            <a:endParaRPr sz="2400">
              <a:solidFill>
                <a:schemeClr val="dk1"/>
              </a:solidFill>
            </a:endParaRPr>
          </a:p>
          <a:p>
            <a:pPr indent="0" lvl="0" marL="457200" rtl="0" algn="l">
              <a:spcBef>
                <a:spcPts val="400"/>
              </a:spcBef>
              <a:spcAft>
                <a:spcPts val="0"/>
              </a:spcAft>
              <a:buNone/>
            </a:pPr>
            <a:r>
              <a:rPr lang="en-GB">
                <a:solidFill>
                  <a:schemeClr val="dk1"/>
                </a:solidFill>
              </a:rPr>
              <a:t>To predict if there is an edge between two nodes</a:t>
            </a:r>
            <a:endParaRPr>
              <a:solidFill>
                <a:schemeClr val="dk1"/>
              </a:solidFill>
            </a:endParaRPr>
          </a:p>
          <a:p>
            <a:pPr indent="0" lvl="0" marL="457200" rtl="0" algn="l">
              <a:spcBef>
                <a:spcPts val="400"/>
              </a:spcBef>
              <a:spcAft>
                <a:spcPts val="0"/>
              </a:spcAft>
              <a:buClr>
                <a:schemeClr val="dk1"/>
              </a:buClr>
              <a:buSzPts val="1100"/>
              <a:buFont typeface="Arial"/>
              <a:buNone/>
            </a:pPr>
            <a:r>
              <a:t/>
            </a:r>
            <a:endParaRPr sz="2400">
              <a:solidFill>
                <a:schemeClr val="dk1"/>
              </a:solidFill>
            </a:endParaRPr>
          </a:p>
          <a:p>
            <a:pPr indent="0" lvl="0" marL="0" rtl="0" algn="l">
              <a:spcBef>
                <a:spcPts val="0"/>
              </a:spcBef>
              <a:spcAft>
                <a:spcPts val="0"/>
              </a:spcAft>
              <a:buClr>
                <a:schemeClr val="dk1"/>
              </a:buClr>
              <a:buSzPts val="1100"/>
              <a:buFont typeface="Arial"/>
              <a:buNone/>
            </a:pPr>
            <a:r>
              <a:rPr lang="en-GB" sz="1400">
                <a:solidFill>
                  <a:srgbClr val="0BD0D9"/>
                </a:solidFill>
              </a:rPr>
              <a:t>⚫</a:t>
            </a:r>
            <a:r>
              <a:rPr lang="en-GB" sz="2400">
                <a:solidFill>
                  <a:schemeClr val="dk1"/>
                </a:solidFill>
              </a:rPr>
              <a:t>Multi-class node classification -</a:t>
            </a:r>
            <a:endParaRPr sz="2400">
              <a:solidFill>
                <a:schemeClr val="dk1"/>
              </a:solidFill>
            </a:endParaRPr>
          </a:p>
          <a:p>
            <a:pPr indent="0" lvl="0" marL="457200" rtl="0" algn="l">
              <a:spcBef>
                <a:spcPts val="400"/>
              </a:spcBef>
              <a:spcAft>
                <a:spcPts val="0"/>
              </a:spcAft>
              <a:buClr>
                <a:schemeClr val="dk1"/>
              </a:buClr>
              <a:buSzPts val="1100"/>
              <a:buFont typeface="Arial"/>
              <a:buNone/>
            </a:pPr>
            <a:r>
              <a:rPr lang="en-GB">
                <a:solidFill>
                  <a:schemeClr val="dk1"/>
                </a:solidFill>
              </a:rPr>
              <a:t>To predict the class labels for a given node</a:t>
            </a:r>
            <a:endParaRPr>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2286000" rtl="0" algn="l">
              <a:spcBef>
                <a:spcPts val="0"/>
              </a:spcBef>
              <a:spcAft>
                <a:spcPts val="0"/>
              </a:spcAft>
              <a:buNone/>
            </a:pPr>
            <a:r>
              <a:rPr lang="en-GB"/>
              <a:t>DATASET DETAILS</a:t>
            </a:r>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1371600" rtl="0" algn="l">
              <a:spcBef>
                <a:spcPts val="0"/>
              </a:spcBef>
              <a:spcAft>
                <a:spcPts val="1200"/>
              </a:spcAft>
              <a:buNone/>
            </a:pPr>
            <a:r>
              <a:rPr lang="en-GB"/>
              <a:t>   Summary of Datasets used in our experiments</a:t>
            </a:r>
            <a:endParaRPr/>
          </a:p>
        </p:txBody>
      </p:sp>
      <p:graphicFrame>
        <p:nvGraphicFramePr>
          <p:cNvPr id="99" name="Google Shape;99;p19"/>
          <p:cNvGraphicFramePr/>
          <p:nvPr/>
        </p:nvGraphicFramePr>
        <p:xfrm>
          <a:off x="639300" y="1807100"/>
          <a:ext cx="3000000" cy="3000000"/>
        </p:xfrm>
        <a:graphic>
          <a:graphicData uri="http://schemas.openxmlformats.org/drawingml/2006/table">
            <a:tbl>
              <a:tblPr>
                <a:noFill/>
                <a:tableStyleId>{B5C9C547-17D2-4576-9501-E5309D8FA724}</a:tableStyleId>
              </a:tblPr>
              <a:tblGrid>
                <a:gridCol w="1809750"/>
                <a:gridCol w="1809750"/>
                <a:gridCol w="1809750"/>
                <a:gridCol w="1809750"/>
              </a:tblGrid>
              <a:tr h="584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b="1" lang="en-GB"/>
                        <a:t>Protein</a:t>
                      </a:r>
                      <a:endParaRPr b="1"/>
                    </a:p>
                  </a:txBody>
                  <a:tcPr marT="91425" marB="91425" marR="91425" marL="91425"/>
                </a:tc>
                <a:tc>
                  <a:txBody>
                    <a:bodyPr/>
                    <a:lstStyle/>
                    <a:p>
                      <a:pPr indent="0" lvl="0" marL="0" rtl="0" algn="l">
                        <a:spcBef>
                          <a:spcPts val="0"/>
                        </a:spcBef>
                        <a:spcAft>
                          <a:spcPts val="0"/>
                        </a:spcAft>
                        <a:buNone/>
                      </a:pPr>
                      <a:r>
                        <a:rPr b="1" lang="en-GB"/>
                        <a:t>PPI</a:t>
                      </a:r>
                      <a:endParaRPr b="1"/>
                    </a:p>
                  </a:txBody>
                  <a:tcPr marT="91425" marB="91425" marR="91425" marL="91425"/>
                </a:tc>
                <a:tc>
                  <a:txBody>
                    <a:bodyPr/>
                    <a:lstStyle/>
                    <a:p>
                      <a:pPr indent="0" lvl="0" marL="0" rtl="0" algn="l">
                        <a:spcBef>
                          <a:spcPts val="0"/>
                        </a:spcBef>
                        <a:spcAft>
                          <a:spcPts val="0"/>
                        </a:spcAft>
                        <a:buNone/>
                      </a:pPr>
                      <a:r>
                        <a:rPr b="1" lang="en-GB"/>
                        <a:t>BrightKite</a:t>
                      </a:r>
                      <a:endParaRPr b="1"/>
                    </a:p>
                  </a:txBody>
                  <a:tcPr marT="91425" marB="91425" marR="91425" marL="91425"/>
                </a:tc>
              </a:tr>
              <a:tr h="381000">
                <a:tc>
                  <a:txBody>
                    <a:bodyPr/>
                    <a:lstStyle/>
                    <a:p>
                      <a:pPr indent="0" lvl="0" marL="0" rtl="0" algn="l">
                        <a:spcBef>
                          <a:spcPts val="0"/>
                        </a:spcBef>
                        <a:spcAft>
                          <a:spcPts val="0"/>
                        </a:spcAft>
                        <a:buNone/>
                      </a:pPr>
                      <a:r>
                        <a:rPr b="1" lang="en-GB"/>
                        <a:t>Nodes</a:t>
                      </a:r>
                      <a:endParaRPr b="1"/>
                    </a:p>
                  </a:txBody>
                  <a:tcPr marT="91425" marB="91425" marR="91425" marL="91425"/>
                </a:tc>
                <a:tc>
                  <a:txBody>
                    <a:bodyPr/>
                    <a:lstStyle/>
                    <a:p>
                      <a:pPr indent="0" lvl="0" marL="0" rtl="0" algn="l">
                        <a:spcBef>
                          <a:spcPts val="0"/>
                        </a:spcBef>
                        <a:spcAft>
                          <a:spcPts val="0"/>
                        </a:spcAft>
                        <a:buNone/>
                      </a:pPr>
                      <a:r>
                        <a:rPr lang="en-GB"/>
                        <a:t>43471</a:t>
                      </a:r>
                      <a:endParaRPr/>
                    </a:p>
                  </a:txBody>
                  <a:tcPr marT="91425" marB="91425" marR="91425" marL="91425"/>
                </a:tc>
                <a:tc>
                  <a:txBody>
                    <a:bodyPr/>
                    <a:lstStyle/>
                    <a:p>
                      <a:pPr indent="0" lvl="0" marL="0" rtl="0" algn="l">
                        <a:spcBef>
                          <a:spcPts val="0"/>
                        </a:spcBef>
                        <a:spcAft>
                          <a:spcPts val="0"/>
                        </a:spcAft>
                        <a:buNone/>
                      </a:pPr>
                      <a:r>
                        <a:rPr lang="en-GB"/>
                        <a:t>56944</a:t>
                      </a:r>
                      <a:endParaRPr/>
                    </a:p>
                  </a:txBody>
                  <a:tcPr marT="91425" marB="91425" marR="91425" marL="91425"/>
                </a:tc>
                <a:tc>
                  <a:txBody>
                    <a:bodyPr/>
                    <a:lstStyle/>
                    <a:p>
                      <a:pPr indent="0" lvl="0" marL="0" rtl="0" algn="l">
                        <a:spcBef>
                          <a:spcPts val="0"/>
                        </a:spcBef>
                        <a:spcAft>
                          <a:spcPts val="0"/>
                        </a:spcAft>
                        <a:buNone/>
                      </a:pPr>
                      <a:r>
                        <a:rPr lang="en-GB"/>
                        <a:t>58228</a:t>
                      </a:r>
                      <a:endParaRPr/>
                    </a:p>
                  </a:txBody>
                  <a:tcPr marT="91425" marB="91425" marR="91425" marL="91425"/>
                </a:tc>
              </a:tr>
              <a:tr h="381000">
                <a:tc>
                  <a:txBody>
                    <a:bodyPr/>
                    <a:lstStyle/>
                    <a:p>
                      <a:pPr indent="0" lvl="0" marL="0" rtl="0" algn="l">
                        <a:spcBef>
                          <a:spcPts val="0"/>
                        </a:spcBef>
                        <a:spcAft>
                          <a:spcPts val="0"/>
                        </a:spcAft>
                        <a:buNone/>
                      </a:pPr>
                      <a:r>
                        <a:rPr b="1" lang="en-GB"/>
                        <a:t>Edges</a:t>
                      </a:r>
                      <a:endParaRPr b="1"/>
                    </a:p>
                  </a:txBody>
                  <a:tcPr marT="91425" marB="91425" marR="91425" marL="91425"/>
                </a:tc>
                <a:tc>
                  <a:txBody>
                    <a:bodyPr/>
                    <a:lstStyle/>
                    <a:p>
                      <a:pPr indent="0" lvl="0" marL="0" rtl="0" algn="l">
                        <a:spcBef>
                          <a:spcPts val="0"/>
                        </a:spcBef>
                        <a:spcAft>
                          <a:spcPts val="0"/>
                        </a:spcAft>
                        <a:buNone/>
                      </a:pPr>
                      <a:r>
                        <a:rPr lang="en-GB"/>
                        <a:t>162088</a:t>
                      </a:r>
                      <a:endParaRPr/>
                    </a:p>
                  </a:txBody>
                  <a:tcPr marT="91425" marB="91425" marR="91425" marL="91425"/>
                </a:tc>
                <a:tc>
                  <a:txBody>
                    <a:bodyPr/>
                    <a:lstStyle/>
                    <a:p>
                      <a:pPr indent="0" lvl="0" marL="0" rtl="0" algn="l">
                        <a:spcBef>
                          <a:spcPts val="0"/>
                        </a:spcBef>
                        <a:spcAft>
                          <a:spcPts val="0"/>
                        </a:spcAft>
                        <a:buNone/>
                      </a:pPr>
                      <a:r>
                        <a:rPr lang="en-GB"/>
                        <a:t>818716</a:t>
                      </a:r>
                      <a:endParaRPr/>
                    </a:p>
                  </a:txBody>
                  <a:tcPr marT="91425" marB="91425" marR="91425" marL="91425"/>
                </a:tc>
                <a:tc>
                  <a:txBody>
                    <a:bodyPr/>
                    <a:lstStyle/>
                    <a:p>
                      <a:pPr indent="0" lvl="0" marL="0" rtl="0" algn="l">
                        <a:spcBef>
                          <a:spcPts val="0"/>
                        </a:spcBef>
                        <a:spcAft>
                          <a:spcPts val="0"/>
                        </a:spcAft>
                        <a:buNone/>
                      </a:pPr>
                      <a:r>
                        <a:rPr lang="en-GB"/>
                        <a:t>214078</a:t>
                      </a:r>
                      <a:endParaRPr/>
                    </a:p>
                  </a:txBody>
                  <a:tcPr marT="91425" marB="91425" marR="91425" marL="91425"/>
                </a:tc>
              </a:tr>
              <a:tr h="381000">
                <a:tc>
                  <a:txBody>
                    <a:bodyPr/>
                    <a:lstStyle/>
                    <a:p>
                      <a:pPr indent="0" lvl="0" marL="0" rtl="0" algn="l">
                        <a:spcBef>
                          <a:spcPts val="0"/>
                        </a:spcBef>
                        <a:spcAft>
                          <a:spcPts val="0"/>
                        </a:spcAft>
                        <a:buNone/>
                      </a:pPr>
                      <a:r>
                        <a:rPr b="1" lang="en-GB"/>
                        <a:t>Classes</a:t>
                      </a:r>
                      <a:endParaRPr b="1"/>
                    </a:p>
                  </a:txBody>
                  <a:tcPr marT="91425" marB="91425" marR="91425" marL="91425"/>
                </a:tc>
                <a:tc>
                  <a:txBody>
                    <a:bodyPr/>
                    <a:lstStyle/>
                    <a:p>
                      <a:pPr indent="0" lvl="0" marL="0" rtl="0" algn="l">
                        <a:spcBef>
                          <a:spcPts val="0"/>
                        </a:spcBef>
                        <a:spcAft>
                          <a:spcPts val="0"/>
                        </a:spcAft>
                        <a:buNone/>
                      </a:pPr>
                      <a:r>
                        <a:rPr lang="en-GB"/>
                        <a:t>3</a:t>
                      </a:r>
                      <a:endParaRPr/>
                    </a:p>
                  </a:txBody>
                  <a:tcPr marT="91425" marB="91425" marR="91425" marL="91425"/>
                </a:tc>
                <a:tc>
                  <a:txBody>
                    <a:bodyPr/>
                    <a:lstStyle/>
                    <a:p>
                      <a:pPr indent="0" lvl="0" marL="0" rtl="0" algn="l">
                        <a:spcBef>
                          <a:spcPts val="0"/>
                        </a:spcBef>
                        <a:spcAft>
                          <a:spcPts val="0"/>
                        </a:spcAft>
                        <a:buNone/>
                      </a:pPr>
                      <a:r>
                        <a:rPr lang="en-GB"/>
                        <a:t>121</a:t>
                      </a:r>
                      <a:endParaRPr/>
                    </a:p>
                  </a:txBody>
                  <a:tcPr marT="91425" marB="91425" marR="91425" marL="91425"/>
                </a:tc>
                <a:tc>
                  <a:txBody>
                    <a:bodyPr/>
                    <a:lstStyle/>
                    <a:p>
                      <a:pPr indent="0" lvl="0" marL="0" rtl="0" algn="l">
                        <a:spcBef>
                          <a:spcPts val="0"/>
                        </a:spcBef>
                        <a:spcAft>
                          <a:spcPts val="0"/>
                        </a:spcAft>
                        <a:buNone/>
                      </a:pPr>
                      <a:r>
                        <a:rPr lang="en-GB"/>
                        <a:t>-</a:t>
                      </a:r>
                      <a:endParaRPr/>
                    </a:p>
                  </a:txBody>
                  <a:tcPr marT="91425" marB="91425" marR="91425" marL="91425"/>
                </a:tc>
              </a:tr>
              <a:tr h="381000">
                <a:tc>
                  <a:txBody>
                    <a:bodyPr/>
                    <a:lstStyle/>
                    <a:p>
                      <a:pPr indent="0" lvl="0" marL="0" rtl="0" algn="l">
                        <a:spcBef>
                          <a:spcPts val="0"/>
                        </a:spcBef>
                        <a:spcAft>
                          <a:spcPts val="0"/>
                        </a:spcAft>
                        <a:buNone/>
                      </a:pPr>
                      <a:r>
                        <a:rPr b="1" lang="en-GB"/>
                        <a:t>Features</a:t>
                      </a:r>
                      <a:endParaRPr b="1"/>
                    </a:p>
                  </a:txBody>
                  <a:tcPr marT="91425" marB="91425" marR="91425" marL="91425"/>
                </a:tc>
                <a:tc>
                  <a:txBody>
                    <a:bodyPr/>
                    <a:lstStyle/>
                    <a:p>
                      <a:pPr indent="0" lvl="0" marL="0" rtl="0" algn="l">
                        <a:spcBef>
                          <a:spcPts val="0"/>
                        </a:spcBef>
                        <a:spcAft>
                          <a:spcPts val="0"/>
                        </a:spcAft>
                        <a:buNone/>
                      </a:pPr>
                      <a:r>
                        <a:rPr lang="en-GB"/>
                        <a:t>29</a:t>
                      </a:r>
                      <a:endParaRPr/>
                    </a:p>
                  </a:txBody>
                  <a:tcPr marT="91425" marB="91425" marR="91425" marL="91425"/>
                </a:tc>
                <a:tc>
                  <a:txBody>
                    <a:bodyPr/>
                    <a:lstStyle/>
                    <a:p>
                      <a:pPr indent="0" lvl="0" marL="0" rtl="0" algn="l">
                        <a:spcBef>
                          <a:spcPts val="0"/>
                        </a:spcBef>
                        <a:spcAft>
                          <a:spcPts val="0"/>
                        </a:spcAft>
                        <a:buNone/>
                      </a:pPr>
                      <a:r>
                        <a:rPr lang="en-GB"/>
                        <a:t>50</a:t>
                      </a:r>
                      <a:endParaRPr/>
                    </a:p>
                  </a:txBody>
                  <a:tcPr marT="91425" marB="91425" marR="91425" marL="91425"/>
                </a:tc>
                <a:tc>
                  <a:txBody>
                    <a:bodyPr/>
                    <a:lstStyle/>
                    <a:p>
                      <a:pPr indent="0" lvl="0" marL="0" rtl="0" algn="l">
                        <a:spcBef>
                          <a:spcPts val="0"/>
                        </a:spcBef>
                        <a:spcAft>
                          <a:spcPts val="0"/>
                        </a:spcAft>
                        <a:buNone/>
                      </a:pPr>
                      <a:r>
                        <a:rPr lang="en-GB"/>
                        <a:t>-</a:t>
                      </a:r>
                      <a:endParaRPr/>
                    </a:p>
                  </a:txBody>
                  <a:tcPr marT="91425" marB="91425" marR="91425" marL="91425"/>
                </a:tc>
              </a:tr>
              <a:tr h="381000">
                <a:tc>
                  <a:txBody>
                    <a:bodyPr/>
                    <a:lstStyle/>
                    <a:p>
                      <a:pPr indent="0" lvl="0" marL="0" rtl="0" algn="l">
                        <a:spcBef>
                          <a:spcPts val="0"/>
                        </a:spcBef>
                        <a:spcAft>
                          <a:spcPts val="0"/>
                        </a:spcAft>
                        <a:buNone/>
                      </a:pPr>
                      <a:r>
                        <a:rPr b="1" lang="en-GB"/>
                        <a:t>Tasks</a:t>
                      </a:r>
                      <a:endParaRPr b="1"/>
                    </a:p>
                  </a:txBody>
                  <a:tcPr marT="91425" marB="91425" marR="91425" marL="91425"/>
                </a:tc>
                <a:tc>
                  <a:txBody>
                    <a:bodyPr/>
                    <a:lstStyle/>
                    <a:p>
                      <a:pPr indent="0" lvl="0" marL="0" rtl="0" algn="l">
                        <a:spcBef>
                          <a:spcPts val="0"/>
                        </a:spcBef>
                        <a:spcAft>
                          <a:spcPts val="0"/>
                        </a:spcAft>
                        <a:buNone/>
                      </a:pPr>
                      <a:r>
                        <a:rPr lang="en-GB"/>
                        <a:t>1</a:t>
                      </a:r>
                      <a:endParaRPr/>
                    </a:p>
                  </a:txBody>
                  <a:tcPr marT="91425" marB="91425" marR="91425" marL="91425"/>
                </a:tc>
                <a:tc>
                  <a:txBody>
                    <a:bodyPr/>
                    <a:lstStyle/>
                    <a:p>
                      <a:pPr indent="0" lvl="0" marL="0" rtl="0" algn="l">
                        <a:spcBef>
                          <a:spcPts val="0"/>
                        </a:spcBef>
                        <a:spcAft>
                          <a:spcPts val="0"/>
                        </a:spcAft>
                        <a:buNone/>
                      </a:pPr>
                      <a:r>
                        <a:rPr lang="en-GB"/>
                        <a:t>2 and 3 </a:t>
                      </a:r>
                      <a:endParaRPr/>
                    </a:p>
                  </a:txBody>
                  <a:tcPr marT="91425" marB="91425" marR="91425" marL="91425"/>
                </a:tc>
                <a:tc>
                  <a:txBody>
                    <a:bodyPr/>
                    <a:lstStyle/>
                    <a:p>
                      <a:pPr indent="0" lvl="0" marL="0" rtl="0" algn="l">
                        <a:spcBef>
                          <a:spcPts val="0"/>
                        </a:spcBef>
                        <a:spcAft>
                          <a:spcPts val="0"/>
                        </a:spcAft>
                        <a:buNone/>
                      </a:pPr>
                      <a:r>
                        <a:rPr lang="en-GB"/>
                        <a:t>2</a:t>
                      </a:r>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2286000" rtl="0" algn="l">
              <a:spcBef>
                <a:spcPts val="0"/>
              </a:spcBef>
              <a:spcAft>
                <a:spcPts val="0"/>
              </a:spcAft>
              <a:buNone/>
            </a:pPr>
            <a:r>
              <a:rPr lang="en-GB"/>
              <a:t>EVALUATION METRICS</a:t>
            </a:r>
            <a:endParaRPr/>
          </a:p>
        </p:txBody>
      </p:sp>
      <p:sp>
        <p:nvSpPr>
          <p:cNvPr id="105" name="Google Shape;10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sz="1400">
                <a:solidFill>
                  <a:srgbClr val="0BD0D9"/>
                </a:solidFill>
              </a:rPr>
              <a:t>⚫</a:t>
            </a:r>
            <a:r>
              <a:rPr lang="en-GB" sz="2400">
                <a:solidFill>
                  <a:schemeClr val="dk1"/>
                </a:solidFill>
              </a:rPr>
              <a:t>ROC AUC - It tells how much model is capable of distinguishing between classes</a:t>
            </a:r>
            <a:endParaRPr sz="2400">
              <a:solidFill>
                <a:schemeClr val="dk1"/>
              </a:solidFill>
            </a:endParaRPr>
          </a:p>
          <a:p>
            <a:pPr indent="0" lvl="0" marL="0" rtl="0" algn="l">
              <a:spcBef>
                <a:spcPts val="0"/>
              </a:spcBef>
              <a:spcAft>
                <a:spcPts val="0"/>
              </a:spcAft>
              <a:buClr>
                <a:schemeClr val="dk1"/>
              </a:buClr>
              <a:buSzPts val="1100"/>
              <a:buFont typeface="Arial"/>
              <a:buNone/>
            </a:pPr>
            <a:r>
              <a:t/>
            </a:r>
            <a:endParaRPr sz="2400">
              <a:solidFill>
                <a:schemeClr val="dk1"/>
              </a:solidFill>
            </a:endParaRPr>
          </a:p>
          <a:p>
            <a:pPr indent="0" lvl="0" marL="0" rtl="0" algn="l">
              <a:spcBef>
                <a:spcPts val="0"/>
              </a:spcBef>
              <a:spcAft>
                <a:spcPts val="0"/>
              </a:spcAft>
              <a:buNone/>
            </a:pPr>
            <a:r>
              <a:rPr lang="en-GB" sz="1400">
                <a:solidFill>
                  <a:srgbClr val="0BD0D9"/>
                </a:solidFill>
              </a:rPr>
              <a:t>⚫</a:t>
            </a:r>
            <a:r>
              <a:rPr lang="en-GB" sz="2400">
                <a:solidFill>
                  <a:schemeClr val="dk1"/>
                </a:solidFill>
              </a:rPr>
              <a:t>Precision- It is the ratio TP / (TP + FP)</a:t>
            </a:r>
            <a:endParaRPr sz="2400">
              <a:solidFill>
                <a:schemeClr val="dk1"/>
              </a:solidFill>
            </a:endParaRPr>
          </a:p>
          <a:p>
            <a:pPr indent="0" lvl="0" marL="0" rtl="0" algn="l">
              <a:spcBef>
                <a:spcPts val="0"/>
              </a:spcBef>
              <a:spcAft>
                <a:spcPts val="0"/>
              </a:spcAft>
              <a:buClr>
                <a:schemeClr val="dk1"/>
              </a:buClr>
              <a:buSzPts val="1100"/>
              <a:buFont typeface="Arial"/>
              <a:buNone/>
            </a:pPr>
            <a:r>
              <a:t/>
            </a:r>
            <a:endParaRPr sz="2400">
              <a:solidFill>
                <a:schemeClr val="dk1"/>
              </a:solidFill>
            </a:endParaRPr>
          </a:p>
          <a:p>
            <a:pPr indent="0" lvl="0" marL="0" rtl="0" algn="l">
              <a:spcBef>
                <a:spcPts val="0"/>
              </a:spcBef>
              <a:spcAft>
                <a:spcPts val="0"/>
              </a:spcAft>
              <a:buNone/>
            </a:pPr>
            <a:r>
              <a:rPr lang="en-GB" sz="1400">
                <a:solidFill>
                  <a:srgbClr val="0BD0D9"/>
                </a:solidFill>
              </a:rPr>
              <a:t>⚫</a:t>
            </a:r>
            <a:r>
              <a:rPr lang="en-GB" sz="2400">
                <a:solidFill>
                  <a:schemeClr val="dk1"/>
                </a:solidFill>
              </a:rPr>
              <a:t>Recall - It is the ratio TP / (TP + FN)</a:t>
            </a:r>
            <a:endParaRPr sz="2400">
              <a:solidFill>
                <a:schemeClr val="dk1"/>
              </a:solidFill>
            </a:endParaRPr>
          </a:p>
          <a:p>
            <a:pPr indent="0" lvl="0" marL="0" rtl="0" algn="l">
              <a:spcBef>
                <a:spcPts val="0"/>
              </a:spcBef>
              <a:spcAft>
                <a:spcPts val="0"/>
              </a:spcAft>
              <a:buClr>
                <a:schemeClr val="dk1"/>
              </a:buClr>
              <a:buSzPts val="1100"/>
              <a:buFont typeface="Arial"/>
              <a:buNone/>
            </a:pPr>
            <a:r>
              <a:t/>
            </a:r>
            <a:endParaRPr sz="2400">
              <a:solidFill>
                <a:schemeClr val="dk1"/>
              </a:solidFill>
            </a:endParaRPr>
          </a:p>
          <a:p>
            <a:pPr indent="0" lvl="0" marL="0" rtl="0" algn="l">
              <a:spcBef>
                <a:spcPts val="0"/>
              </a:spcBef>
              <a:spcAft>
                <a:spcPts val="0"/>
              </a:spcAft>
              <a:buClr>
                <a:schemeClr val="dk1"/>
              </a:buClr>
              <a:buSzPts val="1100"/>
              <a:buFont typeface="Arial"/>
              <a:buNone/>
            </a:pPr>
            <a:r>
              <a:rPr lang="en-GB" sz="1400">
                <a:solidFill>
                  <a:srgbClr val="0BD0D9"/>
                </a:solidFill>
              </a:rPr>
              <a:t>⚫</a:t>
            </a:r>
            <a:r>
              <a:rPr lang="en-GB" sz="2400">
                <a:solidFill>
                  <a:schemeClr val="dk1"/>
                </a:solidFill>
              </a:rPr>
              <a:t>F1 score -It is the harmonic mean of Precision and Recall</a:t>
            </a:r>
            <a:endParaRPr sz="24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457200" lvl="0" marL="914400" rtl="0" algn="l">
              <a:spcBef>
                <a:spcPts val="0"/>
              </a:spcBef>
              <a:spcAft>
                <a:spcPts val="0"/>
              </a:spcAft>
              <a:buNone/>
            </a:pPr>
            <a:r>
              <a:rPr lang="en-GB"/>
              <a:t>GRAPH Attention Networks(GAT)</a:t>
            </a:r>
            <a:endParaRPr/>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Generate node embeddings based on weighted local neighbourhood. The weights are learnt during back-propagation.</a:t>
            </a:r>
            <a:endParaRPr/>
          </a:p>
        </p:txBody>
      </p:sp>
      <p:pic>
        <p:nvPicPr>
          <p:cNvPr id="112" name="Google Shape;112;p21"/>
          <p:cNvPicPr preferRelativeResize="0"/>
          <p:nvPr/>
        </p:nvPicPr>
        <p:blipFill>
          <a:blip r:embed="rId3">
            <a:alphaModFix/>
          </a:blip>
          <a:stretch>
            <a:fillRect/>
          </a:stretch>
        </p:blipFill>
        <p:spPr>
          <a:xfrm>
            <a:off x="354725" y="2792525"/>
            <a:ext cx="8477575" cy="1457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457200" lvl="0" marL="1371600" rtl="0" algn="l">
              <a:spcBef>
                <a:spcPts val="0"/>
              </a:spcBef>
              <a:spcAft>
                <a:spcPts val="0"/>
              </a:spcAft>
              <a:buNone/>
            </a:pPr>
            <a:r>
              <a:rPr lang="en-GB"/>
              <a:t>Graph Attention Networks (GAT)</a:t>
            </a:r>
            <a:endParaRPr/>
          </a:p>
        </p:txBody>
      </p:sp>
      <p:sp>
        <p:nvSpPr>
          <p:cNvPr id="118" name="Google Shape;11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9" name="Google Shape;119;p22"/>
          <p:cNvPicPr preferRelativeResize="0"/>
          <p:nvPr/>
        </p:nvPicPr>
        <p:blipFill>
          <a:blip r:embed="rId3">
            <a:alphaModFix/>
          </a:blip>
          <a:stretch>
            <a:fillRect/>
          </a:stretch>
        </p:blipFill>
        <p:spPr>
          <a:xfrm>
            <a:off x="62600" y="208650"/>
            <a:ext cx="9035025" cy="47783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