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7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Oval 3"/>
          <p:cNvSpPr>
            <a:spLocks noChangeArrowheads="1"/>
          </p:cNvSpPr>
          <p:nvPr/>
        </p:nvSpPr>
        <p:spPr bwMode="auto">
          <a:xfrm>
            <a:off x="611560" y="548680"/>
            <a:ext cx="431800" cy="376238"/>
          </a:xfrm>
          <a:prstGeom prst="ellipse">
            <a:avLst/>
          </a:prstGeom>
          <a:solidFill>
            <a:srgbClr val="00CCFF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ea typeface="黑体" pitchFamily="49" charset="-122"/>
              </a:rPr>
              <a:t>1</a:t>
            </a:r>
          </a:p>
        </p:txBody>
      </p:sp>
      <p:sp>
        <p:nvSpPr>
          <p:cNvPr id="237573" name="AutoShape 5"/>
          <p:cNvSpPr>
            <a:spLocks noChangeArrowheads="1"/>
          </p:cNvSpPr>
          <p:nvPr/>
        </p:nvSpPr>
        <p:spPr bwMode="gray">
          <a:xfrm>
            <a:off x="2845173" y="621134"/>
            <a:ext cx="1311275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B563CF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b="1">
                <a:latin typeface="Arial" charset="0"/>
                <a:ea typeface="黑体" pitchFamily="2" charset="-122"/>
              </a:rPr>
              <a:t>Collection</a:t>
            </a:r>
          </a:p>
        </p:txBody>
      </p:sp>
      <p:sp>
        <p:nvSpPr>
          <p:cNvPr id="237574" name="AutoShape 6"/>
          <p:cNvSpPr>
            <a:spLocks noChangeArrowheads="1"/>
          </p:cNvSpPr>
          <p:nvPr/>
        </p:nvSpPr>
        <p:spPr bwMode="gray">
          <a:xfrm>
            <a:off x="1837110" y="1649834"/>
            <a:ext cx="1325563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B563CF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b="1">
                <a:latin typeface="Arial" charset="0"/>
                <a:ea typeface="黑体" pitchFamily="2" charset="-122"/>
              </a:rPr>
              <a:t>List</a:t>
            </a:r>
          </a:p>
        </p:txBody>
      </p:sp>
      <p:sp>
        <p:nvSpPr>
          <p:cNvPr id="237575" name="AutoShape 7"/>
          <p:cNvSpPr>
            <a:spLocks noChangeArrowheads="1"/>
          </p:cNvSpPr>
          <p:nvPr/>
        </p:nvSpPr>
        <p:spPr bwMode="gray">
          <a:xfrm>
            <a:off x="6877050" y="621134"/>
            <a:ext cx="1295400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B563CF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b="1">
                <a:latin typeface="Arial" charset="0"/>
                <a:ea typeface="黑体" pitchFamily="2" charset="-122"/>
              </a:rPr>
              <a:t>Map</a:t>
            </a:r>
          </a:p>
        </p:txBody>
      </p:sp>
      <p:sp>
        <p:nvSpPr>
          <p:cNvPr id="68615" name="Oval 8"/>
          <p:cNvSpPr>
            <a:spLocks noChangeArrowheads="1"/>
          </p:cNvSpPr>
          <p:nvPr/>
        </p:nvSpPr>
        <p:spPr bwMode="auto">
          <a:xfrm>
            <a:off x="611560" y="3573016"/>
            <a:ext cx="431800" cy="376237"/>
          </a:xfrm>
          <a:prstGeom prst="ellipse">
            <a:avLst/>
          </a:prstGeom>
          <a:solidFill>
            <a:srgbClr val="00CCFF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ea typeface="黑体" pitchFamily="49" charset="-122"/>
              </a:rPr>
              <a:t>2</a:t>
            </a:r>
          </a:p>
        </p:txBody>
      </p:sp>
      <p:sp>
        <p:nvSpPr>
          <p:cNvPr id="237579" name="AutoShape 11"/>
          <p:cNvSpPr>
            <a:spLocks noChangeArrowheads="1"/>
          </p:cNvSpPr>
          <p:nvPr/>
        </p:nvSpPr>
        <p:spPr bwMode="auto">
          <a:xfrm>
            <a:off x="611560" y="2923009"/>
            <a:ext cx="1328738" cy="4349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38100" algn="ctr">
            <a:solidFill>
              <a:srgbClr val="FF66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defRPr/>
            </a:pPr>
            <a:r>
              <a:rPr lang="en-US" altLang="zh-CN" b="1">
                <a:latin typeface="Arial" charset="0"/>
                <a:ea typeface="黑体" pitchFamily="2" charset="-122"/>
              </a:rPr>
              <a:t>ArrayList</a:t>
            </a:r>
          </a:p>
        </p:txBody>
      </p:sp>
      <p:sp>
        <p:nvSpPr>
          <p:cNvPr id="237580" name="AutoShape 12"/>
          <p:cNvSpPr>
            <a:spLocks noChangeArrowheads="1"/>
          </p:cNvSpPr>
          <p:nvPr/>
        </p:nvSpPr>
        <p:spPr bwMode="auto">
          <a:xfrm>
            <a:off x="2053010" y="2924597"/>
            <a:ext cx="1398588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66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defRPr/>
            </a:pPr>
            <a:r>
              <a:rPr lang="en-US" altLang="zh-CN" b="1">
                <a:latin typeface="Arial" charset="0"/>
                <a:ea typeface="黑体" pitchFamily="2" charset="-122"/>
              </a:rPr>
              <a:t>LinkedList</a:t>
            </a:r>
          </a:p>
        </p:txBody>
      </p:sp>
      <p:sp>
        <p:nvSpPr>
          <p:cNvPr id="237582" name="AutoShape 14"/>
          <p:cNvSpPr>
            <a:spLocks noChangeArrowheads="1"/>
          </p:cNvSpPr>
          <p:nvPr/>
        </p:nvSpPr>
        <p:spPr bwMode="auto">
          <a:xfrm>
            <a:off x="6299200" y="2923009"/>
            <a:ext cx="1328738" cy="4349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38100" algn="ctr">
            <a:solidFill>
              <a:srgbClr val="FF66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defRPr/>
            </a:pPr>
            <a:r>
              <a:rPr lang="en-US" altLang="zh-CN" b="1">
                <a:latin typeface="Arial" charset="0"/>
                <a:ea typeface="黑体" pitchFamily="2" charset="-122"/>
              </a:rPr>
              <a:t>HashMap</a:t>
            </a:r>
          </a:p>
        </p:txBody>
      </p:sp>
      <p:cxnSp>
        <p:nvCxnSpPr>
          <p:cNvPr id="237584" name="AutoShape 16"/>
          <p:cNvCxnSpPr>
            <a:cxnSpLocks noChangeShapeType="1"/>
          </p:cNvCxnSpPr>
          <p:nvPr/>
        </p:nvCxnSpPr>
        <p:spPr bwMode="auto">
          <a:xfrm rot="-5400000">
            <a:off x="1573585" y="2043534"/>
            <a:ext cx="585788" cy="865188"/>
          </a:xfrm>
          <a:prstGeom prst="bentConnector3">
            <a:avLst>
              <a:gd name="adj1" fmla="val 49866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lg" len="lg"/>
          </a:ln>
        </p:spPr>
      </p:cxnSp>
      <p:cxnSp>
        <p:nvCxnSpPr>
          <p:cNvPr id="237585" name="AutoShape 17"/>
          <p:cNvCxnSpPr>
            <a:cxnSpLocks noChangeShapeType="1"/>
          </p:cNvCxnSpPr>
          <p:nvPr/>
        </p:nvCxnSpPr>
        <p:spPr bwMode="auto">
          <a:xfrm rot="5400000" flipH="1">
            <a:off x="2419723" y="2062584"/>
            <a:ext cx="585788" cy="827087"/>
          </a:xfrm>
          <a:prstGeom prst="bentConnector3">
            <a:avLst>
              <a:gd name="adj1" fmla="val 49866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lg" len="lg"/>
          </a:ln>
        </p:spPr>
      </p:cxnSp>
      <p:sp>
        <p:nvSpPr>
          <p:cNvPr id="68622" name="Oval 19"/>
          <p:cNvSpPr>
            <a:spLocks noChangeArrowheads="1"/>
          </p:cNvSpPr>
          <p:nvPr/>
        </p:nvSpPr>
        <p:spPr bwMode="auto">
          <a:xfrm>
            <a:off x="611560" y="4725119"/>
            <a:ext cx="431800" cy="376238"/>
          </a:xfrm>
          <a:prstGeom prst="ellipse">
            <a:avLst/>
          </a:prstGeom>
          <a:solidFill>
            <a:srgbClr val="00CCFF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ea typeface="黑体" pitchFamily="49" charset="-122"/>
              </a:rPr>
              <a:t>3</a:t>
            </a:r>
          </a:p>
        </p:txBody>
      </p:sp>
      <p:sp>
        <p:nvSpPr>
          <p:cNvPr id="237589" name="AutoShape 21"/>
          <p:cNvSpPr>
            <a:spLocks noChangeArrowheads="1"/>
          </p:cNvSpPr>
          <p:nvPr/>
        </p:nvSpPr>
        <p:spPr bwMode="gray">
          <a:xfrm>
            <a:off x="1187450" y="5112469"/>
            <a:ext cx="7704138" cy="14128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B563CF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eaLnBrk="0" hangingPunct="0">
              <a:defRPr/>
            </a:pPr>
            <a:r>
              <a:rPr lang="en-US" altLang="zh-CN" b="1" dirty="0">
                <a:latin typeface="Arial" charset="0"/>
                <a:ea typeface="黑体" pitchFamily="2" charset="-122"/>
              </a:rPr>
              <a:t>Java</a:t>
            </a:r>
            <a:r>
              <a:rPr lang="zh-CN" altLang="en-US" b="1" dirty="0">
                <a:latin typeface="Arial" charset="0"/>
                <a:ea typeface="黑体" pitchFamily="2" charset="-122"/>
              </a:rPr>
              <a:t>集合框架为我们提供了一套性能优良、使用方便的接口和类，它们位于</a:t>
            </a:r>
            <a:r>
              <a:rPr lang="en-US" altLang="zh-CN" b="1" dirty="0" err="1">
                <a:latin typeface="Arial" charset="0"/>
                <a:ea typeface="黑体" pitchFamily="2" charset="-122"/>
              </a:rPr>
              <a:t>java.util</a:t>
            </a:r>
            <a:r>
              <a:rPr lang="zh-CN" altLang="en-US" b="1" dirty="0">
                <a:latin typeface="Arial" charset="0"/>
                <a:ea typeface="黑体" pitchFamily="2" charset="-122"/>
              </a:rPr>
              <a:t>包中</a:t>
            </a:r>
          </a:p>
          <a:p>
            <a:pPr eaLnBrk="0" hangingPunct="0">
              <a:defRPr/>
            </a:pPr>
            <a:r>
              <a:rPr lang="zh-CN" altLang="en-US" b="1" dirty="0">
                <a:latin typeface="Arial" charset="0"/>
                <a:ea typeface="黑体" pitchFamily="2" charset="-122"/>
              </a:rPr>
              <a:t>我们不必再重新发明轮子，只需学会如何使用它们，就可处理实际应用中问题 </a:t>
            </a:r>
          </a:p>
        </p:txBody>
      </p:sp>
      <p:sp>
        <p:nvSpPr>
          <p:cNvPr id="237590" name="AutoShape 22"/>
          <p:cNvSpPr>
            <a:spLocks noChangeArrowheads="1"/>
          </p:cNvSpPr>
          <p:nvPr/>
        </p:nvSpPr>
        <p:spPr bwMode="auto">
          <a:xfrm>
            <a:off x="2251075" y="4663207"/>
            <a:ext cx="1471613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66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defRPr/>
            </a:pPr>
            <a:r>
              <a:rPr lang="en-US" altLang="zh-CN" b="1">
                <a:latin typeface="Arial" charset="0"/>
                <a:ea typeface="黑体" pitchFamily="2" charset="-122"/>
              </a:rPr>
              <a:t>Collections</a:t>
            </a:r>
          </a:p>
        </p:txBody>
      </p:sp>
      <p:sp>
        <p:nvSpPr>
          <p:cNvPr id="68626" name="Line 23"/>
          <p:cNvSpPr>
            <a:spLocks noChangeShapeType="1"/>
          </p:cNvSpPr>
          <p:nvPr/>
        </p:nvSpPr>
        <p:spPr bwMode="auto">
          <a:xfrm>
            <a:off x="539750" y="2060997"/>
            <a:ext cx="8604250" cy="0"/>
          </a:xfrm>
          <a:prstGeom prst="line">
            <a:avLst/>
          </a:prstGeom>
          <a:noFill/>
          <a:ln w="12700">
            <a:solidFill>
              <a:schemeClr val="bg1"/>
            </a:solidFill>
            <a:prstDash val="lgDash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627" name="Line 24"/>
          <p:cNvSpPr>
            <a:spLocks noChangeShapeType="1"/>
          </p:cNvSpPr>
          <p:nvPr/>
        </p:nvSpPr>
        <p:spPr bwMode="auto">
          <a:xfrm>
            <a:off x="539750" y="4318719"/>
            <a:ext cx="86042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7593" name="AutoShape 25"/>
          <p:cNvSpPr>
            <a:spLocks noChangeArrowheads="1"/>
          </p:cNvSpPr>
          <p:nvPr/>
        </p:nvSpPr>
        <p:spPr bwMode="gray">
          <a:xfrm>
            <a:off x="4140200" y="4031382"/>
            <a:ext cx="3168650" cy="693737"/>
          </a:xfrm>
          <a:prstGeom prst="wedgeRoundRectCallout">
            <a:avLst>
              <a:gd name="adj1" fmla="val -64130"/>
              <a:gd name="adj2" fmla="val 63273"/>
              <a:gd name="adj3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B563CF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zh-CN" altLang="en-US" b="1">
                <a:latin typeface="Arial" charset="0"/>
                <a:ea typeface="黑体" pitchFamily="2" charset="-122"/>
              </a:rPr>
              <a:t>提供了对集合进行排序、</a:t>
            </a:r>
          </a:p>
          <a:p>
            <a:pPr algn="ctr" eaLnBrk="0" hangingPunct="0">
              <a:defRPr/>
            </a:pPr>
            <a:r>
              <a:rPr lang="zh-CN" altLang="en-US" b="1">
                <a:latin typeface="Arial" charset="0"/>
                <a:ea typeface="黑体" pitchFamily="2" charset="-122"/>
              </a:rPr>
              <a:t>遍历等多种算法实现</a:t>
            </a:r>
          </a:p>
        </p:txBody>
      </p:sp>
      <p:sp>
        <p:nvSpPr>
          <p:cNvPr id="237597" name="AutoShape 29"/>
          <p:cNvSpPr>
            <a:spLocks noChangeArrowheads="1"/>
          </p:cNvSpPr>
          <p:nvPr/>
        </p:nvSpPr>
        <p:spPr bwMode="gray">
          <a:xfrm>
            <a:off x="3924673" y="1637134"/>
            <a:ext cx="1325562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B563CF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b="1">
                <a:latin typeface="Arial" charset="0"/>
                <a:ea typeface="黑体" pitchFamily="2" charset="-122"/>
              </a:rPr>
              <a:t>Set</a:t>
            </a:r>
          </a:p>
        </p:txBody>
      </p:sp>
      <p:cxnSp>
        <p:nvCxnSpPr>
          <p:cNvPr id="237598" name="AutoShape 30"/>
          <p:cNvCxnSpPr>
            <a:cxnSpLocks noChangeShapeType="1"/>
          </p:cNvCxnSpPr>
          <p:nvPr/>
        </p:nvCxnSpPr>
        <p:spPr bwMode="auto">
          <a:xfrm rot="-5400000">
            <a:off x="6335713" y="1376784"/>
            <a:ext cx="1441450" cy="936625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lg" len="lg"/>
          </a:ln>
        </p:spPr>
      </p:cxnSp>
      <p:cxnSp>
        <p:nvCxnSpPr>
          <p:cNvPr id="237599" name="AutoShape 31"/>
          <p:cNvCxnSpPr>
            <a:cxnSpLocks noChangeShapeType="1"/>
          </p:cNvCxnSpPr>
          <p:nvPr/>
        </p:nvCxnSpPr>
        <p:spPr bwMode="auto">
          <a:xfrm rot="5400000" flipH="1">
            <a:off x="7308056" y="1341066"/>
            <a:ext cx="1512887" cy="1079500"/>
          </a:xfrm>
          <a:prstGeom prst="bentConnector3">
            <a:avLst>
              <a:gd name="adj1" fmla="val 52255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lg" len="lg"/>
          </a:ln>
        </p:spPr>
      </p:cxnSp>
      <p:cxnSp>
        <p:nvCxnSpPr>
          <p:cNvPr id="237600" name="AutoShape 32"/>
          <p:cNvCxnSpPr>
            <a:cxnSpLocks noChangeShapeType="1"/>
          </p:cNvCxnSpPr>
          <p:nvPr/>
        </p:nvCxnSpPr>
        <p:spPr bwMode="auto">
          <a:xfrm rot="-5400000">
            <a:off x="2840410" y="913234"/>
            <a:ext cx="585788" cy="865188"/>
          </a:xfrm>
          <a:prstGeom prst="bentConnector3">
            <a:avLst>
              <a:gd name="adj1" fmla="val 49866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lg" len="lg"/>
          </a:ln>
        </p:spPr>
      </p:cxnSp>
      <p:sp>
        <p:nvSpPr>
          <p:cNvPr id="237602" name="AutoShape 34"/>
          <p:cNvSpPr>
            <a:spLocks noChangeArrowheads="1"/>
          </p:cNvSpPr>
          <p:nvPr/>
        </p:nvSpPr>
        <p:spPr bwMode="auto">
          <a:xfrm>
            <a:off x="4932735" y="2924597"/>
            <a:ext cx="1223963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66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defRPr/>
            </a:pPr>
            <a:r>
              <a:rPr lang="en-US" altLang="zh-CN" b="1">
                <a:latin typeface="Arial" charset="0"/>
                <a:ea typeface="黑体" pitchFamily="2" charset="-122"/>
              </a:rPr>
              <a:t>TreeSet</a:t>
            </a:r>
          </a:p>
        </p:txBody>
      </p:sp>
      <p:sp>
        <p:nvSpPr>
          <p:cNvPr id="237603" name="AutoShape 35"/>
          <p:cNvSpPr>
            <a:spLocks noChangeArrowheads="1"/>
          </p:cNvSpPr>
          <p:nvPr/>
        </p:nvSpPr>
        <p:spPr bwMode="auto">
          <a:xfrm>
            <a:off x="3642098" y="2921422"/>
            <a:ext cx="1227137" cy="4349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38100" algn="ctr">
            <a:solidFill>
              <a:srgbClr val="FF66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defRPr/>
            </a:pPr>
            <a:r>
              <a:rPr lang="en-US" altLang="zh-CN" b="1">
                <a:latin typeface="Arial" charset="0"/>
                <a:ea typeface="黑体" pitchFamily="2" charset="-122"/>
              </a:rPr>
              <a:t>HashSet</a:t>
            </a:r>
          </a:p>
        </p:txBody>
      </p:sp>
      <p:sp>
        <p:nvSpPr>
          <p:cNvPr id="237604" name="AutoShape 36"/>
          <p:cNvSpPr>
            <a:spLocks noChangeArrowheads="1"/>
          </p:cNvSpPr>
          <p:nvPr/>
        </p:nvSpPr>
        <p:spPr bwMode="auto">
          <a:xfrm>
            <a:off x="7705725" y="2924597"/>
            <a:ext cx="1325563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66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defRPr/>
            </a:pPr>
            <a:r>
              <a:rPr lang="en-US" altLang="zh-CN" b="1">
                <a:latin typeface="Arial" charset="0"/>
                <a:ea typeface="黑体" pitchFamily="2" charset="-122"/>
              </a:rPr>
              <a:t>TreeMap</a:t>
            </a:r>
          </a:p>
        </p:txBody>
      </p:sp>
      <p:cxnSp>
        <p:nvCxnSpPr>
          <p:cNvPr id="237605" name="AutoShape 37"/>
          <p:cNvCxnSpPr>
            <a:cxnSpLocks noChangeShapeType="1"/>
          </p:cNvCxnSpPr>
          <p:nvPr/>
        </p:nvCxnSpPr>
        <p:spPr bwMode="auto">
          <a:xfrm rot="-5400000">
            <a:off x="3991348" y="2065759"/>
            <a:ext cx="585788" cy="865187"/>
          </a:xfrm>
          <a:prstGeom prst="bentConnector3">
            <a:avLst>
              <a:gd name="adj1" fmla="val 49866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lg" len="lg"/>
          </a:ln>
        </p:spPr>
      </p:cxnSp>
      <p:cxnSp>
        <p:nvCxnSpPr>
          <p:cNvPr id="237606" name="AutoShape 38"/>
          <p:cNvCxnSpPr>
            <a:cxnSpLocks noChangeShapeType="1"/>
          </p:cNvCxnSpPr>
          <p:nvPr/>
        </p:nvCxnSpPr>
        <p:spPr bwMode="auto">
          <a:xfrm rot="5400000" flipH="1">
            <a:off x="4837485" y="2084809"/>
            <a:ext cx="585788" cy="827088"/>
          </a:xfrm>
          <a:prstGeom prst="bentConnector3">
            <a:avLst>
              <a:gd name="adj1" fmla="val 49866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lg" len="lg"/>
          </a:ln>
        </p:spPr>
      </p:cxnSp>
      <p:cxnSp>
        <p:nvCxnSpPr>
          <p:cNvPr id="2" name="AutoShape 17"/>
          <p:cNvCxnSpPr>
            <a:cxnSpLocks noChangeShapeType="1"/>
          </p:cNvCxnSpPr>
          <p:nvPr/>
        </p:nvCxnSpPr>
        <p:spPr bwMode="auto">
          <a:xfrm rot="5400000" flipH="1">
            <a:off x="2389560" y="2084809"/>
            <a:ext cx="585788" cy="827088"/>
          </a:xfrm>
          <a:prstGeom prst="bentConnector3">
            <a:avLst>
              <a:gd name="adj1" fmla="val 49866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lg" len="lg"/>
          </a:ln>
        </p:spPr>
      </p:cxnSp>
      <p:cxnSp>
        <p:nvCxnSpPr>
          <p:cNvPr id="237601" name="AutoShape 33"/>
          <p:cNvCxnSpPr>
            <a:cxnSpLocks noChangeShapeType="1"/>
          </p:cNvCxnSpPr>
          <p:nvPr/>
        </p:nvCxnSpPr>
        <p:spPr bwMode="auto">
          <a:xfrm rot="5400000" flipH="1">
            <a:off x="3654798" y="971972"/>
            <a:ext cx="585787" cy="827087"/>
          </a:xfrm>
          <a:prstGeom prst="bentConnector3">
            <a:avLst>
              <a:gd name="adj1" fmla="val 49866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lg" len="lg"/>
          </a:ln>
        </p:spPr>
      </p:cxnSp>
      <p:cxnSp>
        <p:nvCxnSpPr>
          <p:cNvPr id="3" name="AutoShape 16"/>
          <p:cNvCxnSpPr>
            <a:cxnSpLocks noChangeShapeType="1"/>
          </p:cNvCxnSpPr>
          <p:nvPr/>
        </p:nvCxnSpPr>
        <p:spPr bwMode="auto">
          <a:xfrm rot="-5400000">
            <a:off x="1543423" y="2065759"/>
            <a:ext cx="585788" cy="865187"/>
          </a:xfrm>
          <a:prstGeom prst="bentConnector3">
            <a:avLst>
              <a:gd name="adj1" fmla="val 49866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lg" len="lg"/>
          </a:ln>
        </p:spPr>
      </p:cxnSp>
      <p:cxnSp>
        <p:nvCxnSpPr>
          <p:cNvPr id="4" name="AutoShape 17"/>
          <p:cNvCxnSpPr>
            <a:cxnSpLocks noChangeShapeType="1"/>
          </p:cNvCxnSpPr>
          <p:nvPr/>
        </p:nvCxnSpPr>
        <p:spPr bwMode="auto">
          <a:xfrm rot="5400000" flipH="1">
            <a:off x="2359398" y="2107034"/>
            <a:ext cx="585788" cy="827087"/>
          </a:xfrm>
          <a:prstGeom prst="bentConnector3">
            <a:avLst>
              <a:gd name="adj1" fmla="val 49866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lg" len="lg"/>
          </a:ln>
        </p:spPr>
      </p:cxnSp>
      <p:cxnSp>
        <p:nvCxnSpPr>
          <p:cNvPr id="5" name="AutoShape 32"/>
          <p:cNvCxnSpPr>
            <a:cxnSpLocks noChangeShapeType="1"/>
          </p:cNvCxnSpPr>
          <p:nvPr/>
        </p:nvCxnSpPr>
        <p:spPr bwMode="auto">
          <a:xfrm rot="-5400000">
            <a:off x="2780085" y="957684"/>
            <a:ext cx="585788" cy="865188"/>
          </a:xfrm>
          <a:prstGeom prst="bentConnector3">
            <a:avLst>
              <a:gd name="adj1" fmla="val 49866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lg" len="lg"/>
          </a:ln>
        </p:spPr>
      </p:cxnSp>
      <p:cxnSp>
        <p:nvCxnSpPr>
          <p:cNvPr id="6" name="AutoShape 33"/>
          <p:cNvCxnSpPr>
            <a:cxnSpLocks noChangeShapeType="1"/>
          </p:cNvCxnSpPr>
          <p:nvPr/>
        </p:nvCxnSpPr>
        <p:spPr bwMode="auto">
          <a:xfrm rot="5400000" flipH="1">
            <a:off x="3624635" y="994197"/>
            <a:ext cx="585787" cy="827088"/>
          </a:xfrm>
          <a:prstGeom prst="bentConnector3">
            <a:avLst>
              <a:gd name="adj1" fmla="val 49866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lg" len="lg"/>
          </a:ln>
        </p:spPr>
      </p:cxnSp>
      <p:cxnSp>
        <p:nvCxnSpPr>
          <p:cNvPr id="7" name="AutoShape 37"/>
          <p:cNvCxnSpPr>
            <a:cxnSpLocks noChangeShapeType="1"/>
          </p:cNvCxnSpPr>
          <p:nvPr/>
        </p:nvCxnSpPr>
        <p:spPr bwMode="auto">
          <a:xfrm rot="-5400000">
            <a:off x="3992935" y="2065759"/>
            <a:ext cx="585788" cy="865188"/>
          </a:xfrm>
          <a:prstGeom prst="bentConnector3">
            <a:avLst>
              <a:gd name="adj1" fmla="val 49866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lg" len="lg"/>
          </a:ln>
        </p:spPr>
      </p:cxnSp>
      <p:cxnSp>
        <p:nvCxnSpPr>
          <p:cNvPr id="8" name="AutoShape 16"/>
          <p:cNvCxnSpPr>
            <a:cxnSpLocks noChangeShapeType="1"/>
          </p:cNvCxnSpPr>
          <p:nvPr/>
        </p:nvCxnSpPr>
        <p:spPr bwMode="auto">
          <a:xfrm rot="-5400000">
            <a:off x="1545010" y="2065759"/>
            <a:ext cx="585788" cy="865188"/>
          </a:xfrm>
          <a:prstGeom prst="bentConnector3">
            <a:avLst>
              <a:gd name="adj1" fmla="val 49866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lg" len="lg"/>
          </a:ln>
        </p:spPr>
      </p:cxnSp>
      <p:cxnSp>
        <p:nvCxnSpPr>
          <p:cNvPr id="9" name="AutoShape 17"/>
          <p:cNvCxnSpPr>
            <a:cxnSpLocks noChangeShapeType="1"/>
          </p:cNvCxnSpPr>
          <p:nvPr/>
        </p:nvCxnSpPr>
        <p:spPr bwMode="auto">
          <a:xfrm rot="5400000" flipH="1">
            <a:off x="2360985" y="2107034"/>
            <a:ext cx="585788" cy="827088"/>
          </a:xfrm>
          <a:prstGeom prst="bentConnector3">
            <a:avLst>
              <a:gd name="adj1" fmla="val 49866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lg" len="lg"/>
          </a:ln>
        </p:spPr>
      </p:cxnSp>
      <p:cxnSp>
        <p:nvCxnSpPr>
          <p:cNvPr id="10" name="AutoShape 32"/>
          <p:cNvCxnSpPr>
            <a:cxnSpLocks noChangeShapeType="1"/>
          </p:cNvCxnSpPr>
          <p:nvPr/>
        </p:nvCxnSpPr>
        <p:spPr bwMode="auto">
          <a:xfrm rot="-5400000">
            <a:off x="2781673" y="957684"/>
            <a:ext cx="585788" cy="865187"/>
          </a:xfrm>
          <a:prstGeom prst="bentConnector3">
            <a:avLst>
              <a:gd name="adj1" fmla="val 49866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lg" len="lg"/>
          </a:ln>
        </p:spPr>
      </p:cxnSp>
      <p:cxnSp>
        <p:nvCxnSpPr>
          <p:cNvPr id="11" name="AutoShape 33"/>
          <p:cNvCxnSpPr>
            <a:cxnSpLocks noChangeShapeType="1"/>
          </p:cNvCxnSpPr>
          <p:nvPr/>
        </p:nvCxnSpPr>
        <p:spPr bwMode="auto">
          <a:xfrm rot="5400000" flipH="1">
            <a:off x="3626223" y="994197"/>
            <a:ext cx="585787" cy="827087"/>
          </a:xfrm>
          <a:prstGeom prst="bentConnector3">
            <a:avLst>
              <a:gd name="adj1" fmla="val 49866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lg" len="lg"/>
          </a:ln>
        </p:spPr>
      </p:cxnSp>
      <p:cxnSp>
        <p:nvCxnSpPr>
          <p:cNvPr id="12" name="AutoShape 38"/>
          <p:cNvCxnSpPr>
            <a:cxnSpLocks noChangeShapeType="1"/>
          </p:cNvCxnSpPr>
          <p:nvPr/>
        </p:nvCxnSpPr>
        <p:spPr bwMode="auto">
          <a:xfrm rot="5400000" flipH="1">
            <a:off x="4837485" y="2084809"/>
            <a:ext cx="585788" cy="827088"/>
          </a:xfrm>
          <a:prstGeom prst="bentConnector3">
            <a:avLst>
              <a:gd name="adj1" fmla="val 49866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lg" len="lg"/>
          </a:ln>
        </p:spPr>
      </p:cxnSp>
      <p:cxnSp>
        <p:nvCxnSpPr>
          <p:cNvPr id="13" name="AutoShape 37"/>
          <p:cNvCxnSpPr>
            <a:cxnSpLocks noChangeShapeType="1"/>
          </p:cNvCxnSpPr>
          <p:nvPr/>
        </p:nvCxnSpPr>
        <p:spPr bwMode="auto">
          <a:xfrm rot="-5400000">
            <a:off x="3992935" y="2065759"/>
            <a:ext cx="585788" cy="865188"/>
          </a:xfrm>
          <a:prstGeom prst="bentConnector3">
            <a:avLst>
              <a:gd name="adj1" fmla="val 49866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lg" len="lg"/>
          </a:ln>
        </p:spPr>
      </p:cxnSp>
      <p:cxnSp>
        <p:nvCxnSpPr>
          <p:cNvPr id="14" name="AutoShape 16"/>
          <p:cNvCxnSpPr>
            <a:cxnSpLocks noChangeShapeType="1"/>
          </p:cNvCxnSpPr>
          <p:nvPr/>
        </p:nvCxnSpPr>
        <p:spPr bwMode="auto">
          <a:xfrm rot="-5400000">
            <a:off x="1545010" y="2065759"/>
            <a:ext cx="585788" cy="865188"/>
          </a:xfrm>
          <a:prstGeom prst="bentConnector3">
            <a:avLst>
              <a:gd name="adj1" fmla="val 49866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lg" len="lg"/>
          </a:ln>
        </p:spPr>
      </p:cxnSp>
      <p:cxnSp>
        <p:nvCxnSpPr>
          <p:cNvPr id="15" name="AutoShape 17"/>
          <p:cNvCxnSpPr>
            <a:cxnSpLocks noChangeShapeType="1"/>
          </p:cNvCxnSpPr>
          <p:nvPr/>
        </p:nvCxnSpPr>
        <p:spPr bwMode="auto">
          <a:xfrm rot="5400000" flipH="1">
            <a:off x="2360985" y="2107034"/>
            <a:ext cx="585788" cy="827088"/>
          </a:xfrm>
          <a:prstGeom prst="bentConnector3">
            <a:avLst>
              <a:gd name="adj1" fmla="val 49866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lg" len="lg"/>
          </a:ln>
        </p:spPr>
      </p:cxnSp>
      <p:cxnSp>
        <p:nvCxnSpPr>
          <p:cNvPr id="16" name="AutoShape 32"/>
          <p:cNvCxnSpPr>
            <a:cxnSpLocks noChangeShapeType="1"/>
          </p:cNvCxnSpPr>
          <p:nvPr/>
        </p:nvCxnSpPr>
        <p:spPr bwMode="auto">
          <a:xfrm rot="-5400000">
            <a:off x="2781673" y="957684"/>
            <a:ext cx="585788" cy="865187"/>
          </a:xfrm>
          <a:prstGeom prst="bentConnector3">
            <a:avLst>
              <a:gd name="adj1" fmla="val 49866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lg" len="lg"/>
          </a:ln>
        </p:spPr>
      </p:cxnSp>
      <p:cxnSp>
        <p:nvCxnSpPr>
          <p:cNvPr id="17" name="AutoShape 33"/>
          <p:cNvCxnSpPr>
            <a:cxnSpLocks noChangeShapeType="1"/>
          </p:cNvCxnSpPr>
          <p:nvPr/>
        </p:nvCxnSpPr>
        <p:spPr bwMode="auto">
          <a:xfrm rot="5400000" flipH="1">
            <a:off x="3626223" y="994197"/>
            <a:ext cx="585787" cy="827087"/>
          </a:xfrm>
          <a:prstGeom prst="bentConnector3">
            <a:avLst>
              <a:gd name="adj1" fmla="val 49866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lg" len="lg"/>
          </a:ln>
        </p:spPr>
      </p:cxnSp>
      <p:cxnSp>
        <p:nvCxnSpPr>
          <p:cNvPr id="18" name="AutoShape 31"/>
          <p:cNvCxnSpPr>
            <a:cxnSpLocks noChangeShapeType="1"/>
          </p:cNvCxnSpPr>
          <p:nvPr/>
        </p:nvCxnSpPr>
        <p:spPr bwMode="auto">
          <a:xfrm rot="5400000" flipH="1">
            <a:off x="7308056" y="1341066"/>
            <a:ext cx="1512887" cy="1079500"/>
          </a:xfrm>
          <a:prstGeom prst="bentConnector3">
            <a:avLst>
              <a:gd name="adj1" fmla="val 52255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lg" len="lg"/>
          </a:ln>
        </p:spPr>
      </p:cxnSp>
      <p:cxnSp>
        <p:nvCxnSpPr>
          <p:cNvPr id="19" name="AutoShape 38"/>
          <p:cNvCxnSpPr>
            <a:cxnSpLocks noChangeShapeType="1"/>
          </p:cNvCxnSpPr>
          <p:nvPr/>
        </p:nvCxnSpPr>
        <p:spPr bwMode="auto">
          <a:xfrm rot="5400000" flipH="1">
            <a:off x="4837485" y="2084809"/>
            <a:ext cx="585788" cy="827088"/>
          </a:xfrm>
          <a:prstGeom prst="bentConnector3">
            <a:avLst>
              <a:gd name="adj1" fmla="val 49866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lg" len="lg"/>
          </a:ln>
        </p:spPr>
      </p:cxnSp>
      <p:cxnSp>
        <p:nvCxnSpPr>
          <p:cNvPr id="20" name="AutoShape 37"/>
          <p:cNvCxnSpPr>
            <a:cxnSpLocks noChangeShapeType="1"/>
          </p:cNvCxnSpPr>
          <p:nvPr/>
        </p:nvCxnSpPr>
        <p:spPr bwMode="auto">
          <a:xfrm rot="-5400000">
            <a:off x="3992935" y="2065759"/>
            <a:ext cx="585788" cy="865188"/>
          </a:xfrm>
          <a:prstGeom prst="bentConnector3">
            <a:avLst>
              <a:gd name="adj1" fmla="val 49866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lg" len="lg"/>
          </a:ln>
        </p:spPr>
      </p:cxnSp>
      <p:cxnSp>
        <p:nvCxnSpPr>
          <p:cNvPr id="21" name="AutoShape 16"/>
          <p:cNvCxnSpPr>
            <a:cxnSpLocks noChangeShapeType="1"/>
          </p:cNvCxnSpPr>
          <p:nvPr/>
        </p:nvCxnSpPr>
        <p:spPr bwMode="auto">
          <a:xfrm rot="-5400000">
            <a:off x="1545010" y="2065759"/>
            <a:ext cx="585788" cy="865188"/>
          </a:xfrm>
          <a:prstGeom prst="bentConnector3">
            <a:avLst>
              <a:gd name="adj1" fmla="val 49866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lg" len="lg"/>
          </a:ln>
        </p:spPr>
      </p:cxnSp>
      <p:cxnSp>
        <p:nvCxnSpPr>
          <p:cNvPr id="22" name="AutoShape 17"/>
          <p:cNvCxnSpPr>
            <a:cxnSpLocks noChangeShapeType="1"/>
          </p:cNvCxnSpPr>
          <p:nvPr/>
        </p:nvCxnSpPr>
        <p:spPr bwMode="auto">
          <a:xfrm rot="5400000" flipH="1">
            <a:off x="2360985" y="2107034"/>
            <a:ext cx="585788" cy="827088"/>
          </a:xfrm>
          <a:prstGeom prst="bentConnector3">
            <a:avLst>
              <a:gd name="adj1" fmla="val 49866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lg" len="lg"/>
          </a:ln>
        </p:spPr>
      </p:cxnSp>
      <p:cxnSp>
        <p:nvCxnSpPr>
          <p:cNvPr id="23" name="AutoShape 32"/>
          <p:cNvCxnSpPr>
            <a:cxnSpLocks noChangeShapeType="1"/>
          </p:cNvCxnSpPr>
          <p:nvPr/>
        </p:nvCxnSpPr>
        <p:spPr bwMode="auto">
          <a:xfrm rot="-5400000">
            <a:off x="2781673" y="957684"/>
            <a:ext cx="585788" cy="865187"/>
          </a:xfrm>
          <a:prstGeom prst="bentConnector3">
            <a:avLst>
              <a:gd name="adj1" fmla="val 49866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lg" len="lg"/>
          </a:ln>
        </p:spPr>
      </p:cxnSp>
      <p:cxnSp>
        <p:nvCxnSpPr>
          <p:cNvPr id="24" name="AutoShape 33"/>
          <p:cNvCxnSpPr>
            <a:cxnSpLocks noChangeShapeType="1"/>
          </p:cNvCxnSpPr>
          <p:nvPr/>
        </p:nvCxnSpPr>
        <p:spPr bwMode="auto">
          <a:xfrm rot="5400000" flipH="1">
            <a:off x="3626223" y="994197"/>
            <a:ext cx="585787" cy="827087"/>
          </a:xfrm>
          <a:prstGeom prst="bentConnector3">
            <a:avLst>
              <a:gd name="adj1" fmla="val 49866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lg" len="lg"/>
          </a:ln>
        </p:spPr>
      </p:cxnSp>
      <p:cxnSp>
        <p:nvCxnSpPr>
          <p:cNvPr id="25" name="AutoShape 30"/>
          <p:cNvCxnSpPr>
            <a:cxnSpLocks noChangeShapeType="1"/>
          </p:cNvCxnSpPr>
          <p:nvPr/>
        </p:nvCxnSpPr>
        <p:spPr bwMode="auto">
          <a:xfrm rot="-5400000">
            <a:off x="6335713" y="1376784"/>
            <a:ext cx="1441450" cy="936625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lg" len="lg"/>
          </a:ln>
        </p:spPr>
      </p:cxnSp>
      <p:cxnSp>
        <p:nvCxnSpPr>
          <p:cNvPr id="26" name="AutoShape 31"/>
          <p:cNvCxnSpPr>
            <a:cxnSpLocks noChangeShapeType="1"/>
          </p:cNvCxnSpPr>
          <p:nvPr/>
        </p:nvCxnSpPr>
        <p:spPr bwMode="auto">
          <a:xfrm rot="5400000" flipH="1">
            <a:off x="7308056" y="1341066"/>
            <a:ext cx="1512887" cy="1079500"/>
          </a:xfrm>
          <a:prstGeom prst="bentConnector3">
            <a:avLst>
              <a:gd name="adj1" fmla="val 52255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lg" len="lg"/>
          </a:ln>
        </p:spPr>
      </p:cxnSp>
      <p:cxnSp>
        <p:nvCxnSpPr>
          <p:cNvPr id="27" name="AutoShape 38"/>
          <p:cNvCxnSpPr>
            <a:cxnSpLocks noChangeShapeType="1"/>
          </p:cNvCxnSpPr>
          <p:nvPr/>
        </p:nvCxnSpPr>
        <p:spPr bwMode="auto">
          <a:xfrm rot="5400000" flipH="1">
            <a:off x="4837485" y="2084809"/>
            <a:ext cx="585788" cy="827088"/>
          </a:xfrm>
          <a:prstGeom prst="bentConnector3">
            <a:avLst>
              <a:gd name="adj1" fmla="val 49866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lg" len="lg"/>
          </a:ln>
        </p:spPr>
      </p:cxnSp>
      <p:cxnSp>
        <p:nvCxnSpPr>
          <p:cNvPr id="28" name="AutoShape 37"/>
          <p:cNvCxnSpPr>
            <a:cxnSpLocks noChangeShapeType="1"/>
          </p:cNvCxnSpPr>
          <p:nvPr/>
        </p:nvCxnSpPr>
        <p:spPr bwMode="auto">
          <a:xfrm rot="-5400000">
            <a:off x="3992935" y="2065759"/>
            <a:ext cx="585788" cy="865188"/>
          </a:xfrm>
          <a:prstGeom prst="bentConnector3">
            <a:avLst>
              <a:gd name="adj1" fmla="val 49866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lg" len="lg"/>
          </a:ln>
        </p:spPr>
      </p:cxnSp>
      <p:cxnSp>
        <p:nvCxnSpPr>
          <p:cNvPr id="29" name="AutoShape 16"/>
          <p:cNvCxnSpPr>
            <a:cxnSpLocks noChangeShapeType="1"/>
          </p:cNvCxnSpPr>
          <p:nvPr/>
        </p:nvCxnSpPr>
        <p:spPr bwMode="auto">
          <a:xfrm rot="-5400000">
            <a:off x="1545010" y="2065759"/>
            <a:ext cx="585788" cy="865188"/>
          </a:xfrm>
          <a:prstGeom prst="bentConnector3">
            <a:avLst>
              <a:gd name="adj1" fmla="val 49866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lg" len="lg"/>
          </a:ln>
        </p:spPr>
      </p:cxnSp>
      <p:cxnSp>
        <p:nvCxnSpPr>
          <p:cNvPr id="30" name="AutoShape 17"/>
          <p:cNvCxnSpPr>
            <a:cxnSpLocks noChangeShapeType="1"/>
          </p:cNvCxnSpPr>
          <p:nvPr/>
        </p:nvCxnSpPr>
        <p:spPr bwMode="auto">
          <a:xfrm rot="5400000" flipH="1">
            <a:off x="2360985" y="2107034"/>
            <a:ext cx="585788" cy="827088"/>
          </a:xfrm>
          <a:prstGeom prst="bentConnector3">
            <a:avLst>
              <a:gd name="adj1" fmla="val 49866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lg" len="lg"/>
          </a:ln>
        </p:spPr>
      </p:cxnSp>
      <p:cxnSp>
        <p:nvCxnSpPr>
          <p:cNvPr id="31" name="AutoShape 32"/>
          <p:cNvCxnSpPr>
            <a:cxnSpLocks noChangeShapeType="1"/>
          </p:cNvCxnSpPr>
          <p:nvPr/>
        </p:nvCxnSpPr>
        <p:spPr bwMode="auto">
          <a:xfrm rot="-5400000">
            <a:off x="2781673" y="957684"/>
            <a:ext cx="585788" cy="865187"/>
          </a:xfrm>
          <a:prstGeom prst="bentConnector3">
            <a:avLst>
              <a:gd name="adj1" fmla="val 49866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lg" len="lg"/>
          </a:ln>
        </p:spPr>
      </p:cxnSp>
      <p:cxnSp>
        <p:nvCxnSpPr>
          <p:cNvPr id="68608" name="AutoShape 33"/>
          <p:cNvCxnSpPr>
            <a:cxnSpLocks noChangeShapeType="1"/>
          </p:cNvCxnSpPr>
          <p:nvPr/>
        </p:nvCxnSpPr>
        <p:spPr bwMode="auto">
          <a:xfrm rot="5400000" flipH="1">
            <a:off x="3626223" y="994197"/>
            <a:ext cx="585787" cy="827087"/>
          </a:xfrm>
          <a:prstGeom prst="bentConnector3">
            <a:avLst>
              <a:gd name="adj1" fmla="val 49866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lg" len="lg"/>
          </a:ln>
        </p:spPr>
      </p:cxnSp>
      <p:cxnSp>
        <p:nvCxnSpPr>
          <p:cNvPr id="68609" name="AutoShape 30"/>
          <p:cNvCxnSpPr>
            <a:cxnSpLocks noChangeShapeType="1"/>
          </p:cNvCxnSpPr>
          <p:nvPr/>
        </p:nvCxnSpPr>
        <p:spPr bwMode="auto">
          <a:xfrm rot="-5400000">
            <a:off x="6335713" y="1376784"/>
            <a:ext cx="1441450" cy="936625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bg2"/>
            </a:solidFill>
            <a:miter lim="800000"/>
            <a:headEnd/>
            <a:tailEnd type="triangle" w="lg" len="lg"/>
          </a:ln>
        </p:spPr>
      </p:cxnSp>
      <p:cxnSp>
        <p:nvCxnSpPr>
          <p:cNvPr id="68612" name="AutoShape 31"/>
          <p:cNvCxnSpPr>
            <a:cxnSpLocks noChangeShapeType="1"/>
          </p:cNvCxnSpPr>
          <p:nvPr/>
        </p:nvCxnSpPr>
        <p:spPr bwMode="auto">
          <a:xfrm rot="5400000" flipH="1">
            <a:off x="7308056" y="1341066"/>
            <a:ext cx="1512887" cy="1079500"/>
          </a:xfrm>
          <a:prstGeom prst="bentConnector3">
            <a:avLst>
              <a:gd name="adj1" fmla="val 52255"/>
            </a:avLst>
          </a:prstGeom>
          <a:noFill/>
          <a:ln w="38100">
            <a:solidFill>
              <a:schemeClr val="bg2"/>
            </a:solidFill>
            <a:miter lim="800000"/>
            <a:headEnd/>
            <a:tailEnd type="triangle" w="lg" len="lg"/>
          </a:ln>
        </p:spPr>
      </p:cxnSp>
      <p:cxnSp>
        <p:nvCxnSpPr>
          <p:cNvPr id="68613" name="AutoShape 38"/>
          <p:cNvCxnSpPr>
            <a:cxnSpLocks noChangeShapeType="1"/>
          </p:cNvCxnSpPr>
          <p:nvPr/>
        </p:nvCxnSpPr>
        <p:spPr bwMode="auto">
          <a:xfrm rot="5400000" flipH="1">
            <a:off x="4837485" y="2084809"/>
            <a:ext cx="585788" cy="827088"/>
          </a:xfrm>
          <a:prstGeom prst="bentConnector3">
            <a:avLst>
              <a:gd name="adj1" fmla="val 49866"/>
            </a:avLst>
          </a:prstGeom>
          <a:noFill/>
          <a:ln w="38100">
            <a:solidFill>
              <a:schemeClr val="bg2"/>
            </a:solidFill>
            <a:miter lim="800000"/>
            <a:headEnd/>
            <a:tailEnd type="triangle" w="lg" len="lg"/>
          </a:ln>
        </p:spPr>
      </p:cxnSp>
      <p:cxnSp>
        <p:nvCxnSpPr>
          <p:cNvPr id="68614" name="AutoShape 37"/>
          <p:cNvCxnSpPr>
            <a:cxnSpLocks noChangeShapeType="1"/>
          </p:cNvCxnSpPr>
          <p:nvPr/>
        </p:nvCxnSpPr>
        <p:spPr bwMode="auto">
          <a:xfrm rot="-5400000">
            <a:off x="3992935" y="2065759"/>
            <a:ext cx="585788" cy="865188"/>
          </a:xfrm>
          <a:prstGeom prst="bentConnector3">
            <a:avLst>
              <a:gd name="adj1" fmla="val 49866"/>
            </a:avLst>
          </a:prstGeom>
          <a:noFill/>
          <a:ln w="38100">
            <a:solidFill>
              <a:schemeClr val="bg2"/>
            </a:solidFill>
            <a:miter lim="800000"/>
            <a:headEnd/>
            <a:tailEnd type="triangle" w="lg" len="lg"/>
          </a:ln>
        </p:spPr>
      </p:cxnSp>
      <p:cxnSp>
        <p:nvCxnSpPr>
          <p:cNvPr id="68617" name="AutoShape 16"/>
          <p:cNvCxnSpPr>
            <a:cxnSpLocks noChangeShapeType="1"/>
          </p:cNvCxnSpPr>
          <p:nvPr/>
        </p:nvCxnSpPr>
        <p:spPr bwMode="auto">
          <a:xfrm rot="-5400000">
            <a:off x="1545010" y="2065759"/>
            <a:ext cx="585788" cy="865188"/>
          </a:xfrm>
          <a:prstGeom prst="bentConnector3">
            <a:avLst>
              <a:gd name="adj1" fmla="val 49866"/>
            </a:avLst>
          </a:prstGeom>
          <a:noFill/>
          <a:ln w="38100">
            <a:solidFill>
              <a:schemeClr val="bg2"/>
            </a:solidFill>
            <a:miter lim="800000"/>
            <a:headEnd/>
            <a:tailEnd type="triangle" w="lg" len="lg"/>
          </a:ln>
        </p:spPr>
      </p:cxnSp>
      <p:cxnSp>
        <p:nvCxnSpPr>
          <p:cNvPr id="68618" name="AutoShape 17"/>
          <p:cNvCxnSpPr>
            <a:cxnSpLocks noChangeShapeType="1"/>
          </p:cNvCxnSpPr>
          <p:nvPr/>
        </p:nvCxnSpPr>
        <p:spPr bwMode="auto">
          <a:xfrm rot="5400000" flipH="1">
            <a:off x="2360985" y="2107034"/>
            <a:ext cx="585788" cy="827088"/>
          </a:xfrm>
          <a:prstGeom prst="bentConnector3">
            <a:avLst>
              <a:gd name="adj1" fmla="val 49866"/>
            </a:avLst>
          </a:prstGeom>
          <a:noFill/>
          <a:ln w="38100">
            <a:solidFill>
              <a:schemeClr val="bg2"/>
            </a:solidFill>
            <a:miter lim="800000"/>
            <a:headEnd/>
            <a:tailEnd type="triangle" w="lg" len="lg"/>
          </a:ln>
        </p:spPr>
      </p:cxnSp>
      <p:cxnSp>
        <p:nvCxnSpPr>
          <p:cNvPr id="68619" name="AutoShape 32"/>
          <p:cNvCxnSpPr>
            <a:cxnSpLocks noChangeShapeType="1"/>
          </p:cNvCxnSpPr>
          <p:nvPr/>
        </p:nvCxnSpPr>
        <p:spPr bwMode="auto">
          <a:xfrm rot="-5400000">
            <a:off x="2781673" y="957684"/>
            <a:ext cx="585788" cy="865187"/>
          </a:xfrm>
          <a:prstGeom prst="bentConnector3">
            <a:avLst>
              <a:gd name="adj1" fmla="val 49866"/>
            </a:avLst>
          </a:prstGeom>
          <a:noFill/>
          <a:ln w="38100">
            <a:solidFill>
              <a:schemeClr val="bg2"/>
            </a:solidFill>
            <a:miter lim="800000"/>
            <a:headEnd/>
            <a:tailEnd type="triangle" w="lg" len="lg"/>
          </a:ln>
        </p:spPr>
      </p:cxnSp>
      <p:cxnSp>
        <p:nvCxnSpPr>
          <p:cNvPr id="68620" name="AutoShape 33"/>
          <p:cNvCxnSpPr>
            <a:cxnSpLocks noChangeShapeType="1"/>
          </p:cNvCxnSpPr>
          <p:nvPr/>
        </p:nvCxnSpPr>
        <p:spPr bwMode="auto">
          <a:xfrm rot="5400000" flipH="1">
            <a:off x="3613523" y="1003722"/>
            <a:ext cx="585787" cy="827087"/>
          </a:xfrm>
          <a:prstGeom prst="bentConnector3">
            <a:avLst>
              <a:gd name="adj1" fmla="val 49866"/>
            </a:avLst>
          </a:prstGeom>
          <a:noFill/>
          <a:ln w="38100">
            <a:solidFill>
              <a:schemeClr val="bg2"/>
            </a:solidFill>
            <a:miter lim="800000"/>
            <a:headEnd/>
            <a:tailEnd type="triangle" w="lg" len="lg"/>
          </a:ln>
        </p:spPr>
      </p:cxnSp>
      <p:sp>
        <p:nvSpPr>
          <p:cNvPr id="68681" name="Text Box 20"/>
          <p:cNvSpPr txBox="1">
            <a:spLocks noChangeArrowheads="1"/>
          </p:cNvSpPr>
          <p:nvPr/>
        </p:nvSpPr>
        <p:spPr bwMode="auto">
          <a:xfrm>
            <a:off x="827584" y="4679156"/>
            <a:ext cx="1656184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 dirty="0">
                <a:solidFill>
                  <a:srgbClr val="FFCC00"/>
                </a:solidFill>
                <a:ea typeface="黑体" pitchFamily="49" charset="-122"/>
              </a:rPr>
              <a:t>算法</a:t>
            </a:r>
          </a:p>
        </p:txBody>
      </p:sp>
      <p:sp>
        <p:nvSpPr>
          <p:cNvPr id="68682" name="Text Box 4"/>
          <p:cNvSpPr txBox="1">
            <a:spLocks noChangeArrowheads="1"/>
          </p:cNvSpPr>
          <p:nvPr/>
        </p:nvSpPr>
        <p:spPr bwMode="auto">
          <a:xfrm>
            <a:off x="539552" y="476672"/>
            <a:ext cx="216058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 dirty="0">
                <a:solidFill>
                  <a:srgbClr val="FFCC00"/>
                </a:solidFill>
                <a:ea typeface="黑体" pitchFamily="49" charset="-122"/>
              </a:rPr>
              <a:t>接口</a:t>
            </a:r>
          </a:p>
        </p:txBody>
      </p:sp>
      <p:sp>
        <p:nvSpPr>
          <p:cNvPr id="68683" name="Text Box 9"/>
          <p:cNvSpPr txBox="1">
            <a:spLocks noChangeArrowheads="1"/>
          </p:cNvSpPr>
          <p:nvPr/>
        </p:nvSpPr>
        <p:spPr bwMode="auto">
          <a:xfrm>
            <a:off x="1043608" y="3547864"/>
            <a:ext cx="1296144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 dirty="0">
                <a:solidFill>
                  <a:srgbClr val="FFCC00"/>
                </a:solidFill>
                <a:ea typeface="黑体" pitchFamily="49" charset="-122"/>
              </a:rPr>
              <a:t>具体类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全屏显示(4:3)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1</cp:revision>
  <dcterms:modified xsi:type="dcterms:W3CDTF">2016-11-17T13:31:00Z</dcterms:modified>
</cp:coreProperties>
</file>