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" cy="1920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39345-70C9-47CE-A825-96118B146A19}" v="5" dt="2022-02-03T02:10:5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360" d="100"/>
          <a:sy n="360" d="100"/>
        </p:scale>
        <p:origin x="209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nhao" userId="ff999916300311e2" providerId="LiveId" clId="{C1B39345-70C9-47CE-A825-96118B146A19}"/>
    <pc:docChg chg="modSld">
      <pc:chgData name="Zhang Wenhao" userId="ff999916300311e2" providerId="LiveId" clId="{C1B39345-70C9-47CE-A825-96118B146A19}" dt="2022-02-03T02:11:43.096" v="15" actId="1076"/>
      <pc:docMkLst>
        <pc:docMk/>
      </pc:docMkLst>
      <pc:sldChg chg="addSp delSp modSp mod">
        <pc:chgData name="Zhang Wenhao" userId="ff999916300311e2" providerId="LiveId" clId="{C1B39345-70C9-47CE-A825-96118B146A19}" dt="2022-02-03T02:11:43.096" v="15" actId="1076"/>
        <pc:sldMkLst>
          <pc:docMk/>
          <pc:sldMk cId="1723187216" sldId="256"/>
        </pc:sldMkLst>
        <pc:spChg chg="mod">
          <ac:chgData name="Zhang Wenhao" userId="ff999916300311e2" providerId="LiveId" clId="{C1B39345-70C9-47CE-A825-96118B146A19}" dt="2022-02-03T02:11:10.278" v="11" actId="688"/>
          <ac:spMkLst>
            <pc:docMk/>
            <pc:sldMk cId="1723187216" sldId="256"/>
            <ac:spMk id="23" creationId="{EF379958-DA00-5341-B85A-D3EA13DB2F70}"/>
          </ac:spMkLst>
        </pc:spChg>
        <pc:spChg chg="mod">
          <ac:chgData name="Zhang Wenhao" userId="ff999916300311e2" providerId="LiveId" clId="{C1B39345-70C9-47CE-A825-96118B146A19}" dt="2022-02-03T02:11:27.601" v="12" actId="688"/>
          <ac:spMkLst>
            <pc:docMk/>
            <pc:sldMk cId="1723187216" sldId="256"/>
            <ac:spMk id="24" creationId="{9BE22541-9086-AD48-B5A6-CB815D77D61D}"/>
          </ac:spMkLst>
        </pc:spChg>
        <pc:spChg chg="del mod">
          <ac:chgData name="Zhang Wenhao" userId="ff999916300311e2" providerId="LiveId" clId="{C1B39345-70C9-47CE-A825-96118B146A19}" dt="2022-02-03T02:10:49.527" v="8"/>
          <ac:spMkLst>
            <pc:docMk/>
            <pc:sldMk cId="1723187216" sldId="256"/>
            <ac:spMk id="55" creationId="{A5922BF7-9ACE-4E43-998E-959E73B0A180}"/>
          </ac:spMkLst>
        </pc:spChg>
        <pc:spChg chg="add mod">
          <ac:chgData name="Zhang Wenhao" userId="ff999916300311e2" providerId="LiveId" clId="{C1B39345-70C9-47CE-A825-96118B146A19}" dt="2022-02-03T02:10:57.219" v="10" actId="1076"/>
          <ac:spMkLst>
            <pc:docMk/>
            <pc:sldMk cId="1723187216" sldId="256"/>
            <ac:spMk id="58" creationId="{6AA63AF3-5277-4643-9421-38F35D226715}"/>
          </ac:spMkLst>
        </pc:spChg>
        <pc:spChg chg="mod">
          <ac:chgData name="Zhang Wenhao" userId="ff999916300311e2" providerId="LiveId" clId="{C1B39345-70C9-47CE-A825-96118B146A19}" dt="2022-02-03T02:11:43.096" v="15" actId="1076"/>
          <ac:spMkLst>
            <pc:docMk/>
            <pc:sldMk cId="1723187216" sldId="256"/>
            <ac:spMk id="63" creationId="{5B11F5E0-E1B3-7440-A864-624C4954BFCA}"/>
          </ac:spMkLst>
        </pc:spChg>
        <pc:spChg chg="mod">
          <ac:chgData name="Zhang Wenhao" userId="ff999916300311e2" providerId="LiveId" clId="{C1B39345-70C9-47CE-A825-96118B146A19}" dt="2022-02-03T02:10:42.438" v="0" actId="196"/>
          <ac:spMkLst>
            <pc:docMk/>
            <pc:sldMk cId="1723187216" sldId="256"/>
            <ac:spMk id="71" creationId="{FAC5CA02-1A65-F442-8B4E-98151AC7C1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314366"/>
            <a:ext cx="2331720" cy="668749"/>
          </a:xfrm>
        </p:spPr>
        <p:txBody>
          <a:bodyPr anchor="b"/>
          <a:lstStyle>
            <a:lvl1pPr algn="ctr"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008904"/>
            <a:ext cx="2057400" cy="463767"/>
          </a:xfrm>
        </p:spPr>
        <p:txBody>
          <a:bodyPr/>
          <a:lstStyle>
            <a:lvl1pPr marL="0" indent="0" algn="ctr">
              <a:buNone/>
              <a:defRPr sz="672"/>
            </a:lvl1pPr>
            <a:lvl2pPr marL="128062" indent="0" algn="ctr">
              <a:buNone/>
              <a:defRPr sz="560"/>
            </a:lvl2pPr>
            <a:lvl3pPr marL="256123" indent="0" algn="ctr">
              <a:buNone/>
              <a:defRPr sz="504"/>
            </a:lvl3pPr>
            <a:lvl4pPr marL="384185" indent="0" algn="ctr">
              <a:buNone/>
              <a:defRPr sz="448"/>
            </a:lvl4pPr>
            <a:lvl5pPr marL="512247" indent="0" algn="ctr">
              <a:buNone/>
              <a:defRPr sz="448"/>
            </a:lvl5pPr>
            <a:lvl6pPr marL="640309" indent="0" algn="ctr">
              <a:buNone/>
              <a:defRPr sz="448"/>
            </a:lvl6pPr>
            <a:lvl7pPr marL="768370" indent="0" algn="ctr">
              <a:buNone/>
              <a:defRPr sz="448"/>
            </a:lvl7pPr>
            <a:lvl8pPr marL="896432" indent="0" algn="ctr">
              <a:buNone/>
              <a:defRPr sz="448"/>
            </a:lvl8pPr>
            <a:lvl9pPr marL="1024494" indent="0" algn="ctr">
              <a:buNone/>
              <a:defRPr sz="4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02269"/>
            <a:ext cx="591503" cy="1627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02269"/>
            <a:ext cx="1740218" cy="1627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78885"/>
            <a:ext cx="2366010" cy="799031"/>
          </a:xfrm>
        </p:spPr>
        <p:txBody>
          <a:bodyPr anchor="b"/>
          <a:lstStyle>
            <a:lvl1pPr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85475"/>
            <a:ext cx="2366010" cy="420191"/>
          </a:xfrm>
        </p:spPr>
        <p:txBody>
          <a:bodyPr/>
          <a:lstStyle>
            <a:lvl1pPr marL="0" indent="0">
              <a:buNone/>
              <a:defRPr sz="672">
                <a:solidFill>
                  <a:schemeClr val="tx1"/>
                </a:solidFill>
              </a:defRPr>
            </a:lvl1pPr>
            <a:lvl2pPr marL="128062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2pPr>
            <a:lvl3pPr marL="256123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384185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4pPr>
            <a:lvl5pPr marL="512247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5pPr>
            <a:lvl6pPr marL="640309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6pPr>
            <a:lvl7pPr marL="768370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7pPr>
            <a:lvl8pPr marL="896432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8pPr>
            <a:lvl9pPr marL="1024494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511344"/>
            <a:ext cx="1165860" cy="1218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511344"/>
            <a:ext cx="1165860" cy="1218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02269"/>
            <a:ext cx="2366010" cy="371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70881"/>
            <a:ext cx="1160502" cy="230772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701653"/>
            <a:ext cx="1160502" cy="103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70881"/>
            <a:ext cx="1166217" cy="230772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701653"/>
            <a:ext cx="1166217" cy="103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8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8058"/>
            <a:ext cx="884753" cy="448204"/>
          </a:xfrm>
        </p:spPr>
        <p:txBody>
          <a:bodyPr anchor="b"/>
          <a:lstStyle>
            <a:lvl1pPr>
              <a:defRPr sz="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76571"/>
            <a:ext cx="1388745" cy="1365066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76262"/>
            <a:ext cx="884753" cy="1067598"/>
          </a:xfrm>
        </p:spPr>
        <p:txBody>
          <a:bodyPr/>
          <a:lstStyle>
            <a:lvl1pPr marL="0" indent="0">
              <a:buNone/>
              <a:defRPr sz="448"/>
            </a:lvl1pPr>
            <a:lvl2pPr marL="128062" indent="0">
              <a:buNone/>
              <a:defRPr sz="392"/>
            </a:lvl2pPr>
            <a:lvl3pPr marL="256123" indent="0">
              <a:buNone/>
              <a:defRPr sz="336"/>
            </a:lvl3pPr>
            <a:lvl4pPr marL="384185" indent="0">
              <a:buNone/>
              <a:defRPr sz="280"/>
            </a:lvl4pPr>
            <a:lvl5pPr marL="512247" indent="0">
              <a:buNone/>
              <a:defRPr sz="280"/>
            </a:lvl5pPr>
            <a:lvl6pPr marL="640309" indent="0">
              <a:buNone/>
              <a:defRPr sz="280"/>
            </a:lvl6pPr>
            <a:lvl7pPr marL="768370" indent="0">
              <a:buNone/>
              <a:defRPr sz="280"/>
            </a:lvl7pPr>
            <a:lvl8pPr marL="896432" indent="0">
              <a:buNone/>
              <a:defRPr sz="280"/>
            </a:lvl8pPr>
            <a:lvl9pPr marL="1024494" indent="0">
              <a:buNone/>
              <a:defRPr sz="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8058"/>
            <a:ext cx="884753" cy="448204"/>
          </a:xfrm>
        </p:spPr>
        <p:txBody>
          <a:bodyPr anchor="b"/>
          <a:lstStyle>
            <a:lvl1pPr>
              <a:defRPr sz="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76571"/>
            <a:ext cx="1388745" cy="1365066"/>
          </a:xfrm>
        </p:spPr>
        <p:txBody>
          <a:bodyPr anchor="t"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76262"/>
            <a:ext cx="884753" cy="1067598"/>
          </a:xfrm>
        </p:spPr>
        <p:txBody>
          <a:bodyPr/>
          <a:lstStyle>
            <a:lvl1pPr marL="0" indent="0">
              <a:buNone/>
              <a:defRPr sz="448"/>
            </a:lvl1pPr>
            <a:lvl2pPr marL="128062" indent="0">
              <a:buNone/>
              <a:defRPr sz="392"/>
            </a:lvl2pPr>
            <a:lvl3pPr marL="256123" indent="0">
              <a:buNone/>
              <a:defRPr sz="336"/>
            </a:lvl3pPr>
            <a:lvl4pPr marL="384185" indent="0">
              <a:buNone/>
              <a:defRPr sz="280"/>
            </a:lvl4pPr>
            <a:lvl5pPr marL="512247" indent="0">
              <a:buNone/>
              <a:defRPr sz="280"/>
            </a:lvl5pPr>
            <a:lvl6pPr marL="640309" indent="0">
              <a:buNone/>
              <a:defRPr sz="280"/>
            </a:lvl6pPr>
            <a:lvl7pPr marL="768370" indent="0">
              <a:buNone/>
              <a:defRPr sz="280"/>
            </a:lvl7pPr>
            <a:lvl8pPr marL="896432" indent="0">
              <a:buNone/>
              <a:defRPr sz="280"/>
            </a:lvl8pPr>
            <a:lvl9pPr marL="1024494" indent="0">
              <a:buNone/>
              <a:defRPr sz="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02269"/>
            <a:ext cx="2366010" cy="37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511344"/>
            <a:ext cx="2366010" cy="121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780367"/>
            <a:ext cx="61722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773F-F73B-1244-9718-D1E93682C30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780367"/>
            <a:ext cx="92583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780367"/>
            <a:ext cx="61722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48AB-B03D-E54E-8212-1A838E8D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123" rtl="0" eaLnBrk="1" latinLnBrk="0" hangingPunct="1">
        <a:lnSpc>
          <a:spcPct val="90000"/>
        </a:lnSpc>
        <a:spcBef>
          <a:spcPct val="0"/>
        </a:spcBef>
        <a:buNone/>
        <a:defRPr sz="1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31" indent="-64031" algn="l" defTabSz="256123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1pPr>
      <a:lvl2pPr marL="192093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20154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48216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76278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704339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832401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960463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88525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A7B6171-9F38-B54A-A9D3-139520107107}"/>
              </a:ext>
            </a:extLst>
          </p:cNvPr>
          <p:cNvSpPr/>
          <p:nvPr/>
        </p:nvSpPr>
        <p:spPr>
          <a:xfrm rot="10800000">
            <a:off x="234479" y="398067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EA46-4C2E-154D-82F4-8724CCAE24C9}"/>
              </a:ext>
            </a:extLst>
          </p:cNvPr>
          <p:cNvSpPr/>
          <p:nvPr/>
        </p:nvSpPr>
        <p:spPr>
          <a:xfrm>
            <a:off x="161925" y="707390"/>
            <a:ext cx="506094" cy="50609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A0DD20-5D21-684A-9882-B0BC56C96734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61925" y="960437"/>
            <a:ext cx="50609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6FFCC-6B0D-0D4E-87BA-2066709788CB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14972" y="707390"/>
            <a:ext cx="0" cy="5060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2C946-476E-5147-A824-146591319F91}"/>
              </a:ext>
            </a:extLst>
          </p:cNvPr>
          <p:cNvSpPr/>
          <p:nvPr/>
        </p:nvSpPr>
        <p:spPr>
          <a:xfrm>
            <a:off x="161937" y="330744"/>
            <a:ext cx="253035" cy="2472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8E9FC5B-F9D5-544B-9D93-E8FFEF25790E}"/>
              </a:ext>
            </a:extLst>
          </p:cNvPr>
          <p:cNvSpPr/>
          <p:nvPr/>
        </p:nvSpPr>
        <p:spPr>
          <a:xfrm rot="10800000">
            <a:off x="234479" y="783160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A202139-4B9E-7E45-890D-736EA4B59414}"/>
              </a:ext>
            </a:extLst>
          </p:cNvPr>
          <p:cNvSpPr/>
          <p:nvPr/>
        </p:nvSpPr>
        <p:spPr>
          <a:xfrm rot="10800000">
            <a:off x="487516" y="1033607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4D8FC1D-9F94-664C-B22D-74D0F9892472}"/>
              </a:ext>
            </a:extLst>
          </p:cNvPr>
          <p:cNvSpPr/>
          <p:nvPr/>
        </p:nvSpPr>
        <p:spPr>
          <a:xfrm rot="16200000">
            <a:off x="487521" y="785462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91A343E-A068-E24E-916A-EEAC738FC4A4}"/>
              </a:ext>
            </a:extLst>
          </p:cNvPr>
          <p:cNvSpPr/>
          <p:nvPr/>
        </p:nvSpPr>
        <p:spPr>
          <a:xfrm rot="5400000">
            <a:off x="234478" y="1026914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70E-B27C-FA4D-BCB3-66E3BECC3C9F}"/>
              </a:ext>
            </a:extLst>
          </p:cNvPr>
          <p:cNvSpPr/>
          <p:nvPr/>
        </p:nvSpPr>
        <p:spPr>
          <a:xfrm>
            <a:off x="1082991" y="232319"/>
            <a:ext cx="506094" cy="50609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575EA9-71F2-D54C-9A18-3DEAE25F282B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1082991" y="485366"/>
            <a:ext cx="50609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3F2873-9997-5547-B1D1-032C12F87479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1336038" y="232319"/>
            <a:ext cx="0" cy="5060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>
            <a:extLst>
              <a:ext uri="{FF2B5EF4-FFF2-40B4-BE49-F238E27FC236}">
                <a16:creationId xmlns:a16="http://schemas.microsoft.com/office/drawing/2014/main" id="{C1971EBD-3374-304D-B557-4B95D53E1CA1}"/>
              </a:ext>
            </a:extLst>
          </p:cNvPr>
          <p:cNvSpPr/>
          <p:nvPr/>
        </p:nvSpPr>
        <p:spPr>
          <a:xfrm rot="10800000">
            <a:off x="1155545" y="308089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02FA4C0C-62AA-B447-92E2-DBB09140506E}"/>
              </a:ext>
            </a:extLst>
          </p:cNvPr>
          <p:cNvSpPr/>
          <p:nvPr/>
        </p:nvSpPr>
        <p:spPr>
          <a:xfrm>
            <a:off x="1408582" y="558536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F379958-DA00-5341-B85A-D3EA13DB2F70}"/>
              </a:ext>
            </a:extLst>
          </p:cNvPr>
          <p:cNvSpPr/>
          <p:nvPr/>
        </p:nvSpPr>
        <p:spPr>
          <a:xfrm rot="16200000">
            <a:off x="1408587" y="310391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BE22541-9086-AD48-B5A6-CB815D77D61D}"/>
              </a:ext>
            </a:extLst>
          </p:cNvPr>
          <p:cNvSpPr/>
          <p:nvPr/>
        </p:nvSpPr>
        <p:spPr>
          <a:xfrm rot="16200000">
            <a:off x="1155544" y="551843"/>
            <a:ext cx="107950" cy="112554"/>
          </a:xfrm>
          <a:prstGeom prst="downArrow">
            <a:avLst>
              <a:gd name="adj1" fmla="val 3235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72A75F-9BCB-E54C-8B54-F7EE405FB44D}"/>
              </a:ext>
            </a:extLst>
          </p:cNvPr>
          <p:cNvGrpSpPr/>
          <p:nvPr/>
        </p:nvGrpSpPr>
        <p:grpSpPr>
          <a:xfrm>
            <a:off x="1997853" y="210476"/>
            <a:ext cx="548886" cy="563154"/>
            <a:chOff x="1997853" y="210476"/>
            <a:chExt cx="548886" cy="5631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FE908-15FD-D243-AFEA-01E9B10F8F1A}"/>
                </a:ext>
              </a:extLst>
            </p:cNvPr>
            <p:cNvSpPr/>
            <p:nvPr/>
          </p:nvSpPr>
          <p:spPr>
            <a:xfrm>
              <a:off x="2001042" y="232319"/>
              <a:ext cx="506094" cy="50609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ECF099-C485-7344-A682-90F6271B4A1D}"/>
                </a:ext>
              </a:extLst>
            </p:cNvPr>
            <p:cNvCxnSpPr>
              <a:stCxn id="25" idx="1"/>
              <a:endCxn id="25" idx="3"/>
            </p:cNvCxnSpPr>
            <p:nvPr/>
          </p:nvCxnSpPr>
          <p:spPr>
            <a:xfrm>
              <a:off x="2001042" y="485366"/>
              <a:ext cx="50609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EA8573-E1AB-F44C-A695-FF577D353A5F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2254089" y="232319"/>
              <a:ext cx="0" cy="5060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854F8-F75B-A545-9A07-5AA8F3B8938D}"/>
                </a:ext>
              </a:extLst>
            </p:cNvPr>
            <p:cNvSpPr txBox="1"/>
            <p:nvPr/>
          </p:nvSpPr>
          <p:spPr>
            <a:xfrm>
              <a:off x="2243450" y="21047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6EC9E5-41B7-124A-88ED-D93699D3DB33}"/>
                </a:ext>
              </a:extLst>
            </p:cNvPr>
            <p:cNvSpPr txBox="1"/>
            <p:nvPr/>
          </p:nvSpPr>
          <p:spPr>
            <a:xfrm>
              <a:off x="1997853" y="4658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EBBEE1-209C-6347-ADCE-D30E1E8752B2}"/>
                </a:ext>
              </a:extLst>
            </p:cNvPr>
            <p:cNvSpPr txBox="1"/>
            <p:nvPr/>
          </p:nvSpPr>
          <p:spPr>
            <a:xfrm>
              <a:off x="1997853" y="21047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5EF9F9-C30F-B24B-8B5E-5E94F0A4B2C5}"/>
                </a:ext>
              </a:extLst>
            </p:cNvPr>
            <p:cNvSpPr txBox="1"/>
            <p:nvPr/>
          </p:nvSpPr>
          <p:spPr>
            <a:xfrm>
              <a:off x="2216199" y="465853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CD122D-007B-FE4F-8F98-467B0F748993}"/>
              </a:ext>
            </a:extLst>
          </p:cNvPr>
          <p:cNvGrpSpPr/>
          <p:nvPr/>
        </p:nvGrpSpPr>
        <p:grpSpPr>
          <a:xfrm>
            <a:off x="1997853" y="1153595"/>
            <a:ext cx="528034" cy="563154"/>
            <a:chOff x="1997853" y="1153595"/>
            <a:chExt cx="528034" cy="5631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7033C3-51E6-0042-B359-829563261565}"/>
                </a:ext>
              </a:extLst>
            </p:cNvPr>
            <p:cNvSpPr/>
            <p:nvPr/>
          </p:nvSpPr>
          <p:spPr>
            <a:xfrm>
              <a:off x="2001042" y="1175438"/>
              <a:ext cx="506094" cy="50609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708AC-560F-F948-ACD7-52C0EED51664}"/>
                </a:ext>
              </a:extLst>
            </p:cNvPr>
            <p:cNvCxnSpPr>
              <a:stCxn id="38" idx="1"/>
              <a:endCxn id="38" idx="3"/>
            </p:cNvCxnSpPr>
            <p:nvPr/>
          </p:nvCxnSpPr>
          <p:spPr>
            <a:xfrm>
              <a:off x="2001042" y="1428485"/>
              <a:ext cx="50609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EB46A9-0D9F-5541-9B40-1FE55CE62EDF}"/>
                </a:ext>
              </a:extLst>
            </p:cNvPr>
            <p:cNvCxnSpPr>
              <a:cxnSpLocks/>
              <a:stCxn id="38" idx="0"/>
              <a:endCxn id="38" idx="2"/>
            </p:cNvCxnSpPr>
            <p:nvPr/>
          </p:nvCxnSpPr>
          <p:spPr>
            <a:xfrm>
              <a:off x="2254089" y="1175438"/>
              <a:ext cx="0" cy="5060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9A7F63-12BA-DE4C-BB8D-FD50E6CF3550}"/>
                </a:ext>
              </a:extLst>
            </p:cNvPr>
            <p:cNvSpPr txBox="1"/>
            <p:nvPr/>
          </p:nvSpPr>
          <p:spPr>
            <a:xfrm>
              <a:off x="2243450" y="11535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E425D2-B30E-4D4D-AE43-284A24D8EE89}"/>
                </a:ext>
              </a:extLst>
            </p:cNvPr>
            <p:cNvSpPr txBox="1"/>
            <p:nvPr/>
          </p:nvSpPr>
          <p:spPr>
            <a:xfrm>
              <a:off x="1997853" y="140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91839A-CFF0-D047-92D2-0749D6909EFE}"/>
                </a:ext>
              </a:extLst>
            </p:cNvPr>
            <p:cNvSpPr txBox="1"/>
            <p:nvPr/>
          </p:nvSpPr>
          <p:spPr>
            <a:xfrm>
              <a:off x="1997853" y="11535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A0083A-0507-B844-837F-E4106904D943}"/>
                </a:ext>
              </a:extLst>
            </p:cNvPr>
            <p:cNvSpPr txBox="1"/>
            <p:nvPr/>
          </p:nvSpPr>
          <p:spPr>
            <a:xfrm>
              <a:off x="2249849" y="140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59CC1E-810C-7A40-A246-1F3BF94249E2}"/>
              </a:ext>
            </a:extLst>
          </p:cNvPr>
          <p:cNvGrpSpPr/>
          <p:nvPr/>
        </p:nvGrpSpPr>
        <p:grpSpPr>
          <a:xfrm>
            <a:off x="1082991" y="1153931"/>
            <a:ext cx="524210" cy="563154"/>
            <a:chOff x="1997853" y="1153595"/>
            <a:chExt cx="524210" cy="5631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41F2C4-84BE-9544-9FBB-90D13A15DF22}"/>
                </a:ext>
              </a:extLst>
            </p:cNvPr>
            <p:cNvSpPr/>
            <p:nvPr/>
          </p:nvSpPr>
          <p:spPr>
            <a:xfrm>
              <a:off x="2001042" y="1175438"/>
              <a:ext cx="506094" cy="50609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F71B314-4E38-094F-9C33-73ADB54FE772}"/>
                </a:ext>
              </a:extLst>
            </p:cNvPr>
            <p:cNvCxnSpPr>
              <a:stCxn id="48" idx="1"/>
              <a:endCxn id="48" idx="3"/>
            </p:cNvCxnSpPr>
            <p:nvPr/>
          </p:nvCxnSpPr>
          <p:spPr>
            <a:xfrm>
              <a:off x="2001042" y="1428485"/>
              <a:ext cx="50609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9674F7-3F89-6E48-9462-5845D243DC8F}"/>
                </a:ext>
              </a:extLst>
            </p:cNvPr>
            <p:cNvCxnSpPr>
              <a:cxnSpLocks/>
              <a:stCxn id="48" idx="0"/>
              <a:endCxn id="48" idx="2"/>
            </p:cNvCxnSpPr>
            <p:nvPr/>
          </p:nvCxnSpPr>
          <p:spPr>
            <a:xfrm>
              <a:off x="2254089" y="1175438"/>
              <a:ext cx="0" cy="5060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0BF0D3-F192-C24F-9EFD-13A3F9AE82D6}"/>
                </a:ext>
              </a:extLst>
            </p:cNvPr>
            <p:cNvSpPr txBox="1"/>
            <p:nvPr/>
          </p:nvSpPr>
          <p:spPr>
            <a:xfrm>
              <a:off x="2243450" y="11535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129512-C7CE-E748-8173-0A1D6A8AC0CE}"/>
                </a:ext>
              </a:extLst>
            </p:cNvPr>
            <p:cNvSpPr txBox="1"/>
            <p:nvPr/>
          </p:nvSpPr>
          <p:spPr>
            <a:xfrm>
              <a:off x="1997853" y="140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42C53C-5724-634C-AEDD-88E45CA40234}"/>
                </a:ext>
              </a:extLst>
            </p:cNvPr>
            <p:cNvSpPr txBox="1"/>
            <p:nvPr/>
          </p:nvSpPr>
          <p:spPr>
            <a:xfrm>
              <a:off x="1997853" y="11535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6DAFFF-D768-9446-B10E-FC54F575D065}"/>
                </a:ext>
              </a:extLst>
            </p:cNvPr>
            <p:cNvSpPr txBox="1"/>
            <p:nvPr/>
          </p:nvSpPr>
          <p:spPr>
            <a:xfrm>
              <a:off x="2246025" y="14066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E81DAA-1975-474B-9D8B-8E674D65918B}"/>
              </a:ext>
            </a:extLst>
          </p:cNvPr>
          <p:cNvCxnSpPr>
            <a:cxnSpLocks/>
          </p:cNvCxnSpPr>
          <p:nvPr/>
        </p:nvCxnSpPr>
        <p:spPr>
          <a:xfrm flipV="1">
            <a:off x="1646571" y="486293"/>
            <a:ext cx="303021" cy="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11F5E0-E1B3-7440-A864-624C4954BFCA}"/>
              </a:ext>
            </a:extLst>
          </p:cNvPr>
          <p:cNvSpPr txBox="1"/>
          <p:nvPr/>
        </p:nvSpPr>
        <p:spPr>
          <a:xfrm>
            <a:off x="364149" y="32109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64" name="Circular Arrow 63">
            <a:extLst>
              <a:ext uri="{FF2B5EF4-FFF2-40B4-BE49-F238E27FC236}">
                <a16:creationId xmlns:a16="http://schemas.microsoft.com/office/drawing/2014/main" id="{C86D6E67-4EC3-2242-BEC8-DCBA35B98DEB}"/>
              </a:ext>
            </a:extLst>
          </p:cNvPr>
          <p:cNvSpPr/>
          <p:nvPr/>
        </p:nvSpPr>
        <p:spPr>
          <a:xfrm rot="233046">
            <a:off x="1708745" y="1498647"/>
            <a:ext cx="182176" cy="226029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5921B3-64AC-7D4B-8D53-EC9700185827}"/>
                  </a:ext>
                </a:extLst>
              </p:cNvPr>
              <p:cNvSpPr txBox="1"/>
              <p:nvPr/>
            </p:nvSpPr>
            <p:spPr>
              <a:xfrm>
                <a:off x="1553672" y="190288"/>
                <a:ext cx="4960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5921B3-64AC-7D4B-8D53-EC970018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672" y="190288"/>
                <a:ext cx="49603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7123E4-E92D-0E44-9CB7-B2F0171C9247}"/>
                  </a:ext>
                </a:extLst>
              </p:cNvPr>
              <p:cNvSpPr txBox="1"/>
              <p:nvPr/>
            </p:nvSpPr>
            <p:spPr>
              <a:xfrm>
                <a:off x="657682" y="1447998"/>
                <a:ext cx="4960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7123E4-E92D-0E44-9CB7-B2F0171C9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82" y="1447998"/>
                <a:ext cx="49603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ircular Arrow 70">
            <a:extLst>
              <a:ext uri="{FF2B5EF4-FFF2-40B4-BE49-F238E27FC236}">
                <a16:creationId xmlns:a16="http://schemas.microsoft.com/office/drawing/2014/main" id="{FAC5CA02-1A65-F442-8B4E-98151AC7C185}"/>
              </a:ext>
            </a:extLst>
          </p:cNvPr>
          <p:cNvSpPr/>
          <p:nvPr/>
        </p:nvSpPr>
        <p:spPr>
          <a:xfrm rot="233046">
            <a:off x="814611" y="280792"/>
            <a:ext cx="182176" cy="226029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FF25E8A-CDB6-F748-94A8-7F25FE90245D}"/>
              </a:ext>
            </a:extLst>
          </p:cNvPr>
          <p:cNvSpPr/>
          <p:nvPr/>
        </p:nvSpPr>
        <p:spPr>
          <a:xfrm>
            <a:off x="732753" y="484585"/>
            <a:ext cx="245167" cy="943900"/>
          </a:xfrm>
          <a:prstGeom prst="leftBrace">
            <a:avLst>
              <a:gd name="adj1" fmla="val 8333"/>
              <a:gd name="adj2" fmla="val 49803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D0D403-67FC-6C49-9DFC-D10A8CF459DA}"/>
              </a:ext>
            </a:extLst>
          </p:cNvPr>
          <p:cNvCxnSpPr>
            <a:cxnSpLocks/>
          </p:cNvCxnSpPr>
          <p:nvPr/>
        </p:nvCxnSpPr>
        <p:spPr>
          <a:xfrm flipV="1">
            <a:off x="1646571" y="1428484"/>
            <a:ext cx="303021" cy="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941E41-4C9E-7743-85F6-E02144FF4DCD}"/>
                  </a:ext>
                </a:extLst>
              </p:cNvPr>
              <p:cNvSpPr txBox="1"/>
              <p:nvPr/>
            </p:nvSpPr>
            <p:spPr>
              <a:xfrm>
                <a:off x="1634302" y="1153595"/>
                <a:ext cx="305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941E41-4C9E-7743-85F6-E02144FF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02" y="1153595"/>
                <a:ext cx="30572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A63AF3-5277-4643-9421-38F35D226715}"/>
                  </a:ext>
                </a:extLst>
              </p:cNvPr>
              <p:cNvSpPr txBox="1"/>
              <p:nvPr/>
            </p:nvSpPr>
            <p:spPr>
              <a:xfrm>
                <a:off x="755312" y="46478"/>
                <a:ext cx="305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A63AF3-5277-4643-9421-38F35D22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2" y="46478"/>
                <a:ext cx="30572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18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Wenhao</dc:creator>
  <cp:lastModifiedBy>Zhang Wenhao</cp:lastModifiedBy>
  <cp:revision>3</cp:revision>
  <dcterms:created xsi:type="dcterms:W3CDTF">2022-02-02T14:42:20Z</dcterms:created>
  <dcterms:modified xsi:type="dcterms:W3CDTF">2022-02-03T02:11:44Z</dcterms:modified>
</cp:coreProperties>
</file>