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3" d="100"/>
          <a:sy n="53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00DDA-8C1C-4B87-BBF8-C2EA173ECA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D50936-5E16-4D4E-9026-38C4AAE531ED}">
      <dgm:prSet/>
      <dgm:spPr/>
      <dgm:t>
        <a:bodyPr/>
        <a:lstStyle/>
        <a:p>
          <a:r>
            <a:rPr lang="zh-CN"/>
            <a:t>要知道</a:t>
          </a:r>
          <a:r>
            <a:rPr lang="en-US"/>
            <a:t>java</a:t>
          </a:r>
          <a:r>
            <a:rPr lang="zh-CN"/>
            <a:t>是分两部分的：一个是编译，一个是运行。</a:t>
          </a:r>
          <a:endParaRPr lang="en-US"/>
        </a:p>
      </dgm:t>
    </dgm:pt>
    <dgm:pt modelId="{5FC97A60-4372-4457-B37F-9BB6803A0FA0}" type="parTrans" cxnId="{4D06C395-0657-4A8C-BD60-717644FBE467}">
      <dgm:prSet/>
      <dgm:spPr/>
      <dgm:t>
        <a:bodyPr/>
        <a:lstStyle/>
        <a:p>
          <a:endParaRPr lang="en-US"/>
        </a:p>
      </dgm:t>
    </dgm:pt>
    <dgm:pt modelId="{6B15EB3A-B664-4F88-8F8D-E27DF39FCF61}" type="sibTrans" cxnId="{4D06C395-0657-4A8C-BD60-717644FBE467}">
      <dgm:prSet/>
      <dgm:spPr/>
      <dgm:t>
        <a:bodyPr/>
        <a:lstStyle/>
        <a:p>
          <a:endParaRPr lang="en-US"/>
        </a:p>
      </dgm:t>
    </dgm:pt>
    <dgm:pt modelId="{AAF93FD9-8C30-439E-B902-32403EF04E68}">
      <dgm:prSet/>
      <dgm:spPr/>
      <dgm:t>
        <a:bodyPr/>
        <a:lstStyle/>
        <a:p>
          <a:r>
            <a:rPr lang="en-US"/>
            <a:t>javac</a:t>
          </a:r>
          <a:r>
            <a:rPr lang="zh-CN"/>
            <a:t>：负责的是编译的部分，当执行</a:t>
          </a:r>
          <a:r>
            <a:rPr lang="en-US"/>
            <a:t>javac</a:t>
          </a:r>
          <a:r>
            <a:rPr lang="zh-CN"/>
            <a:t>时，会启动</a:t>
          </a:r>
          <a:r>
            <a:rPr lang="en-US"/>
            <a:t>java</a:t>
          </a:r>
          <a:r>
            <a:rPr lang="zh-CN"/>
            <a:t>的编译器程序。对指定扩展名的</a:t>
          </a:r>
          <a:r>
            <a:rPr lang="en-US"/>
            <a:t>.java</a:t>
          </a:r>
          <a:r>
            <a:rPr lang="zh-CN"/>
            <a:t>文件进行编译。 生成了</a:t>
          </a:r>
          <a:r>
            <a:rPr lang="en-US"/>
            <a:t>jvm</a:t>
          </a:r>
          <a:r>
            <a:rPr lang="zh-CN"/>
            <a:t>可以识别的字节码文件。也就是</a:t>
          </a:r>
          <a:r>
            <a:rPr lang="en-US"/>
            <a:t>class</a:t>
          </a:r>
          <a:r>
            <a:rPr lang="zh-CN"/>
            <a:t>文件，也就是</a:t>
          </a:r>
          <a:r>
            <a:rPr lang="en-US"/>
            <a:t>java</a:t>
          </a:r>
          <a:r>
            <a:rPr lang="zh-CN"/>
            <a:t>的运行程序。</a:t>
          </a:r>
          <a:endParaRPr lang="en-US"/>
        </a:p>
      </dgm:t>
    </dgm:pt>
    <dgm:pt modelId="{7235F408-7771-44F3-836C-6060DE51E2E7}" type="parTrans" cxnId="{00A68C21-1526-4370-A770-6E93563D0CB8}">
      <dgm:prSet/>
      <dgm:spPr/>
      <dgm:t>
        <a:bodyPr/>
        <a:lstStyle/>
        <a:p>
          <a:endParaRPr lang="en-US"/>
        </a:p>
      </dgm:t>
    </dgm:pt>
    <dgm:pt modelId="{D206767F-37B2-46CA-9079-42E9B2F5B051}" type="sibTrans" cxnId="{00A68C21-1526-4370-A770-6E93563D0CB8}">
      <dgm:prSet/>
      <dgm:spPr/>
      <dgm:t>
        <a:bodyPr/>
        <a:lstStyle/>
        <a:p>
          <a:endParaRPr lang="en-US"/>
        </a:p>
      </dgm:t>
    </dgm:pt>
    <dgm:pt modelId="{BF6F2B38-2821-417A-B4A8-D34678ADE8BB}">
      <dgm:prSet/>
      <dgm:spPr/>
      <dgm:t>
        <a:bodyPr/>
        <a:lstStyle/>
        <a:p>
          <a:r>
            <a:rPr lang="en-US"/>
            <a:t>java</a:t>
          </a:r>
          <a:r>
            <a:rPr lang="zh-CN"/>
            <a:t>：负责运行的部分</a:t>
          </a:r>
          <a:r>
            <a:rPr lang="en-US"/>
            <a:t>.</a:t>
          </a:r>
          <a:r>
            <a:rPr lang="zh-CN"/>
            <a:t>会启动</a:t>
          </a:r>
          <a:r>
            <a:rPr lang="en-US"/>
            <a:t>jvm.</a:t>
          </a:r>
          <a:r>
            <a:rPr lang="zh-CN"/>
            <a:t>加载运行时所需的类库</a:t>
          </a:r>
          <a:r>
            <a:rPr lang="en-US"/>
            <a:t>,</a:t>
          </a:r>
          <a:r>
            <a:rPr lang="zh-CN"/>
            <a:t>并对</a:t>
          </a:r>
          <a:r>
            <a:rPr lang="en-US"/>
            <a:t>class</a:t>
          </a:r>
          <a:r>
            <a:rPr lang="zh-CN"/>
            <a:t>文件进行执行</a:t>
          </a:r>
          <a:r>
            <a:rPr lang="en-US"/>
            <a:t>.</a:t>
          </a:r>
        </a:p>
      </dgm:t>
    </dgm:pt>
    <dgm:pt modelId="{6E24C5F8-F065-415E-868E-8EE84940A720}" type="parTrans" cxnId="{0786BD5D-6906-41C4-8625-510A1144E40E}">
      <dgm:prSet/>
      <dgm:spPr/>
      <dgm:t>
        <a:bodyPr/>
        <a:lstStyle/>
        <a:p>
          <a:endParaRPr lang="en-US"/>
        </a:p>
      </dgm:t>
    </dgm:pt>
    <dgm:pt modelId="{E540DC27-3CBE-48F3-AEB1-9C21DD78A2D5}" type="sibTrans" cxnId="{0786BD5D-6906-41C4-8625-510A1144E40E}">
      <dgm:prSet/>
      <dgm:spPr/>
      <dgm:t>
        <a:bodyPr/>
        <a:lstStyle/>
        <a:p>
          <a:endParaRPr lang="en-US"/>
        </a:p>
      </dgm:t>
    </dgm:pt>
    <dgm:pt modelId="{009859CA-33F1-4171-8F9E-5C50444C69B8}">
      <dgm:prSet/>
      <dgm:spPr/>
      <dgm:t>
        <a:bodyPr/>
        <a:lstStyle/>
        <a:p>
          <a:r>
            <a:rPr lang="zh-CN"/>
            <a:t>一个文件要被执行</a:t>
          </a:r>
          <a:r>
            <a:rPr lang="en-US"/>
            <a:t>,</a:t>
          </a:r>
          <a:r>
            <a:rPr lang="zh-CN"/>
            <a:t>必须要有一个执行的起始点</a:t>
          </a:r>
          <a:r>
            <a:rPr lang="en-US"/>
            <a:t>,</a:t>
          </a:r>
          <a:r>
            <a:rPr lang="zh-CN"/>
            <a:t>这个起始点就是</a:t>
          </a:r>
          <a:r>
            <a:rPr lang="en-US"/>
            <a:t>main</a:t>
          </a:r>
          <a:r>
            <a:rPr lang="zh-CN"/>
            <a:t>函数</a:t>
          </a:r>
          <a:r>
            <a:rPr lang="en-US"/>
            <a:t>.</a:t>
          </a:r>
        </a:p>
      </dgm:t>
    </dgm:pt>
    <dgm:pt modelId="{5E3A5437-DF7D-4E5B-A941-5D3E449AC9E3}" type="parTrans" cxnId="{43590A02-033F-49D4-A709-8101ECC4BDC6}">
      <dgm:prSet/>
      <dgm:spPr/>
      <dgm:t>
        <a:bodyPr/>
        <a:lstStyle/>
        <a:p>
          <a:endParaRPr lang="en-US"/>
        </a:p>
      </dgm:t>
    </dgm:pt>
    <dgm:pt modelId="{D84D44F3-5032-4287-9042-62BAC1EE0F92}" type="sibTrans" cxnId="{43590A02-033F-49D4-A709-8101ECC4BDC6}">
      <dgm:prSet/>
      <dgm:spPr/>
      <dgm:t>
        <a:bodyPr/>
        <a:lstStyle/>
        <a:p>
          <a:endParaRPr lang="en-US"/>
        </a:p>
      </dgm:t>
    </dgm:pt>
    <dgm:pt modelId="{ED2CAFD8-0038-4F9B-8F0F-288582C31461}" type="pres">
      <dgm:prSet presAssocID="{B3100DDA-8C1C-4B87-BBF8-C2EA173ECAED}" presName="root" presStyleCnt="0">
        <dgm:presLayoutVars>
          <dgm:dir/>
          <dgm:resizeHandles val="exact"/>
        </dgm:presLayoutVars>
      </dgm:prSet>
      <dgm:spPr/>
    </dgm:pt>
    <dgm:pt modelId="{A499BC78-D8F8-4AC5-B556-8C44BDFA8C81}" type="pres">
      <dgm:prSet presAssocID="{01D50936-5E16-4D4E-9026-38C4AAE531ED}" presName="compNode" presStyleCnt="0"/>
      <dgm:spPr/>
    </dgm:pt>
    <dgm:pt modelId="{53773DDD-DEA7-4B76-9BDB-B80CE8323D89}" type="pres">
      <dgm:prSet presAssocID="{01D50936-5E16-4D4E-9026-38C4AAE531ED}" presName="bgRect" presStyleLbl="bgShp" presStyleIdx="0" presStyleCnt="4"/>
      <dgm:spPr/>
    </dgm:pt>
    <dgm:pt modelId="{9DB42157-1E8C-4542-B081-ED936E58852B}" type="pres">
      <dgm:prSet presAssocID="{01D50936-5E16-4D4E-9026-38C4AAE531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厨师"/>
        </a:ext>
      </dgm:extLst>
    </dgm:pt>
    <dgm:pt modelId="{B6D34A40-78FD-40B5-A52D-8C88A5CC0402}" type="pres">
      <dgm:prSet presAssocID="{01D50936-5E16-4D4E-9026-38C4AAE531ED}" presName="spaceRect" presStyleCnt="0"/>
      <dgm:spPr/>
    </dgm:pt>
    <dgm:pt modelId="{7608B084-D360-411A-A3E1-E67E967CF660}" type="pres">
      <dgm:prSet presAssocID="{01D50936-5E16-4D4E-9026-38C4AAE531ED}" presName="parTx" presStyleLbl="revTx" presStyleIdx="0" presStyleCnt="4">
        <dgm:presLayoutVars>
          <dgm:chMax val="0"/>
          <dgm:chPref val="0"/>
        </dgm:presLayoutVars>
      </dgm:prSet>
      <dgm:spPr/>
    </dgm:pt>
    <dgm:pt modelId="{341135FD-BA88-4831-9D6C-B86EA4F50F41}" type="pres">
      <dgm:prSet presAssocID="{6B15EB3A-B664-4F88-8F8D-E27DF39FCF61}" presName="sibTrans" presStyleCnt="0"/>
      <dgm:spPr/>
    </dgm:pt>
    <dgm:pt modelId="{E439F59C-2CBC-42F9-B094-9C866813DCCA}" type="pres">
      <dgm:prSet presAssocID="{AAF93FD9-8C30-439E-B902-32403EF04E68}" presName="compNode" presStyleCnt="0"/>
      <dgm:spPr/>
    </dgm:pt>
    <dgm:pt modelId="{E8F8B569-2A83-4CAE-918F-CC6D6A875C1D}" type="pres">
      <dgm:prSet presAssocID="{AAF93FD9-8C30-439E-B902-32403EF04E68}" presName="bgRect" presStyleLbl="bgShp" presStyleIdx="1" presStyleCnt="4"/>
      <dgm:spPr/>
    </dgm:pt>
    <dgm:pt modelId="{196B2466-3AC5-4811-83D4-6A8EB5A92F4D}" type="pres">
      <dgm:prSet presAssocID="{AAF93FD9-8C30-439E-B902-32403EF04E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1BA568E-81AB-45D4-BCAD-0786103E1702}" type="pres">
      <dgm:prSet presAssocID="{AAF93FD9-8C30-439E-B902-32403EF04E68}" presName="spaceRect" presStyleCnt="0"/>
      <dgm:spPr/>
    </dgm:pt>
    <dgm:pt modelId="{1B492C43-340B-4026-AF46-6751507409E7}" type="pres">
      <dgm:prSet presAssocID="{AAF93FD9-8C30-439E-B902-32403EF04E68}" presName="parTx" presStyleLbl="revTx" presStyleIdx="1" presStyleCnt="4">
        <dgm:presLayoutVars>
          <dgm:chMax val="0"/>
          <dgm:chPref val="0"/>
        </dgm:presLayoutVars>
      </dgm:prSet>
      <dgm:spPr/>
    </dgm:pt>
    <dgm:pt modelId="{3F2D2495-5FC1-4A34-AE87-5390DB7382B8}" type="pres">
      <dgm:prSet presAssocID="{D206767F-37B2-46CA-9079-42E9B2F5B051}" presName="sibTrans" presStyleCnt="0"/>
      <dgm:spPr/>
    </dgm:pt>
    <dgm:pt modelId="{356BF4CC-D9BE-4FB9-A7BD-6C8A4328B44C}" type="pres">
      <dgm:prSet presAssocID="{BF6F2B38-2821-417A-B4A8-D34678ADE8BB}" presName="compNode" presStyleCnt="0"/>
      <dgm:spPr/>
    </dgm:pt>
    <dgm:pt modelId="{E94583C1-37F2-4512-A070-F5112F0705D8}" type="pres">
      <dgm:prSet presAssocID="{BF6F2B38-2821-417A-B4A8-D34678ADE8BB}" presName="bgRect" presStyleLbl="bgShp" presStyleIdx="2" presStyleCnt="4"/>
      <dgm:spPr/>
    </dgm:pt>
    <dgm:pt modelId="{C14BC9F9-BA4F-4E52-BD63-1B2B3B4B26CA}" type="pres">
      <dgm:prSet presAssocID="{BF6F2B38-2821-417A-B4A8-D34678ADE8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403B34B5-F061-405C-B86C-6AEE4E48C93D}" type="pres">
      <dgm:prSet presAssocID="{BF6F2B38-2821-417A-B4A8-D34678ADE8BB}" presName="spaceRect" presStyleCnt="0"/>
      <dgm:spPr/>
    </dgm:pt>
    <dgm:pt modelId="{D86D4C97-59A3-400D-8492-4C72B7D7B876}" type="pres">
      <dgm:prSet presAssocID="{BF6F2B38-2821-417A-B4A8-D34678ADE8BB}" presName="parTx" presStyleLbl="revTx" presStyleIdx="2" presStyleCnt="4">
        <dgm:presLayoutVars>
          <dgm:chMax val="0"/>
          <dgm:chPref val="0"/>
        </dgm:presLayoutVars>
      </dgm:prSet>
      <dgm:spPr/>
    </dgm:pt>
    <dgm:pt modelId="{49718F6F-25AD-45D8-BF1F-F221988ABC34}" type="pres">
      <dgm:prSet presAssocID="{E540DC27-3CBE-48F3-AEB1-9C21DD78A2D5}" presName="sibTrans" presStyleCnt="0"/>
      <dgm:spPr/>
    </dgm:pt>
    <dgm:pt modelId="{B61AF173-D886-45EB-ACC6-3E453FC79065}" type="pres">
      <dgm:prSet presAssocID="{009859CA-33F1-4171-8F9E-5C50444C69B8}" presName="compNode" presStyleCnt="0"/>
      <dgm:spPr/>
    </dgm:pt>
    <dgm:pt modelId="{9D7D59B4-89EC-4B37-8F89-BC591E76C911}" type="pres">
      <dgm:prSet presAssocID="{009859CA-33F1-4171-8F9E-5C50444C69B8}" presName="bgRect" presStyleLbl="bgShp" presStyleIdx="3" presStyleCnt="4"/>
      <dgm:spPr/>
    </dgm:pt>
    <dgm:pt modelId="{1B65426D-1D85-48B4-A491-3FB1F8C746DC}" type="pres">
      <dgm:prSet presAssocID="{009859CA-33F1-4171-8F9E-5C50444C69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流程图"/>
        </a:ext>
      </dgm:extLst>
    </dgm:pt>
    <dgm:pt modelId="{BD3C64CE-1EEA-47D8-8C6A-25BB6DE18C54}" type="pres">
      <dgm:prSet presAssocID="{009859CA-33F1-4171-8F9E-5C50444C69B8}" presName="spaceRect" presStyleCnt="0"/>
      <dgm:spPr/>
    </dgm:pt>
    <dgm:pt modelId="{069B0F2B-62AB-47C4-8BA7-6A483A54AB0F}" type="pres">
      <dgm:prSet presAssocID="{009859CA-33F1-4171-8F9E-5C50444C69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590A02-033F-49D4-A709-8101ECC4BDC6}" srcId="{B3100DDA-8C1C-4B87-BBF8-C2EA173ECAED}" destId="{009859CA-33F1-4171-8F9E-5C50444C69B8}" srcOrd="3" destOrd="0" parTransId="{5E3A5437-DF7D-4E5B-A941-5D3E449AC9E3}" sibTransId="{D84D44F3-5032-4287-9042-62BAC1EE0F92}"/>
    <dgm:cxn modelId="{00A68C21-1526-4370-A770-6E93563D0CB8}" srcId="{B3100DDA-8C1C-4B87-BBF8-C2EA173ECAED}" destId="{AAF93FD9-8C30-439E-B902-32403EF04E68}" srcOrd="1" destOrd="0" parTransId="{7235F408-7771-44F3-836C-6060DE51E2E7}" sibTransId="{D206767F-37B2-46CA-9079-42E9B2F5B051}"/>
    <dgm:cxn modelId="{A1F5B634-B490-44BF-A1A5-4E35EEB19B58}" type="presOf" srcId="{AAF93FD9-8C30-439E-B902-32403EF04E68}" destId="{1B492C43-340B-4026-AF46-6751507409E7}" srcOrd="0" destOrd="0" presId="urn:microsoft.com/office/officeart/2018/2/layout/IconVerticalSolidList"/>
    <dgm:cxn modelId="{89C1E735-2EED-42AF-A2D5-877AF9A080B8}" type="presOf" srcId="{B3100DDA-8C1C-4B87-BBF8-C2EA173ECAED}" destId="{ED2CAFD8-0038-4F9B-8F0F-288582C31461}" srcOrd="0" destOrd="0" presId="urn:microsoft.com/office/officeart/2018/2/layout/IconVerticalSolidList"/>
    <dgm:cxn modelId="{0786BD5D-6906-41C4-8625-510A1144E40E}" srcId="{B3100DDA-8C1C-4B87-BBF8-C2EA173ECAED}" destId="{BF6F2B38-2821-417A-B4A8-D34678ADE8BB}" srcOrd="2" destOrd="0" parTransId="{6E24C5F8-F065-415E-868E-8EE84940A720}" sibTransId="{E540DC27-3CBE-48F3-AEB1-9C21DD78A2D5}"/>
    <dgm:cxn modelId="{561A6568-D761-459F-BE43-1D5DB96AC228}" type="presOf" srcId="{009859CA-33F1-4171-8F9E-5C50444C69B8}" destId="{069B0F2B-62AB-47C4-8BA7-6A483A54AB0F}" srcOrd="0" destOrd="0" presId="urn:microsoft.com/office/officeart/2018/2/layout/IconVerticalSolidList"/>
    <dgm:cxn modelId="{4D06C395-0657-4A8C-BD60-717644FBE467}" srcId="{B3100DDA-8C1C-4B87-BBF8-C2EA173ECAED}" destId="{01D50936-5E16-4D4E-9026-38C4AAE531ED}" srcOrd="0" destOrd="0" parTransId="{5FC97A60-4372-4457-B37F-9BB6803A0FA0}" sibTransId="{6B15EB3A-B664-4F88-8F8D-E27DF39FCF61}"/>
    <dgm:cxn modelId="{FCB8DB98-55DE-4DC7-B4E1-F3FBDE1AD82B}" type="presOf" srcId="{01D50936-5E16-4D4E-9026-38C4AAE531ED}" destId="{7608B084-D360-411A-A3E1-E67E967CF660}" srcOrd="0" destOrd="0" presId="urn:microsoft.com/office/officeart/2018/2/layout/IconVerticalSolidList"/>
    <dgm:cxn modelId="{ECECBEEE-E406-45EF-B795-312A893FD303}" type="presOf" srcId="{BF6F2B38-2821-417A-B4A8-D34678ADE8BB}" destId="{D86D4C97-59A3-400D-8492-4C72B7D7B876}" srcOrd="0" destOrd="0" presId="urn:microsoft.com/office/officeart/2018/2/layout/IconVerticalSolidList"/>
    <dgm:cxn modelId="{E36CB7CC-F56B-49BA-98D9-54155773A1AF}" type="presParOf" srcId="{ED2CAFD8-0038-4F9B-8F0F-288582C31461}" destId="{A499BC78-D8F8-4AC5-B556-8C44BDFA8C81}" srcOrd="0" destOrd="0" presId="urn:microsoft.com/office/officeart/2018/2/layout/IconVerticalSolidList"/>
    <dgm:cxn modelId="{1F939026-1C4D-4E6A-91F4-8F8693E37224}" type="presParOf" srcId="{A499BC78-D8F8-4AC5-B556-8C44BDFA8C81}" destId="{53773DDD-DEA7-4B76-9BDB-B80CE8323D89}" srcOrd="0" destOrd="0" presId="urn:microsoft.com/office/officeart/2018/2/layout/IconVerticalSolidList"/>
    <dgm:cxn modelId="{D806D76B-D7E4-4D61-B41B-2CC1B7BB9EC7}" type="presParOf" srcId="{A499BC78-D8F8-4AC5-B556-8C44BDFA8C81}" destId="{9DB42157-1E8C-4542-B081-ED936E58852B}" srcOrd="1" destOrd="0" presId="urn:microsoft.com/office/officeart/2018/2/layout/IconVerticalSolidList"/>
    <dgm:cxn modelId="{DF025F99-73E7-4299-8EAC-3E22989B45EA}" type="presParOf" srcId="{A499BC78-D8F8-4AC5-B556-8C44BDFA8C81}" destId="{B6D34A40-78FD-40B5-A52D-8C88A5CC0402}" srcOrd="2" destOrd="0" presId="urn:microsoft.com/office/officeart/2018/2/layout/IconVerticalSolidList"/>
    <dgm:cxn modelId="{DBC76511-6EB5-4C77-A272-4C8C5192268D}" type="presParOf" srcId="{A499BC78-D8F8-4AC5-B556-8C44BDFA8C81}" destId="{7608B084-D360-411A-A3E1-E67E967CF660}" srcOrd="3" destOrd="0" presId="urn:microsoft.com/office/officeart/2018/2/layout/IconVerticalSolidList"/>
    <dgm:cxn modelId="{CA32D450-44E5-49A2-8013-A643B1AC0BB8}" type="presParOf" srcId="{ED2CAFD8-0038-4F9B-8F0F-288582C31461}" destId="{341135FD-BA88-4831-9D6C-B86EA4F50F41}" srcOrd="1" destOrd="0" presId="urn:microsoft.com/office/officeart/2018/2/layout/IconVerticalSolidList"/>
    <dgm:cxn modelId="{08D8DF03-3F00-456A-A2AD-FF4E85A72E20}" type="presParOf" srcId="{ED2CAFD8-0038-4F9B-8F0F-288582C31461}" destId="{E439F59C-2CBC-42F9-B094-9C866813DCCA}" srcOrd="2" destOrd="0" presId="urn:microsoft.com/office/officeart/2018/2/layout/IconVerticalSolidList"/>
    <dgm:cxn modelId="{ABE4F8D9-67D2-4834-9391-15C3ACBF7796}" type="presParOf" srcId="{E439F59C-2CBC-42F9-B094-9C866813DCCA}" destId="{E8F8B569-2A83-4CAE-918F-CC6D6A875C1D}" srcOrd="0" destOrd="0" presId="urn:microsoft.com/office/officeart/2018/2/layout/IconVerticalSolidList"/>
    <dgm:cxn modelId="{5D3F5B40-26C5-4D1C-B483-03BE8BD475E1}" type="presParOf" srcId="{E439F59C-2CBC-42F9-B094-9C866813DCCA}" destId="{196B2466-3AC5-4811-83D4-6A8EB5A92F4D}" srcOrd="1" destOrd="0" presId="urn:microsoft.com/office/officeart/2018/2/layout/IconVerticalSolidList"/>
    <dgm:cxn modelId="{3E79218D-3800-4002-BE89-3AB31D8AD872}" type="presParOf" srcId="{E439F59C-2CBC-42F9-B094-9C866813DCCA}" destId="{91BA568E-81AB-45D4-BCAD-0786103E1702}" srcOrd="2" destOrd="0" presId="urn:microsoft.com/office/officeart/2018/2/layout/IconVerticalSolidList"/>
    <dgm:cxn modelId="{E9EAC589-9215-411A-8A6C-45BDBABB6957}" type="presParOf" srcId="{E439F59C-2CBC-42F9-B094-9C866813DCCA}" destId="{1B492C43-340B-4026-AF46-6751507409E7}" srcOrd="3" destOrd="0" presId="urn:microsoft.com/office/officeart/2018/2/layout/IconVerticalSolidList"/>
    <dgm:cxn modelId="{38FC1BB9-D1CA-4E4A-8E68-A9EF5FB41BC7}" type="presParOf" srcId="{ED2CAFD8-0038-4F9B-8F0F-288582C31461}" destId="{3F2D2495-5FC1-4A34-AE87-5390DB7382B8}" srcOrd="3" destOrd="0" presId="urn:microsoft.com/office/officeart/2018/2/layout/IconVerticalSolidList"/>
    <dgm:cxn modelId="{19B7F770-F14C-4200-8E05-E235A9971510}" type="presParOf" srcId="{ED2CAFD8-0038-4F9B-8F0F-288582C31461}" destId="{356BF4CC-D9BE-4FB9-A7BD-6C8A4328B44C}" srcOrd="4" destOrd="0" presId="urn:microsoft.com/office/officeart/2018/2/layout/IconVerticalSolidList"/>
    <dgm:cxn modelId="{1D328CEF-89A0-4728-A135-A1F5AD319973}" type="presParOf" srcId="{356BF4CC-D9BE-4FB9-A7BD-6C8A4328B44C}" destId="{E94583C1-37F2-4512-A070-F5112F0705D8}" srcOrd="0" destOrd="0" presId="urn:microsoft.com/office/officeart/2018/2/layout/IconVerticalSolidList"/>
    <dgm:cxn modelId="{C1FAB822-8D42-4756-B5B9-15A89B20D446}" type="presParOf" srcId="{356BF4CC-D9BE-4FB9-A7BD-6C8A4328B44C}" destId="{C14BC9F9-BA4F-4E52-BD63-1B2B3B4B26CA}" srcOrd="1" destOrd="0" presId="urn:microsoft.com/office/officeart/2018/2/layout/IconVerticalSolidList"/>
    <dgm:cxn modelId="{E8BEFADD-1E10-4A7E-85D1-23F226705F21}" type="presParOf" srcId="{356BF4CC-D9BE-4FB9-A7BD-6C8A4328B44C}" destId="{403B34B5-F061-405C-B86C-6AEE4E48C93D}" srcOrd="2" destOrd="0" presId="urn:microsoft.com/office/officeart/2018/2/layout/IconVerticalSolidList"/>
    <dgm:cxn modelId="{86342810-651C-43CD-8FA7-470E09CAEB2B}" type="presParOf" srcId="{356BF4CC-D9BE-4FB9-A7BD-6C8A4328B44C}" destId="{D86D4C97-59A3-400D-8492-4C72B7D7B876}" srcOrd="3" destOrd="0" presId="urn:microsoft.com/office/officeart/2018/2/layout/IconVerticalSolidList"/>
    <dgm:cxn modelId="{F995C80E-989E-45AB-9CCE-0E8AA0FACA8A}" type="presParOf" srcId="{ED2CAFD8-0038-4F9B-8F0F-288582C31461}" destId="{49718F6F-25AD-45D8-BF1F-F221988ABC34}" srcOrd="5" destOrd="0" presId="urn:microsoft.com/office/officeart/2018/2/layout/IconVerticalSolidList"/>
    <dgm:cxn modelId="{8498373A-5903-42BD-96F1-81B83B3B735A}" type="presParOf" srcId="{ED2CAFD8-0038-4F9B-8F0F-288582C31461}" destId="{B61AF173-D886-45EB-ACC6-3E453FC79065}" srcOrd="6" destOrd="0" presId="urn:microsoft.com/office/officeart/2018/2/layout/IconVerticalSolidList"/>
    <dgm:cxn modelId="{5BC2F8F0-F000-4CDF-A4FD-BB9BD797C1DC}" type="presParOf" srcId="{B61AF173-D886-45EB-ACC6-3E453FC79065}" destId="{9D7D59B4-89EC-4B37-8F89-BC591E76C911}" srcOrd="0" destOrd="0" presId="urn:microsoft.com/office/officeart/2018/2/layout/IconVerticalSolidList"/>
    <dgm:cxn modelId="{D28CC396-FB1C-42ED-97E2-F1E28AAA2C71}" type="presParOf" srcId="{B61AF173-D886-45EB-ACC6-3E453FC79065}" destId="{1B65426D-1D85-48B4-A491-3FB1F8C746DC}" srcOrd="1" destOrd="0" presId="urn:microsoft.com/office/officeart/2018/2/layout/IconVerticalSolidList"/>
    <dgm:cxn modelId="{1710479D-E7CB-4AC1-BB29-5019E3C51696}" type="presParOf" srcId="{B61AF173-D886-45EB-ACC6-3E453FC79065}" destId="{BD3C64CE-1EEA-47D8-8C6A-25BB6DE18C54}" srcOrd="2" destOrd="0" presId="urn:microsoft.com/office/officeart/2018/2/layout/IconVerticalSolidList"/>
    <dgm:cxn modelId="{A056E580-BD82-4E56-BDE2-56580E9C918C}" type="presParOf" srcId="{B61AF173-D886-45EB-ACC6-3E453FC79065}" destId="{069B0F2B-62AB-47C4-8BA7-6A483A54AB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73DDD-DEA7-4B76-9BDB-B80CE8323D89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42157-1E8C-4542-B081-ED936E58852B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8B084-D360-411A-A3E1-E67E967CF660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要知道</a:t>
          </a:r>
          <a:r>
            <a:rPr lang="en-US" sz="1500" kern="1200"/>
            <a:t>java</a:t>
          </a:r>
          <a:r>
            <a:rPr lang="zh-CN" sz="1500" kern="1200"/>
            <a:t>是分两部分的：一个是编译，一个是运行。</a:t>
          </a:r>
          <a:endParaRPr lang="en-US" sz="1500" kern="1200"/>
        </a:p>
      </dsp:txBody>
      <dsp:txXfrm>
        <a:off x="1374223" y="2347"/>
        <a:ext cx="4874176" cy="1189803"/>
      </dsp:txXfrm>
    </dsp:sp>
    <dsp:sp modelId="{E8F8B569-2A83-4CAE-918F-CC6D6A875C1D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B2466-3AC5-4811-83D4-6A8EB5A92F4D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2C43-340B-4026-AF46-6751507409E7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javac</a:t>
          </a:r>
          <a:r>
            <a:rPr lang="zh-CN" sz="1500" kern="1200"/>
            <a:t>：负责的是编译的部分，当执行</a:t>
          </a:r>
          <a:r>
            <a:rPr lang="en-US" sz="1500" kern="1200"/>
            <a:t>javac</a:t>
          </a:r>
          <a:r>
            <a:rPr lang="zh-CN" sz="1500" kern="1200"/>
            <a:t>时，会启动</a:t>
          </a:r>
          <a:r>
            <a:rPr lang="en-US" sz="1500" kern="1200"/>
            <a:t>java</a:t>
          </a:r>
          <a:r>
            <a:rPr lang="zh-CN" sz="1500" kern="1200"/>
            <a:t>的编译器程序。对指定扩展名的</a:t>
          </a:r>
          <a:r>
            <a:rPr lang="en-US" sz="1500" kern="1200"/>
            <a:t>.java</a:t>
          </a:r>
          <a:r>
            <a:rPr lang="zh-CN" sz="1500" kern="1200"/>
            <a:t>文件进行编译。 生成了</a:t>
          </a:r>
          <a:r>
            <a:rPr lang="en-US" sz="1500" kern="1200"/>
            <a:t>jvm</a:t>
          </a:r>
          <a:r>
            <a:rPr lang="zh-CN" sz="1500" kern="1200"/>
            <a:t>可以识别的字节码文件。也就是</a:t>
          </a:r>
          <a:r>
            <a:rPr lang="en-US" sz="1500" kern="1200"/>
            <a:t>class</a:t>
          </a:r>
          <a:r>
            <a:rPr lang="zh-CN" sz="1500" kern="1200"/>
            <a:t>文件，也就是</a:t>
          </a:r>
          <a:r>
            <a:rPr lang="en-US" sz="1500" kern="1200"/>
            <a:t>java</a:t>
          </a:r>
          <a:r>
            <a:rPr lang="zh-CN" sz="1500" kern="1200"/>
            <a:t>的运行程序。</a:t>
          </a:r>
          <a:endParaRPr lang="en-US" sz="1500" kern="1200"/>
        </a:p>
      </dsp:txBody>
      <dsp:txXfrm>
        <a:off x="1374223" y="1489602"/>
        <a:ext cx="4874176" cy="1189803"/>
      </dsp:txXfrm>
    </dsp:sp>
    <dsp:sp modelId="{E94583C1-37F2-4512-A070-F5112F0705D8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BC9F9-BA4F-4E52-BD63-1B2B3B4B26CA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D4C97-59A3-400D-8492-4C72B7D7B876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</a:t>
          </a:r>
          <a:r>
            <a:rPr lang="zh-CN" sz="1500" kern="1200"/>
            <a:t>：负责运行的部分</a:t>
          </a:r>
          <a:r>
            <a:rPr lang="en-US" sz="1500" kern="1200"/>
            <a:t>.</a:t>
          </a:r>
          <a:r>
            <a:rPr lang="zh-CN" sz="1500" kern="1200"/>
            <a:t>会启动</a:t>
          </a:r>
          <a:r>
            <a:rPr lang="en-US" sz="1500" kern="1200"/>
            <a:t>jvm.</a:t>
          </a:r>
          <a:r>
            <a:rPr lang="zh-CN" sz="1500" kern="1200"/>
            <a:t>加载运行时所需的类库</a:t>
          </a:r>
          <a:r>
            <a:rPr lang="en-US" sz="1500" kern="1200"/>
            <a:t>,</a:t>
          </a:r>
          <a:r>
            <a:rPr lang="zh-CN" sz="1500" kern="1200"/>
            <a:t>并对</a:t>
          </a:r>
          <a:r>
            <a:rPr lang="en-US" sz="1500" kern="1200"/>
            <a:t>class</a:t>
          </a:r>
          <a:r>
            <a:rPr lang="zh-CN" sz="1500" kern="1200"/>
            <a:t>文件进行执行</a:t>
          </a:r>
          <a:r>
            <a:rPr lang="en-US" sz="1500" kern="1200"/>
            <a:t>.</a:t>
          </a:r>
        </a:p>
      </dsp:txBody>
      <dsp:txXfrm>
        <a:off x="1374223" y="2976856"/>
        <a:ext cx="4874176" cy="1189803"/>
      </dsp:txXfrm>
    </dsp:sp>
    <dsp:sp modelId="{9D7D59B4-89EC-4B37-8F89-BC591E76C911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5426D-1D85-48B4-A491-3FB1F8C746DC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B0F2B-62AB-47C4-8BA7-6A483A54AB0F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一个文件要被执行</a:t>
          </a:r>
          <a:r>
            <a:rPr lang="en-US" sz="1500" kern="1200"/>
            <a:t>,</a:t>
          </a:r>
          <a:r>
            <a:rPr lang="zh-CN" sz="1500" kern="1200"/>
            <a:t>必须要有一个执行的起始点</a:t>
          </a:r>
          <a:r>
            <a:rPr lang="en-US" sz="1500" kern="1200"/>
            <a:t>,</a:t>
          </a:r>
          <a:r>
            <a:rPr lang="zh-CN" sz="1500" kern="1200"/>
            <a:t>这个起始点就是</a:t>
          </a:r>
          <a:r>
            <a:rPr lang="en-US" sz="1500" kern="1200"/>
            <a:t>main</a:t>
          </a:r>
          <a:r>
            <a:rPr lang="zh-CN" sz="1500" kern="1200"/>
            <a:t>函数</a:t>
          </a:r>
          <a:r>
            <a:rPr lang="en-US" sz="1500" kern="1200"/>
            <a:t>.</a:t>
          </a:r>
        </a:p>
      </dsp:txBody>
      <dsp:txXfrm>
        <a:off x="1374223" y="4464111"/>
        <a:ext cx="487417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1E16-FB41-40B3-9FD9-BE16A7951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0C952-C17E-45C9-B9E8-4358506EB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72303-1E0B-4AB5-B647-85FE8A4A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4DD3D-9CAE-4406-81F5-61BE6449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45EB2-A268-4803-BB80-ED2D5A60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4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77A71-EA05-4A6C-8178-8311E6CA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8144C-950B-4178-B6CA-5A775196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B1373-B738-4D06-89DD-B12B70BB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6E88C-A0CB-4517-A71A-E8D3083A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B82A8-3FE7-4626-BCA8-4D2F9232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4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79C703-8B6C-47BB-B1BF-644AACD51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098E1-9BE8-4B6F-8733-BA636BF90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6C318-2CD9-4F6D-805C-47990D4C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0E6D9-4413-4386-81AB-4BEBBBB3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3E590-307A-488D-894F-C7DFBC79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9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6B7FF-09EE-4155-95E1-AE37A060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54219-58F5-47D0-896B-FE7B497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FA34D-121D-4020-AB92-37AF5208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8351F-E92C-4B01-BCD0-F80CCE0A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9B731-46BE-4611-B8BE-A5E471F9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FFAF5-0282-4D16-82AF-5355FC0C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7FE52-7EE4-4534-9B6F-2A9E879F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E2587-0822-4BA4-8E20-5ECB5F71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62F8F-0245-46C9-8FF9-BD9D0C7E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01A4E-DF8D-4AD8-97EC-D1EC308C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CCAB2-3A3F-4715-B417-D00CF3C9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A37EE-8776-4422-BCCD-8B6362C34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A0D40-D513-4999-9465-9DE94C063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1E469-8232-489D-BDCB-666A7ED8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F9419-1ACA-41AD-AC70-D04080FC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94501-0CA0-4C78-B459-E27A560C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4101-C23E-40A0-B811-F5AA7E24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62A89-D7B5-457C-960F-B2F30098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BF843-14FD-48F7-8D82-707B3917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FED06B-8B91-4607-AB79-0DF5F14E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43C93B-4539-4FC2-B89C-33F901564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B4404C-7B1C-4B62-86CD-3B30239C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8A44F-0811-4AA9-AD96-34108473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05958B-D908-477D-97C1-B133DC2A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8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9B9B-D94D-4BE7-89A6-9E90B5F3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E6A26C-82A1-45FF-8797-37E0D360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427C46-E135-41E6-A63F-2CA0AD86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0D2EE2-EDD5-441E-BBEC-FE6DCAB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258FB1-197D-49D7-81C0-F1DDD40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A0FB6D-EA8C-4A27-A9A5-76D3E692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BEA64-6E84-4A28-8D7C-E138733E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7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447AB-94B7-4EB4-A940-3E603413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A70F4-5579-43E4-91AE-19C293CC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14EE3-9C4F-478C-A61B-0DC8A15D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4BD74-636F-4FC9-8078-88ED002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1034F-9C32-4548-8C91-12B21CE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7A278-E617-4C44-88FE-D49DB085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9E67-3694-4827-A666-127C0073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BB7F3-69DF-4A53-883B-5412515B2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919A1-EAE2-478F-9B8E-47BFA206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34F31-5B78-43C9-A064-049A71A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5FCE8-F7D6-4419-9987-489D11B2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35D4B-B37E-45E2-9DF1-5D77B73B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B52E38-108E-405E-B4B7-965C30B2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3D005-90A6-4DD7-8396-E617902CB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B7EB3-5171-491F-BFBF-72B036FE8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173B-7554-4492-B499-1D27FE464EBE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2C207-8017-482C-9959-514AB1A2D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715ED-20D3-4794-9A82-62C96963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6C83-B5E4-4864-A9E3-FF209C00F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6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游戏机里面的人物&#10;&#10;描述已自动生成">
            <a:extLst>
              <a:ext uri="{FF2B5EF4-FFF2-40B4-BE49-F238E27FC236}">
                <a16:creationId xmlns:a16="http://schemas.microsoft.com/office/drawing/2014/main" id="{B5D76D1B-691C-452E-A2F2-9951A63A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2235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F58CBB-03EC-4876-83E1-7E408D5CF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2892748" cy="401637"/>
          </a:xfrm>
        </p:spPr>
        <p:txBody>
          <a:bodyPr anchor="b">
            <a:normAutofit fontScale="90000"/>
          </a:bodyPr>
          <a:lstStyle/>
          <a:p>
            <a:pPr algn="l"/>
            <a:r>
              <a:rPr lang="zh-CN" altLang="en-US" sz="4800" dirty="0"/>
              <a:t>惠泽园</a:t>
            </a:r>
            <a:r>
              <a:rPr lang="en-US" altLang="zh-CN" sz="4800" dirty="0"/>
              <a:t>313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02960-1A3D-46BC-A192-4AB14370E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850776"/>
            <a:ext cx="3980689" cy="323028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张凯瑞 项城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赵登扩 濮阳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王  凯 商丘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张潘园 周口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吴华洲 信阳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717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标志&#10;&#10;描述已自动生成">
            <a:extLst>
              <a:ext uri="{FF2B5EF4-FFF2-40B4-BE49-F238E27FC236}">
                <a16:creationId xmlns:a16="http://schemas.microsoft.com/office/drawing/2014/main" id="{B8122A9C-9FC1-45E3-8E16-186E5CFC7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5" b="555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FB4911-B5CE-4835-B0FA-FAB8656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Java</a:t>
            </a:r>
            <a:r>
              <a:rPr lang="zh-CN" altLang="en-US" sz="3600" dirty="0"/>
              <a:t>概述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F9758-6E2E-44B6-915B-C5AC3519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1991 </a:t>
            </a:r>
            <a:r>
              <a:rPr lang="zh-CN" altLang="en-US" sz="2000" dirty="0"/>
              <a:t>年</a:t>
            </a:r>
            <a:r>
              <a:rPr lang="en-US" altLang="zh-CN" sz="2000" dirty="0"/>
              <a:t>Sun</a:t>
            </a:r>
            <a:r>
              <a:rPr lang="zh-CN" altLang="en-US" sz="2000" dirty="0"/>
              <a:t>公司的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（詹姆斯</a:t>
            </a:r>
            <a:r>
              <a:rPr lang="en-US" altLang="zh-CN" sz="2000" dirty="0"/>
              <a:t>·</a:t>
            </a:r>
            <a:r>
              <a:rPr lang="zh-CN" altLang="en-US" sz="2000" dirty="0"/>
              <a:t>高斯林）等人开始开发名称为 </a:t>
            </a:r>
            <a:r>
              <a:rPr lang="en-US" altLang="zh-CN" sz="2000" dirty="0"/>
              <a:t>Oak </a:t>
            </a:r>
            <a:r>
              <a:rPr lang="zh-CN" altLang="en-US" sz="2000" dirty="0"/>
              <a:t>的语言，希望用于控制嵌入在有线电视交换盒、</a:t>
            </a:r>
            <a:r>
              <a:rPr lang="en-US" altLang="zh-CN" sz="2000" dirty="0"/>
              <a:t>PDA</a:t>
            </a:r>
            <a:r>
              <a:rPr lang="zh-CN" altLang="en-US" sz="2000" dirty="0"/>
              <a:t>等的微处理器；</a:t>
            </a:r>
          </a:p>
          <a:p>
            <a:r>
              <a:rPr lang="en-US" altLang="zh-CN" sz="2000" dirty="0"/>
              <a:t>1994</a:t>
            </a:r>
            <a:r>
              <a:rPr lang="zh-CN" altLang="en-US" sz="2000" dirty="0"/>
              <a:t>年将</a:t>
            </a:r>
            <a:r>
              <a:rPr lang="en-US" altLang="zh-CN" sz="2000" dirty="0"/>
              <a:t>Oak</a:t>
            </a:r>
            <a:r>
              <a:rPr lang="zh-CN" altLang="en-US" sz="2000" dirty="0"/>
              <a:t>语言更名为</a:t>
            </a:r>
            <a:r>
              <a:rPr lang="en-US" altLang="zh-CN" sz="2000" dirty="0"/>
              <a:t>Java</a:t>
            </a:r>
            <a:r>
              <a:rPr lang="zh-CN" altLang="en-US" sz="1500" dirty="0"/>
              <a:t>；</a:t>
            </a:r>
            <a:br>
              <a:rPr lang="zh-CN" altLang="en-US" sz="1500" dirty="0"/>
            </a:b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9089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7AB0A-0F42-470A-9397-187D24AE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2" y="217714"/>
            <a:ext cx="4443548" cy="115455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的三种技术架构</a:t>
            </a:r>
            <a:br>
              <a:rPr lang="en-US" altLang="zh-CN" sz="4400" dirty="0"/>
            </a:b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810C6-CC72-4C99-8051-B31322B1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1538514"/>
            <a:ext cx="5120113" cy="449874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JAVAEE</a:t>
            </a:r>
            <a:r>
              <a:rPr lang="zh-CN" altLang="en-US" sz="1600" dirty="0"/>
              <a:t>：</a:t>
            </a:r>
            <a:r>
              <a:rPr lang="en-US" altLang="zh-CN" sz="1600" dirty="0"/>
              <a:t>Java Platform Enterprise Edition</a:t>
            </a:r>
            <a:r>
              <a:rPr lang="zh-CN" altLang="en-US" sz="1600" dirty="0"/>
              <a:t>，开发企业环境下的应用程序，主要针对</a:t>
            </a:r>
            <a:r>
              <a:rPr lang="en-US" altLang="zh-CN" sz="1600" dirty="0"/>
              <a:t>web</a:t>
            </a:r>
            <a:r>
              <a:rPr lang="zh-CN" altLang="en-US" sz="1600" dirty="0"/>
              <a:t>程序开发；</a:t>
            </a:r>
          </a:p>
          <a:p>
            <a:r>
              <a:rPr lang="en-US" altLang="zh-CN" sz="1600" dirty="0"/>
              <a:t>JAVASE</a:t>
            </a:r>
            <a:r>
              <a:rPr lang="zh-CN" altLang="en-US" sz="1600" dirty="0"/>
              <a:t>：</a:t>
            </a:r>
            <a:r>
              <a:rPr lang="en-US" altLang="zh-CN" sz="1600" dirty="0"/>
              <a:t>Java Platform Standard Edition</a:t>
            </a:r>
            <a:r>
              <a:rPr lang="zh-CN" altLang="en-US" sz="1600" dirty="0"/>
              <a:t>，完成桌面应用程序的开发，是其它两者的基础；</a:t>
            </a:r>
          </a:p>
          <a:p>
            <a:r>
              <a:rPr lang="en-US" altLang="zh-CN" sz="1600" dirty="0"/>
              <a:t>JAVAME</a:t>
            </a:r>
            <a:r>
              <a:rPr lang="zh-CN" altLang="en-US" sz="1600" dirty="0"/>
              <a:t>：</a:t>
            </a:r>
            <a:r>
              <a:rPr lang="en-US" altLang="zh-CN" sz="1600" dirty="0"/>
              <a:t>Java Platform Micro Edition</a:t>
            </a:r>
            <a:r>
              <a:rPr lang="zh-CN" altLang="en-US" sz="1600" dirty="0"/>
              <a:t>，开发电子消费产品和嵌入式设备，如手机中的程序；</a:t>
            </a:r>
          </a:p>
          <a:p>
            <a:r>
              <a:rPr lang="en-US" altLang="zh-CN" sz="1600" dirty="0"/>
              <a:t>1.JDK</a:t>
            </a:r>
            <a:r>
              <a:rPr lang="zh-CN" altLang="en-US" sz="1600" dirty="0"/>
              <a:t>：</a:t>
            </a:r>
            <a:r>
              <a:rPr lang="en-US" altLang="zh-CN" sz="1600" dirty="0"/>
              <a:t>Java Development Kit</a:t>
            </a:r>
            <a:r>
              <a:rPr lang="zh-CN" altLang="en-US" sz="1600" dirty="0"/>
              <a:t>，</a:t>
            </a:r>
            <a:r>
              <a:rPr lang="en-US" altLang="zh-CN" sz="1600" dirty="0"/>
              <a:t>java</a:t>
            </a:r>
            <a:r>
              <a:rPr lang="zh-CN" altLang="en-US" sz="1600" dirty="0"/>
              <a:t>的开发和运行环境，</a:t>
            </a:r>
            <a:r>
              <a:rPr lang="en-US" altLang="zh-CN" sz="1600" dirty="0"/>
              <a:t>java</a:t>
            </a:r>
            <a:r>
              <a:rPr lang="zh-CN" altLang="en-US" sz="1600" dirty="0"/>
              <a:t>的开发工具和</a:t>
            </a:r>
            <a:r>
              <a:rPr lang="en-US" altLang="zh-CN" sz="1600" dirty="0" err="1"/>
              <a:t>jre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br>
              <a:rPr lang="zh-CN" altLang="en-US" sz="1600" dirty="0"/>
            </a:br>
            <a:r>
              <a:rPr lang="en-US" altLang="zh-CN" sz="1600" dirty="0"/>
              <a:t>2.JRE</a:t>
            </a:r>
            <a:r>
              <a:rPr lang="zh-CN" altLang="en-US" sz="1600" dirty="0"/>
              <a:t>：</a:t>
            </a:r>
            <a:r>
              <a:rPr lang="en-US" altLang="zh-CN" sz="1600" dirty="0"/>
              <a:t>Java Runtime Environment</a:t>
            </a:r>
            <a:r>
              <a:rPr lang="zh-CN" altLang="en-US" sz="1600" dirty="0"/>
              <a:t>，</a:t>
            </a:r>
            <a:r>
              <a:rPr lang="en-US" altLang="zh-CN" sz="1600" dirty="0"/>
              <a:t>java</a:t>
            </a:r>
            <a:r>
              <a:rPr lang="zh-CN" altLang="en-US" sz="1600" dirty="0"/>
              <a:t>程序的运行环境，</a:t>
            </a:r>
            <a:r>
              <a:rPr lang="en-US" altLang="zh-CN" sz="1600" dirty="0"/>
              <a:t>java</a:t>
            </a:r>
            <a:r>
              <a:rPr lang="zh-CN" altLang="en-US" sz="1600" dirty="0"/>
              <a:t>运行的所需的类库</a:t>
            </a:r>
            <a:r>
              <a:rPr lang="en-US" altLang="zh-CN" sz="1600" dirty="0"/>
              <a:t>+JVM(java</a:t>
            </a:r>
            <a:r>
              <a:rPr lang="zh-CN" altLang="en-US" sz="1600" dirty="0"/>
              <a:t>虚拟机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配置环境变量：让</a:t>
            </a:r>
            <a:r>
              <a:rPr lang="en-US" altLang="zh-CN" sz="1600" dirty="0"/>
              <a:t>java </a:t>
            </a:r>
            <a:r>
              <a:rPr lang="en-US" altLang="zh-CN" sz="1600" dirty="0" err="1"/>
              <a:t>jdkin</a:t>
            </a:r>
            <a:r>
              <a:rPr lang="zh-CN" altLang="en-US" sz="1600" dirty="0"/>
              <a:t>目录下的工具，可以在任意目录下运行，原因是，将该工具所在目录告诉了系统，当使用该工具时，由系统帮我们去找指定的目录。</a:t>
            </a:r>
          </a:p>
          <a:p>
            <a:endParaRPr lang="zh-CN" alt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63490-732A-46B5-B7B2-DC5DC5C9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52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48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1C044F-72EA-43B1-BA85-AAAF373D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环境变量的配置：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A84AF-3341-4D3B-96B7-95EEA9556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）：永久配置方式：</a:t>
            </a:r>
            <a:r>
              <a:rPr lang="en-US" altLang="zh-CN" sz="1800" dirty="0"/>
              <a:t>JAVA_HOME=%</a:t>
            </a:r>
            <a:r>
              <a:rPr lang="zh-CN" altLang="en-US" sz="1800" dirty="0"/>
              <a:t>安装路径</a:t>
            </a:r>
            <a:r>
              <a:rPr lang="en-US" altLang="zh-CN" sz="1800" dirty="0"/>
              <a:t>%</a:t>
            </a:r>
            <a:r>
              <a:rPr lang="en-US" altLang="zh-CN" sz="1800" dirty="0" err="1"/>
              <a:t>Javajdk</a:t>
            </a:r>
            <a:endParaRPr lang="en-US" altLang="zh-CN" sz="1800" dirty="0"/>
          </a:p>
          <a:p>
            <a:r>
              <a:rPr lang="en-US" altLang="zh-CN" sz="1800" dirty="0"/>
              <a:t>path=%</a:t>
            </a:r>
            <a:r>
              <a:rPr lang="en-US" altLang="zh-CN" sz="1800" dirty="0" err="1"/>
              <a:t>JAVA_HOME%in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）：临时配置方式：</a:t>
            </a:r>
            <a:r>
              <a:rPr lang="en-US" altLang="zh-CN" sz="1800" dirty="0"/>
              <a:t>set path=%path%;</a:t>
            </a:r>
            <a:r>
              <a:rPr lang="en-US" altLang="zh-CN" sz="1800" dirty="0" err="1"/>
              <a:t>C:Program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FilesJavajdkin</a:t>
            </a:r>
            <a:endParaRPr lang="en-US" altLang="zh-CN" sz="1800" dirty="0"/>
          </a:p>
          <a:p>
            <a:r>
              <a:rPr lang="zh-CN" altLang="en-US" sz="1800" dirty="0"/>
              <a:t>特点：系统默认先去当前路径下找要执行的程序，如果没有，再去</a:t>
            </a:r>
            <a:r>
              <a:rPr lang="en-US" altLang="zh-CN" sz="1800" dirty="0"/>
              <a:t>path</a:t>
            </a:r>
            <a:r>
              <a:rPr lang="zh-CN" altLang="en-US" sz="1800" dirty="0"/>
              <a:t>中设置的路径下找。</a:t>
            </a:r>
          </a:p>
          <a:p>
            <a:r>
              <a:rPr lang="en-US" altLang="zh-CN" sz="1800" dirty="0" err="1"/>
              <a:t>classpath</a:t>
            </a:r>
            <a:r>
              <a:rPr lang="zh-CN" altLang="en-US" sz="1800" dirty="0"/>
              <a:t>的配置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）：永久配置方式：</a:t>
            </a:r>
            <a:r>
              <a:rPr lang="en-US" altLang="zh-CN" sz="1800" dirty="0" err="1"/>
              <a:t>classpath</a:t>
            </a:r>
            <a:r>
              <a:rPr lang="en-US" altLang="zh-CN" sz="1800" dirty="0"/>
              <a:t>=.;c:;e:</a:t>
            </a: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）：临时配置方式：</a:t>
            </a:r>
            <a:r>
              <a:rPr lang="en-US" altLang="zh-CN" sz="1800" dirty="0"/>
              <a:t>set </a:t>
            </a:r>
            <a:r>
              <a:rPr lang="en-US" altLang="zh-CN" sz="1800" dirty="0" err="1"/>
              <a:t>classpath</a:t>
            </a:r>
            <a:r>
              <a:rPr lang="en-US" altLang="zh-CN" sz="1800" dirty="0"/>
              <a:t>=.;c:;e:</a:t>
            </a:r>
          </a:p>
          <a:p>
            <a:r>
              <a:rPr lang="zh-CN" altLang="en-US" sz="1800" dirty="0"/>
              <a:t>注意：在定义</a:t>
            </a:r>
            <a:r>
              <a:rPr lang="en-US" altLang="zh-CN" sz="1800" dirty="0" err="1"/>
              <a:t>classpath</a:t>
            </a:r>
            <a:r>
              <a:rPr lang="zh-CN" altLang="en-US" sz="1800" dirty="0"/>
              <a:t>环境变量时，需要注意的情况</a:t>
            </a:r>
          </a:p>
          <a:p>
            <a:r>
              <a:rPr lang="zh-CN" altLang="en-US" sz="1800" dirty="0"/>
              <a:t>如果没有定义环境变量</a:t>
            </a:r>
            <a:r>
              <a:rPr lang="en-US" altLang="zh-CN" sz="1800" dirty="0" err="1"/>
              <a:t>classpath</a:t>
            </a:r>
            <a:r>
              <a:rPr lang="zh-CN" altLang="en-US" sz="1800" dirty="0"/>
              <a:t>，</a:t>
            </a:r>
            <a:r>
              <a:rPr lang="en-US" altLang="zh-CN" sz="1800" dirty="0"/>
              <a:t>java</a:t>
            </a:r>
            <a:r>
              <a:rPr lang="zh-CN" altLang="en-US" sz="1800" dirty="0"/>
              <a:t>启动</a:t>
            </a:r>
            <a:r>
              <a:rPr lang="en-US" altLang="zh-CN" sz="1800" dirty="0" err="1"/>
              <a:t>jvm</a:t>
            </a:r>
            <a:r>
              <a:rPr lang="zh-CN" altLang="en-US" sz="1800" dirty="0"/>
              <a:t>后，会在当前目录下查找要运行的类文件；</a:t>
            </a:r>
          </a:p>
          <a:p>
            <a:r>
              <a:rPr lang="zh-CN" altLang="en-US" sz="1800" dirty="0"/>
              <a:t>如果指定了</a:t>
            </a:r>
            <a:r>
              <a:rPr lang="en-US" altLang="zh-CN" sz="1800" dirty="0" err="1"/>
              <a:t>classpath</a:t>
            </a:r>
            <a:r>
              <a:rPr lang="zh-CN" altLang="en-US" sz="1800" dirty="0"/>
              <a:t>，那么会在指定的目录下查找要运行的类文件</a:t>
            </a:r>
            <a:r>
              <a:rPr lang="zh-CN" altLang="en-US" sz="13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019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546CF4-98AA-4492-BFF3-872837AE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javac</a:t>
            </a:r>
            <a:r>
              <a:rPr lang="zh-CN" altLang="en-US">
                <a:solidFill>
                  <a:schemeClr val="bg1"/>
                </a:solidFill>
              </a:rPr>
              <a:t>命令和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命令做什么事情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2016B5D-2CE9-4C7E-87EF-EC6A2E405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77344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8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527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楷体</vt:lpstr>
      <vt:lpstr>Arial</vt:lpstr>
      <vt:lpstr>Calibri</vt:lpstr>
      <vt:lpstr>Office 主题​​</vt:lpstr>
      <vt:lpstr>惠泽园313</vt:lpstr>
      <vt:lpstr>Java概述</vt:lpstr>
      <vt:lpstr>Java的三种技术架构 </vt:lpstr>
      <vt:lpstr>环境变量的配置：</vt:lpstr>
      <vt:lpstr>javac命令和java命令做什么事情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惠泽园313</dc:title>
  <dc:creator>吴 华洲;张凯瑞;赵登扩;张潘园;王凯</dc:creator>
  <cp:lastModifiedBy>吴 华洲</cp:lastModifiedBy>
  <cp:revision>2</cp:revision>
  <dcterms:created xsi:type="dcterms:W3CDTF">2020-09-22T10:36:19Z</dcterms:created>
  <dcterms:modified xsi:type="dcterms:W3CDTF">2020-09-22T10:41:05Z</dcterms:modified>
</cp:coreProperties>
</file>