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6BF-CD4E-4A63-B897-2122FE08AA5A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F1AE-FB6D-4CA7-8F00-642BA18B2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8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6BF-CD4E-4A63-B897-2122FE08AA5A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F1AE-FB6D-4CA7-8F00-642BA18B2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6BF-CD4E-4A63-B897-2122FE08AA5A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F1AE-FB6D-4CA7-8F00-642BA18B2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6BF-CD4E-4A63-B897-2122FE08AA5A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F1AE-FB6D-4CA7-8F00-642BA18B2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1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6BF-CD4E-4A63-B897-2122FE08AA5A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F1AE-FB6D-4CA7-8F00-642BA18B2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6BF-CD4E-4A63-B897-2122FE08AA5A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F1AE-FB6D-4CA7-8F00-642BA18B2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6BF-CD4E-4A63-B897-2122FE08AA5A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F1AE-FB6D-4CA7-8F00-642BA18B2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7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6BF-CD4E-4A63-B897-2122FE08AA5A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F1AE-FB6D-4CA7-8F00-642BA18B2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6BF-CD4E-4A63-B897-2122FE08AA5A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F1AE-FB6D-4CA7-8F00-642BA18B2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4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6BF-CD4E-4A63-B897-2122FE08AA5A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F1AE-FB6D-4CA7-8F00-642BA18B2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7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6BF-CD4E-4A63-B897-2122FE08AA5A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F1AE-FB6D-4CA7-8F00-642BA18B2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F6BF-CD4E-4A63-B897-2122FE08AA5A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F1AE-FB6D-4CA7-8F00-642BA18B2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3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1" y="535061"/>
            <a:ext cx="2447619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9652" y="767764"/>
            <a:ext cx="3238952" cy="25340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50" y="5073258"/>
            <a:ext cx="2438095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68064"/>
            <a:ext cx="2438095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47" y="-228143"/>
            <a:ext cx="2438095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49" y="4834938"/>
            <a:ext cx="2438095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90" y="4834937"/>
            <a:ext cx="2438095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698" y="4946905"/>
            <a:ext cx="2438095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0195" y="2768064"/>
            <a:ext cx="4257143" cy="425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8015" y="7511353"/>
            <a:ext cx="4257143" cy="425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-3322897" y="8916649"/>
            <a:ext cx="33228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err="1" smtClean="0"/>
              <a:t>Precip</a:t>
            </a:r>
            <a:r>
              <a:rPr lang="en-US" altLang="zh-CN" sz="8800" dirty="0"/>
              <a:t>.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066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1559560" y="1264920"/>
            <a:ext cx="612140" cy="1630680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右箭头 4"/>
          <p:cNvSpPr/>
          <p:nvPr/>
        </p:nvSpPr>
        <p:spPr>
          <a:xfrm rot="16200000" flipH="1" flipV="1">
            <a:off x="4373880" y="3878400"/>
            <a:ext cx="2340000" cy="900000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加号 1"/>
          <p:cNvSpPr/>
          <p:nvPr/>
        </p:nvSpPr>
        <p:spPr>
          <a:xfrm>
            <a:off x="7268307" y="2157045"/>
            <a:ext cx="3657600" cy="3657600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190012" y="1371600"/>
            <a:ext cx="0" cy="152400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935480" y="1691640"/>
            <a:ext cx="0" cy="1531620"/>
          </a:xfrm>
          <a:prstGeom prst="line">
            <a:avLst/>
          </a:prstGeom>
          <a:ln w="168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935480" y="2495550"/>
            <a:ext cx="1714500" cy="0"/>
          </a:xfrm>
          <a:prstGeom prst="line">
            <a:avLst/>
          </a:prstGeom>
          <a:ln w="168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935480" y="2243138"/>
            <a:ext cx="389573" cy="161925"/>
          </a:xfrm>
          <a:prstGeom prst="line">
            <a:avLst/>
          </a:prstGeom>
          <a:ln w="889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325054" y="2171700"/>
            <a:ext cx="580071" cy="71438"/>
          </a:xfrm>
          <a:prstGeom prst="line">
            <a:avLst/>
          </a:prstGeom>
          <a:ln w="889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05126" y="1767841"/>
            <a:ext cx="704849" cy="403859"/>
          </a:xfrm>
          <a:prstGeom prst="line">
            <a:avLst/>
          </a:prstGeom>
          <a:ln w="889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954905" y="1601153"/>
            <a:ext cx="0" cy="1531620"/>
          </a:xfrm>
          <a:prstGeom prst="line">
            <a:avLst/>
          </a:prstGeom>
          <a:ln w="168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954905" y="2405063"/>
            <a:ext cx="1714500" cy="0"/>
          </a:xfrm>
          <a:prstGeom prst="line">
            <a:avLst/>
          </a:prstGeom>
          <a:ln w="168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4954905" y="2533651"/>
            <a:ext cx="389574" cy="138112"/>
          </a:xfrm>
          <a:prstGeom prst="line">
            <a:avLst/>
          </a:prstGeom>
          <a:ln w="889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344479" y="2671763"/>
            <a:ext cx="627697" cy="76200"/>
          </a:xfrm>
          <a:prstGeom prst="line">
            <a:avLst/>
          </a:prstGeom>
          <a:ln w="889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5972176" y="2747963"/>
            <a:ext cx="657223" cy="338137"/>
          </a:xfrm>
          <a:prstGeom prst="line">
            <a:avLst/>
          </a:prstGeom>
          <a:ln w="889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80" y="3604486"/>
            <a:ext cx="2095500" cy="20955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8497019" y="4144404"/>
            <a:ext cx="21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Precip</a:t>
            </a:r>
            <a:endParaRPr lang="zh-CN" altLang="en-US" sz="5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12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7475</TotalTime>
  <Words>3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 Unicode MS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Edgar</dc:creator>
  <cp:lastModifiedBy>Edgar</cp:lastModifiedBy>
  <cp:revision>13</cp:revision>
  <dcterms:created xsi:type="dcterms:W3CDTF">2014-12-04T15:32:27Z</dcterms:created>
  <dcterms:modified xsi:type="dcterms:W3CDTF">2015-01-28T16:04:31Z</dcterms:modified>
</cp:coreProperties>
</file>