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754" y="4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04D8F-0550-4012-8569-BE5174C4A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964DB8-8877-3AE4-FA6C-B59647A58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D59EA0-EB7F-04D9-749A-AC40C150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757A-7CE8-4507-817A-FCEB6E4479FC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236A39-9F0F-AEA6-BB47-88FA7740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75D6DF-DA3B-7542-6D23-D5C5C892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69F-8784-44B0-B0B4-CE578CBFD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24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ECFFC-6300-C4FE-1B1F-B3AC7F5C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70A054-776E-B899-8D87-46EDC7AEC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B41CF-DF24-E1D6-B670-56D0E16A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757A-7CE8-4507-817A-FCEB6E4479FC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62BFEB-A388-A878-5DC0-9787A828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D7EC55-D7A8-A1E5-EBB6-0EC1A813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69F-8784-44B0-B0B4-CE578CBFD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89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906E2F-14C9-54CE-BAC2-969F853B7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441A25-EE22-9F4A-6A51-DEA120FD2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184889-987D-A122-E363-C6EB9C15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757A-7CE8-4507-817A-FCEB6E4479FC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F420EC-0A33-1A69-DDB2-C39EE3D8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B0F135-BACA-F688-FB85-EFF7241D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69F-8784-44B0-B0B4-CE578CBFD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63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FBC75-9E14-BE01-1AD5-3F5C7AAF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0844B-ECE2-F81E-927D-E8E21820E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85564A-13F7-E6CF-AE80-0A8BC4A9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757A-7CE8-4507-817A-FCEB6E4479FC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04BD7C-C1C8-CFED-45FB-81D45A63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D9A0AA-C051-E374-67D6-35979BF2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69F-8784-44B0-B0B4-CE578CBFD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10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91B5D-0FE2-5656-85CC-F4AC63D1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CC957F-806B-B1B0-F36B-BB9EBE882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4C1663-B0A7-CE96-597D-B85181D2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757A-7CE8-4507-817A-FCEB6E4479FC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6FA8D9-270B-2CBD-7B9F-0D713402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076E49-2F9A-167C-10D5-63DB2D41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69F-8784-44B0-B0B4-CE578CBFD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96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10B50-1CEF-0E92-07D8-90A8C6BA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B4C59-9D25-E9A5-7488-F1B7F5BB8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B07303-DDB2-738C-09BB-838D4438C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9A0C45-5BB8-605A-40F9-B150B8EA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757A-7CE8-4507-817A-FCEB6E4479FC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DBB137-C72C-A7AB-4EE2-755E28CB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642B08-EAB5-E12D-7508-9A1B3CB3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69F-8784-44B0-B0B4-CE578CBFD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96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4AED8-A7E2-4CC6-E1A0-100E8CCD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88F07F-AC2B-4E30-5BAE-4E619F128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5B41D4-4FCF-2202-78B3-FE7C37964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9F4591-5EE0-A810-2ED1-7034DBA0D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15C154-B3C1-5FD6-1050-3285653D6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134A40-EA80-7143-1A9E-5F057629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757A-7CE8-4507-817A-FCEB6E4479FC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E77AA7-182D-F569-84D0-CE1222A2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6444AD-D851-0EE8-EFA0-C9285C50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69F-8784-44B0-B0B4-CE578CBFD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8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93D3A-443E-C9B4-5D7C-78F963A2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15E39B-3944-91E8-63C5-966BAA74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757A-7CE8-4507-817A-FCEB6E4479FC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B85350-8F15-12C9-5244-BE837897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C73DD2-A392-3856-18EF-9B875197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69F-8784-44B0-B0B4-CE578CBFD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46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FE4841-BB9A-0A59-C3B7-8B798642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757A-7CE8-4507-817A-FCEB6E4479FC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79AFE3-1566-36CF-AC45-065955CC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84058D-066D-0972-E58D-58F2C261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69F-8784-44B0-B0B4-CE578CBFD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EB620-5098-3B8B-89AC-CCB4A6D0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3F64B-E533-D6EB-21CD-2F159E72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CCEA9D-18D9-D31E-BD8B-D232E67A8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1970C0-AA00-16EA-B233-1AC23238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757A-7CE8-4507-817A-FCEB6E4479FC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D59ADD-2ABE-9842-9DFB-31CFAFC8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52CE23-BBFB-C3C1-7D18-F6A4D21E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69F-8784-44B0-B0B4-CE578CBFD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35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3603B-027D-884A-E6B9-60B6B998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B699D3-0791-BF43-CF92-EE5E08861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50F187-8E53-F29B-5B86-246077337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CB2C1D-38CF-1582-A1A8-000BC811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757A-7CE8-4507-817A-FCEB6E4479FC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81F445-B1B5-6EA1-6E3E-5F33CE7B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48AA24-DBDE-F815-D2F8-439F42D6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69F-8784-44B0-B0B4-CE578CBFD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41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D22090-FA8B-23F4-21CF-223F746E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F0C199-143B-D1F5-1D42-F59E0467C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549B99-A29A-0CB9-19E2-F7E0384D6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757A-7CE8-4507-817A-FCEB6E4479FC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DDFB52-5B5F-AA2F-7135-0A7CFEA5A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A3968-3AA4-A3FE-9377-FD06F43D1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3B69F-8784-44B0-B0B4-CE578CBFD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69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photos/oxeCZrodz78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2" Type="http://schemas.openxmlformats.org/officeDocument/2006/relationships/hyperlink" Target="https://unsplash.com/photos/aRT5UCf2MY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nsplash.com/photos/PJNO2sLlbB8" TargetMode="External"/><Relationship Id="rId11" Type="http://schemas.openxmlformats.org/officeDocument/2006/relationships/image" Target="../media/image5.jpeg"/><Relationship Id="rId5" Type="http://schemas.openxmlformats.org/officeDocument/2006/relationships/image" Target="../media/image2.jpeg"/><Relationship Id="rId10" Type="http://schemas.openxmlformats.org/officeDocument/2006/relationships/hyperlink" Target="https://unsplash.com/photos/w72a24brINI" TargetMode="External"/><Relationship Id="rId4" Type="http://schemas.openxmlformats.org/officeDocument/2006/relationships/hyperlink" Target="https://unsplash.com/photos/aI6Su7Mu9Ro" TargetMode="External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 bedspread and black wooden bed">
            <a:hlinkClick r:id="rId2"/>
            <a:extLst>
              <a:ext uri="{FF2B5EF4-FFF2-40B4-BE49-F238E27FC236}">
                <a16:creationId xmlns:a16="http://schemas.microsoft.com/office/drawing/2014/main" id="{87E12F69-E646-0B4E-BED0-3D9DD18AB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379518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d throw pillow on white couch">
            <a:hlinkClick r:id="rId4"/>
            <a:extLst>
              <a:ext uri="{FF2B5EF4-FFF2-40B4-BE49-F238E27FC236}">
                <a16:creationId xmlns:a16="http://schemas.microsoft.com/office/drawing/2014/main" id="{B8BC3527-00F3-4A67-5A08-3737DAC17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67"/>
          <a:stretch/>
        </p:blipFill>
        <p:spPr bwMode="auto">
          <a:xfrm>
            <a:off x="8396819" y="37281"/>
            <a:ext cx="379518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ue and white bed linen">
            <a:hlinkClick r:id="rId6"/>
            <a:extLst>
              <a:ext uri="{FF2B5EF4-FFF2-40B4-BE49-F238E27FC236}">
                <a16:creationId xmlns:a16="http://schemas.microsoft.com/office/drawing/2014/main" id="{3A85EA74-1115-C763-CE73-023C0F7DBD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57"/>
          <a:stretch/>
        </p:blipFill>
        <p:spPr bwMode="auto">
          <a:xfrm>
            <a:off x="8410083" y="2755900"/>
            <a:ext cx="378191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ite bed linen on bed">
            <a:hlinkClick r:id="rId8"/>
            <a:extLst>
              <a:ext uri="{FF2B5EF4-FFF2-40B4-BE49-F238E27FC236}">
                <a16:creationId xmlns:a16="http://schemas.microsoft.com/office/drawing/2014/main" id="{A5E47B5A-B495-3ECA-50BF-85F3FD02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944" y="0"/>
            <a:ext cx="377811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ray bedsprea">
            <a:hlinkClick r:id="rId10"/>
            <a:extLst>
              <a:ext uri="{FF2B5EF4-FFF2-40B4-BE49-F238E27FC236}">
                <a16:creationId xmlns:a16="http://schemas.microsoft.com/office/drawing/2014/main" id="{2EB4F303-1B1E-4F35-6EA5-16907FBA1A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6"/>
          <a:stretch/>
        </p:blipFill>
        <p:spPr bwMode="auto">
          <a:xfrm>
            <a:off x="0" y="0"/>
            <a:ext cx="3799173" cy="25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3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Sandra Gradwohl</dc:creator>
  <cp:lastModifiedBy>Sandra Gradwohl</cp:lastModifiedBy>
  <cp:revision>1</cp:revision>
  <dcterms:created xsi:type="dcterms:W3CDTF">2022-12-14T13:07:55Z</dcterms:created>
  <dcterms:modified xsi:type="dcterms:W3CDTF">2022-12-14T15:20:59Z</dcterms:modified>
</cp:coreProperties>
</file>