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610"/>
    <p:restoredTop sz="94609"/>
  </p:normalViewPr>
  <p:slideViewPr>
    <p:cSldViewPr snapToGrid="0">
      <p:cViewPr varScale="1">
        <p:scale>
          <a:sx n="117" d="100"/>
          <a:sy n="117" d="100"/>
        </p:scale>
        <p:origin x="176" y="2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58AC14-F218-7958-D421-42E0FFCF0B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0105E03-7E5C-8EA0-A7A4-F4521152D4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69A6686-41E6-6F28-A4A7-4C444D8F6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D8813-E60E-8641-A9CF-5436C260E8D1}" type="datetimeFigureOut">
              <a:rPr lang="de-DE" smtClean="0"/>
              <a:t>19.01.25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974EB5A-7748-CA50-09A7-A59A5AD1F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7300BE1-A092-CBDA-1BFA-F6C304CB5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69B71-CDCF-9747-B1EF-0A4E1C9A18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3811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484879-C479-D67E-590E-CD1BB1578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791A6C0-55A3-CCA4-51B1-2F141BC181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A6D2911-84B0-C7E7-5777-F97864B16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D8813-E60E-8641-A9CF-5436C260E8D1}" type="datetimeFigureOut">
              <a:rPr lang="de-DE" smtClean="0"/>
              <a:t>19.01.25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CCC56DE-AEF0-2F2A-171A-BD4B4A62A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9CA1004-B899-DC1D-7217-80932136B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69B71-CDCF-9747-B1EF-0A4E1C9A18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8356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1FC6909F-A430-FCBA-28F8-2AA5115D4F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399D026-D585-124F-A866-DEE72A6E8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DC9A1B0-51C4-089E-15CF-19E565CE3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D8813-E60E-8641-A9CF-5436C260E8D1}" type="datetimeFigureOut">
              <a:rPr lang="de-DE" smtClean="0"/>
              <a:t>19.01.25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D6401FC-F7B5-8B92-1288-60E3F9C6B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DD4B4D8-7A56-F3F8-096B-1CC417C2F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69B71-CDCF-9747-B1EF-0A4E1C9A18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3514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62E1D3-18F5-9D3B-1559-8DA1A69B6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FD35CA5-3D3A-0DC2-8736-39A18C3AA1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B2388CA-6171-7785-252A-5D1B21460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D8813-E60E-8641-A9CF-5436C260E8D1}" type="datetimeFigureOut">
              <a:rPr lang="de-DE" smtClean="0"/>
              <a:t>19.01.25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14F10DA-FBC7-33E3-B247-EA81BA247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5B2137E-2ABF-56B2-F2F8-BA28C366F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69B71-CDCF-9747-B1EF-0A4E1C9A18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1810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FB0B60-0F7B-4C17-681C-856049464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3D040CC-A802-E727-63D3-6C62B71186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A4B1C5A-D2D8-F877-2B30-AD1538E4A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D8813-E60E-8641-A9CF-5436C260E8D1}" type="datetimeFigureOut">
              <a:rPr lang="de-DE" smtClean="0"/>
              <a:t>19.01.25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C82FEEC-9301-0F72-841A-903EF9A62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6128B06-2B3F-F44A-71EE-5F6CE160B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69B71-CDCF-9747-B1EF-0A4E1C9A18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5621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6EDBC1-C932-17A2-F321-D72B11EA5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D3E4CE5-EF52-F5BD-5ACD-7625B6533E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5046EC5-E9C9-4AB3-241F-FA8A93B896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EAFEB6A-4295-7227-5E75-5A9CE5F24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D8813-E60E-8641-A9CF-5436C260E8D1}" type="datetimeFigureOut">
              <a:rPr lang="de-DE" smtClean="0"/>
              <a:t>19.01.25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1A9EE4E-4F69-4BF0-8857-6C32BE32F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507F972-8350-B38C-113B-87E5D981A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69B71-CDCF-9747-B1EF-0A4E1C9A18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3295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AD31C5-D317-26F7-2BB4-418673AE7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0B5F691-D739-3739-79E0-A57C1DBA96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786435C-3366-6357-97B6-8BB49D63A2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95CEDBD-9AAF-C7A4-99E2-736ACF4FB1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92FFF83-D1D5-9B2C-1561-036FA1DA81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0AE045B-D897-FF50-EC24-5E7F48DAE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D8813-E60E-8641-A9CF-5436C260E8D1}" type="datetimeFigureOut">
              <a:rPr lang="de-DE" smtClean="0"/>
              <a:t>19.01.25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BB99532-A59F-9F39-7184-BCF616D95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6E6AA00-81EF-751A-1D28-696F3A552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69B71-CDCF-9747-B1EF-0A4E1C9A18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4485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B64A04-2A0D-F6E2-413B-E984B4CA4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2443F72-B888-3883-E60D-083997239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D8813-E60E-8641-A9CF-5436C260E8D1}" type="datetimeFigureOut">
              <a:rPr lang="de-DE" smtClean="0"/>
              <a:t>19.01.25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567EFDE-C697-892A-DA46-938226589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EE1DDF0-8FB1-77B5-5A4D-F1D7E43C5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69B71-CDCF-9747-B1EF-0A4E1C9A18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2776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4D0410F-419C-29DB-9369-22960EC5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D8813-E60E-8641-A9CF-5436C260E8D1}" type="datetimeFigureOut">
              <a:rPr lang="de-DE" smtClean="0"/>
              <a:t>19.01.25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EC9857F-238D-2391-761F-BC083550D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CCFD83E-F7EA-2F87-B7C0-58B21A61D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69B71-CDCF-9747-B1EF-0A4E1C9A18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5334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CFE14B-B89C-7352-777B-F81977505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535D434-0DF8-E07D-297C-1BD34F2E5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329726C-1D0C-35EF-DC58-CE8A34BD06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84E7F0F-0393-4C5E-A782-3AEA8D5B7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D8813-E60E-8641-A9CF-5436C260E8D1}" type="datetimeFigureOut">
              <a:rPr lang="de-DE" smtClean="0"/>
              <a:t>19.01.25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4C182D5-48D8-853C-93AF-D8BA5EF6C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6047F00-27BD-C9F5-3DCB-03D210BBF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69B71-CDCF-9747-B1EF-0A4E1C9A18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8662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AC9BF5-C62E-833A-C6DF-DFC993890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90C9A20-AB6E-6453-8B28-FF10912AB8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1D56009-080D-BAEE-B9EC-4A734F821D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418E375-155C-8A1A-5171-D8D42F6AF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D8813-E60E-8641-A9CF-5436C260E8D1}" type="datetimeFigureOut">
              <a:rPr lang="de-DE" smtClean="0"/>
              <a:t>19.01.25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E3FA628-99E7-A6DF-B6CD-1152088D6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3D6028F-57B3-FCFA-B97F-900F5E192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69B71-CDCF-9747-B1EF-0A4E1C9A18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3295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518A82C-6A34-8E8A-42E2-AC26A5F8D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BE2D802-AC15-0EC6-9FF7-A03884A02F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5D9ECA0-E838-143F-8419-572FDB6908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52D8813-E60E-8641-A9CF-5436C260E8D1}" type="datetimeFigureOut">
              <a:rPr lang="de-DE" smtClean="0"/>
              <a:t>19.01.25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88E6E5B-4F1C-B245-D748-95F59CEEA6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5A1C786-15B5-D516-A081-43A1AADC2E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A769B71-CDCF-9747-B1EF-0A4E1C9A18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3480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99F2931-70EC-414E-8957-39CC893D90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8FFBE11-4B3E-48D7-94D4-2EC8CC9FE8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479720"/>
            <a:ext cx="12192000" cy="3378280"/>
          </a:xfrm>
          <a:custGeom>
            <a:avLst/>
            <a:gdLst>
              <a:gd name="connsiteX0" fmla="*/ 0 w 12192000"/>
              <a:gd name="connsiteY0" fmla="*/ 0 h 3378280"/>
              <a:gd name="connsiteX1" fmla="*/ 13973 w 12192000"/>
              <a:gd name="connsiteY1" fmla="*/ 3431 h 3378280"/>
              <a:gd name="connsiteX2" fmla="*/ 86774 w 12192000"/>
              <a:gd name="connsiteY2" fmla="*/ 43536 h 3378280"/>
              <a:gd name="connsiteX3" fmla="*/ 229780 w 12192000"/>
              <a:gd name="connsiteY3" fmla="*/ 145557 h 3378280"/>
              <a:gd name="connsiteX4" fmla="*/ 302639 w 12192000"/>
              <a:gd name="connsiteY4" fmla="*/ 203425 h 3378280"/>
              <a:gd name="connsiteX5" fmla="*/ 348081 w 12192000"/>
              <a:gd name="connsiteY5" fmla="*/ 187174 h 3378280"/>
              <a:gd name="connsiteX6" fmla="*/ 436950 w 12192000"/>
              <a:gd name="connsiteY6" fmla="*/ 184066 h 3378280"/>
              <a:gd name="connsiteX7" fmla="*/ 501693 w 12192000"/>
              <a:gd name="connsiteY7" fmla="*/ 233225 h 3378280"/>
              <a:gd name="connsiteX8" fmla="*/ 557201 w 12192000"/>
              <a:gd name="connsiteY8" fmla="*/ 312390 h 3378280"/>
              <a:gd name="connsiteX9" fmla="*/ 617648 w 12192000"/>
              <a:gd name="connsiteY9" fmla="*/ 333897 h 3378280"/>
              <a:gd name="connsiteX10" fmla="*/ 692332 w 12192000"/>
              <a:gd name="connsiteY10" fmla="*/ 386327 h 3378280"/>
              <a:gd name="connsiteX11" fmla="*/ 802009 w 12192000"/>
              <a:gd name="connsiteY11" fmla="*/ 419027 h 3378280"/>
              <a:gd name="connsiteX12" fmla="*/ 914003 w 12192000"/>
              <a:gd name="connsiteY12" fmla="*/ 475419 h 3378280"/>
              <a:gd name="connsiteX13" fmla="*/ 938561 w 12192000"/>
              <a:gd name="connsiteY13" fmla="*/ 472887 h 3378280"/>
              <a:gd name="connsiteX14" fmla="*/ 1035683 w 12192000"/>
              <a:gd name="connsiteY14" fmla="*/ 486697 h 3378280"/>
              <a:gd name="connsiteX15" fmla="*/ 1035757 w 12192000"/>
              <a:gd name="connsiteY15" fmla="*/ 486731 h 3378280"/>
              <a:gd name="connsiteX16" fmla="*/ 1074336 w 12192000"/>
              <a:gd name="connsiteY16" fmla="*/ 494465 h 3378280"/>
              <a:gd name="connsiteX17" fmla="*/ 1285084 w 12192000"/>
              <a:gd name="connsiteY17" fmla="*/ 589112 h 3378280"/>
              <a:gd name="connsiteX18" fmla="*/ 1409116 w 12192000"/>
              <a:gd name="connsiteY18" fmla="*/ 656332 h 3378280"/>
              <a:gd name="connsiteX19" fmla="*/ 1533725 w 12192000"/>
              <a:gd name="connsiteY19" fmla="*/ 699179 h 3378280"/>
              <a:gd name="connsiteX20" fmla="*/ 1636242 w 12192000"/>
              <a:gd name="connsiteY20" fmla="*/ 741533 h 3378280"/>
              <a:gd name="connsiteX21" fmla="*/ 1704848 w 12192000"/>
              <a:gd name="connsiteY21" fmla="*/ 770749 h 3378280"/>
              <a:gd name="connsiteX22" fmla="*/ 1718292 w 12192000"/>
              <a:gd name="connsiteY22" fmla="*/ 781051 h 3378280"/>
              <a:gd name="connsiteX23" fmla="*/ 1720835 w 12192000"/>
              <a:gd name="connsiteY23" fmla="*/ 781117 h 3378280"/>
              <a:gd name="connsiteX24" fmla="*/ 1753341 w 12192000"/>
              <a:gd name="connsiteY24" fmla="*/ 800301 h 3378280"/>
              <a:gd name="connsiteX25" fmla="*/ 1775454 w 12192000"/>
              <a:gd name="connsiteY25" fmla="*/ 815182 h 3378280"/>
              <a:gd name="connsiteX26" fmla="*/ 1781011 w 12192000"/>
              <a:gd name="connsiteY26" fmla="*/ 816068 h 3378280"/>
              <a:gd name="connsiteX27" fmla="*/ 1817738 w 12192000"/>
              <a:gd name="connsiteY27" fmla="*/ 834926 h 3378280"/>
              <a:gd name="connsiteX28" fmla="*/ 1830702 w 12192000"/>
              <a:gd name="connsiteY28" fmla="*/ 836485 h 3378280"/>
              <a:gd name="connsiteX29" fmla="*/ 1853950 w 12192000"/>
              <a:gd name="connsiteY29" fmla="*/ 841519 h 3378280"/>
              <a:gd name="connsiteX30" fmla="*/ 1915890 w 12192000"/>
              <a:gd name="connsiteY30" fmla="*/ 841983 h 3378280"/>
              <a:gd name="connsiteX31" fmla="*/ 1960900 w 12192000"/>
              <a:gd name="connsiteY31" fmla="*/ 865789 h 3378280"/>
              <a:gd name="connsiteX32" fmla="*/ 1961217 w 12192000"/>
              <a:gd name="connsiteY32" fmla="*/ 865662 h 3378280"/>
              <a:gd name="connsiteX33" fmla="*/ 1969825 w 12192000"/>
              <a:gd name="connsiteY33" fmla="*/ 869049 h 3378280"/>
              <a:gd name="connsiteX34" fmla="*/ 1975234 w 12192000"/>
              <a:gd name="connsiteY34" fmla="*/ 872329 h 3378280"/>
              <a:gd name="connsiteX35" fmla="*/ 1990485 w 12192000"/>
              <a:gd name="connsiteY35" fmla="*/ 879288 h 3378280"/>
              <a:gd name="connsiteX36" fmla="*/ 1996793 w 12192000"/>
              <a:gd name="connsiteY36" fmla="*/ 880361 h 3378280"/>
              <a:gd name="connsiteX37" fmla="*/ 2055091 w 12192000"/>
              <a:gd name="connsiteY37" fmla="*/ 872818 h 3378280"/>
              <a:gd name="connsiteX38" fmla="*/ 2165143 w 12192000"/>
              <a:gd name="connsiteY38" fmla="*/ 892293 h 3378280"/>
              <a:gd name="connsiteX39" fmla="*/ 2274196 w 12192000"/>
              <a:gd name="connsiteY39" fmla="*/ 914768 h 3378280"/>
              <a:gd name="connsiteX40" fmla="*/ 2383986 w 12192000"/>
              <a:gd name="connsiteY40" fmla="*/ 934891 h 3378280"/>
              <a:gd name="connsiteX41" fmla="*/ 2420278 w 12192000"/>
              <a:gd name="connsiteY41" fmla="*/ 933890 h 3378280"/>
              <a:gd name="connsiteX42" fmla="*/ 2426203 w 12192000"/>
              <a:gd name="connsiteY42" fmla="*/ 933891 h 3378280"/>
              <a:gd name="connsiteX43" fmla="*/ 2448674 w 12192000"/>
              <a:gd name="connsiteY43" fmla="*/ 941056 h 3378280"/>
              <a:gd name="connsiteX44" fmla="*/ 2457640 w 12192000"/>
              <a:gd name="connsiteY44" fmla="*/ 943105 h 3378280"/>
              <a:gd name="connsiteX45" fmla="*/ 2457852 w 12192000"/>
              <a:gd name="connsiteY45" fmla="*/ 942912 h 3378280"/>
              <a:gd name="connsiteX46" fmla="*/ 2466265 w 12192000"/>
              <a:gd name="connsiteY46" fmla="*/ 945310 h 3378280"/>
              <a:gd name="connsiteX47" fmla="*/ 2507496 w 12192000"/>
              <a:gd name="connsiteY47" fmla="*/ 960111 h 3378280"/>
              <a:gd name="connsiteX48" fmla="*/ 2561127 w 12192000"/>
              <a:gd name="connsiteY48" fmla="*/ 949411 h 3378280"/>
              <a:gd name="connsiteX49" fmla="*/ 2583467 w 12192000"/>
              <a:gd name="connsiteY49" fmla="*/ 950570 h 3378280"/>
              <a:gd name="connsiteX50" fmla="*/ 2595361 w 12192000"/>
              <a:gd name="connsiteY50" fmla="*/ 949884 h 3378280"/>
              <a:gd name="connsiteX51" fmla="*/ 2596075 w 12192000"/>
              <a:gd name="connsiteY51" fmla="*/ 949000 h 3378280"/>
              <a:gd name="connsiteX52" fmla="*/ 2666638 w 12192000"/>
              <a:gd name="connsiteY52" fmla="*/ 975095 h 3378280"/>
              <a:gd name="connsiteX53" fmla="*/ 2703393 w 12192000"/>
              <a:gd name="connsiteY53" fmla="*/ 989635 h 3378280"/>
              <a:gd name="connsiteX54" fmla="*/ 2705616 w 12192000"/>
              <a:gd name="connsiteY54" fmla="*/ 989244 h 3378280"/>
              <a:gd name="connsiteX55" fmla="*/ 2721898 w 12192000"/>
              <a:gd name="connsiteY55" fmla="*/ 997777 h 3378280"/>
              <a:gd name="connsiteX56" fmla="*/ 2735669 w 12192000"/>
              <a:gd name="connsiteY56" fmla="*/ 1009612 h 3378280"/>
              <a:gd name="connsiteX57" fmla="*/ 2857526 w 12192000"/>
              <a:gd name="connsiteY57" fmla="*/ 1030627 h 3378280"/>
              <a:gd name="connsiteX58" fmla="*/ 3021918 w 12192000"/>
              <a:gd name="connsiteY58" fmla="*/ 1088093 h 3378280"/>
              <a:gd name="connsiteX59" fmla="*/ 3155458 w 12192000"/>
              <a:gd name="connsiteY59" fmla="*/ 1121618 h 3378280"/>
              <a:gd name="connsiteX60" fmla="*/ 3328229 w 12192000"/>
              <a:gd name="connsiteY60" fmla="*/ 1155903 h 3378280"/>
              <a:gd name="connsiteX61" fmla="*/ 3448440 w 12192000"/>
              <a:gd name="connsiteY61" fmla="*/ 1184343 h 3378280"/>
              <a:gd name="connsiteX62" fmla="*/ 3499287 w 12192000"/>
              <a:gd name="connsiteY62" fmla="*/ 1209472 h 3378280"/>
              <a:gd name="connsiteX63" fmla="*/ 3520027 w 12192000"/>
              <a:gd name="connsiteY63" fmla="*/ 1207338 h 3378280"/>
              <a:gd name="connsiteX64" fmla="*/ 3523594 w 12192000"/>
              <a:gd name="connsiteY64" fmla="*/ 1206755 h 3378280"/>
              <a:gd name="connsiteX65" fmla="*/ 3538013 w 12192000"/>
              <a:gd name="connsiteY65" fmla="*/ 1209066 h 3378280"/>
              <a:gd name="connsiteX66" fmla="*/ 3541918 w 12192000"/>
              <a:gd name="connsiteY66" fmla="*/ 1203922 h 3378280"/>
              <a:gd name="connsiteX67" fmla="*/ 3590082 w 12192000"/>
              <a:gd name="connsiteY67" fmla="*/ 1209115 h 3378280"/>
              <a:gd name="connsiteX68" fmla="*/ 3716445 w 12192000"/>
              <a:gd name="connsiteY68" fmla="*/ 1243431 h 3378280"/>
              <a:gd name="connsiteX69" fmla="*/ 3792028 w 12192000"/>
              <a:gd name="connsiteY69" fmla="*/ 1260288 h 3378280"/>
              <a:gd name="connsiteX70" fmla="*/ 3820707 w 12192000"/>
              <a:gd name="connsiteY70" fmla="*/ 1260924 h 3378280"/>
              <a:gd name="connsiteX71" fmla="*/ 3860784 w 12192000"/>
              <a:gd name="connsiteY71" fmla="*/ 1265692 h 3378280"/>
              <a:gd name="connsiteX72" fmla="*/ 3997310 w 12192000"/>
              <a:gd name="connsiteY72" fmla="*/ 1281176 h 3378280"/>
              <a:gd name="connsiteX73" fmla="*/ 4040665 w 12192000"/>
              <a:gd name="connsiteY73" fmla="*/ 1291934 h 3378280"/>
              <a:gd name="connsiteX74" fmla="*/ 4046831 w 12192000"/>
              <a:gd name="connsiteY74" fmla="*/ 1293910 h 3378280"/>
              <a:gd name="connsiteX75" fmla="*/ 4095847 w 12192000"/>
              <a:gd name="connsiteY75" fmla="*/ 1316851 h 3378280"/>
              <a:gd name="connsiteX76" fmla="*/ 4101945 w 12192000"/>
              <a:gd name="connsiteY76" fmla="*/ 1313869 h 3378280"/>
              <a:gd name="connsiteX77" fmla="*/ 4119420 w 12192000"/>
              <a:gd name="connsiteY77" fmla="*/ 1313965 h 3378280"/>
              <a:gd name="connsiteX78" fmla="*/ 4131728 w 12192000"/>
              <a:gd name="connsiteY78" fmla="*/ 1322978 h 3378280"/>
              <a:gd name="connsiteX79" fmla="*/ 4193827 w 12192000"/>
              <a:gd name="connsiteY79" fmla="*/ 1350222 h 3378280"/>
              <a:gd name="connsiteX80" fmla="*/ 4286157 w 12192000"/>
              <a:gd name="connsiteY80" fmla="*/ 1385101 h 3378280"/>
              <a:gd name="connsiteX81" fmla="*/ 4298907 w 12192000"/>
              <a:gd name="connsiteY81" fmla="*/ 1394396 h 3378280"/>
              <a:gd name="connsiteX82" fmla="*/ 4323224 w 12192000"/>
              <a:gd name="connsiteY82" fmla="*/ 1403133 h 3378280"/>
              <a:gd name="connsiteX83" fmla="*/ 4404439 w 12192000"/>
              <a:gd name="connsiteY83" fmla="*/ 1417252 h 3378280"/>
              <a:gd name="connsiteX84" fmla="*/ 4423989 w 12192000"/>
              <a:gd name="connsiteY84" fmla="*/ 1410448 h 3378280"/>
              <a:gd name="connsiteX85" fmla="*/ 4427300 w 12192000"/>
              <a:gd name="connsiteY85" fmla="*/ 1409068 h 3378280"/>
              <a:gd name="connsiteX86" fmla="*/ 4441847 w 12192000"/>
              <a:gd name="connsiteY86" fmla="*/ 1408029 h 3378280"/>
              <a:gd name="connsiteX87" fmla="*/ 4444331 w 12192000"/>
              <a:gd name="connsiteY87" fmla="*/ 1402133 h 3378280"/>
              <a:gd name="connsiteX88" fmla="*/ 4492293 w 12192000"/>
              <a:gd name="connsiteY88" fmla="*/ 1396205 h 3378280"/>
              <a:gd name="connsiteX89" fmla="*/ 4623335 w 12192000"/>
              <a:gd name="connsiteY89" fmla="*/ 1400793 h 3378280"/>
              <a:gd name="connsiteX90" fmla="*/ 4700790 w 12192000"/>
              <a:gd name="connsiteY90" fmla="*/ 1399970 h 3378280"/>
              <a:gd name="connsiteX91" fmla="*/ 4728732 w 12192000"/>
              <a:gd name="connsiteY91" fmla="*/ 1394050 h 3378280"/>
              <a:gd name="connsiteX92" fmla="*/ 4768749 w 12192000"/>
              <a:gd name="connsiteY92" fmla="*/ 1389553 h 3378280"/>
              <a:gd name="connsiteX93" fmla="*/ 4838227 w 12192000"/>
              <a:gd name="connsiteY93" fmla="*/ 1377273 h 3378280"/>
              <a:gd name="connsiteX94" fmla="*/ 4904889 w 12192000"/>
              <a:gd name="connsiteY94" fmla="*/ 1373499 h 3378280"/>
              <a:gd name="connsiteX95" fmla="*/ 4949597 w 12192000"/>
              <a:gd name="connsiteY95" fmla="*/ 1374085 h 3378280"/>
              <a:gd name="connsiteX96" fmla="*/ 4956064 w 12192000"/>
              <a:gd name="connsiteY96" fmla="*/ 1374603 h 3378280"/>
              <a:gd name="connsiteX97" fmla="*/ 5009322 w 12192000"/>
              <a:gd name="connsiteY97" fmla="*/ 1385751 h 3378280"/>
              <a:gd name="connsiteX98" fmla="*/ 5014476 w 12192000"/>
              <a:gd name="connsiteY98" fmla="*/ 1381460 h 3378280"/>
              <a:gd name="connsiteX99" fmla="*/ 5031428 w 12192000"/>
              <a:gd name="connsiteY99" fmla="*/ 1377570 h 3378280"/>
              <a:gd name="connsiteX100" fmla="*/ 5045619 w 12192000"/>
              <a:gd name="connsiteY100" fmla="*/ 1383532 h 3378280"/>
              <a:gd name="connsiteX101" fmla="*/ 5112635 w 12192000"/>
              <a:gd name="connsiteY101" fmla="*/ 1395891 h 3378280"/>
              <a:gd name="connsiteX102" fmla="*/ 5210851 w 12192000"/>
              <a:gd name="connsiteY102" fmla="*/ 1408784 h 3378280"/>
              <a:gd name="connsiteX103" fmla="*/ 5225543 w 12192000"/>
              <a:gd name="connsiteY103" fmla="*/ 1414923 h 3378280"/>
              <a:gd name="connsiteX104" fmla="*/ 5321696 w 12192000"/>
              <a:gd name="connsiteY104" fmla="*/ 1432414 h 3378280"/>
              <a:gd name="connsiteX105" fmla="*/ 5372327 w 12192000"/>
              <a:gd name="connsiteY105" fmla="*/ 1436597 h 3378280"/>
              <a:gd name="connsiteX106" fmla="*/ 5378149 w 12192000"/>
              <a:gd name="connsiteY106" fmla="*/ 1431785 h 3378280"/>
              <a:gd name="connsiteX107" fmla="*/ 5393069 w 12192000"/>
              <a:gd name="connsiteY107" fmla="*/ 1433737 h 3378280"/>
              <a:gd name="connsiteX108" fmla="*/ 5527621 w 12192000"/>
              <a:gd name="connsiteY108" fmla="*/ 1458786 h 3378280"/>
              <a:gd name="connsiteX109" fmla="*/ 5680585 w 12192000"/>
              <a:gd name="connsiteY109" fmla="*/ 1498233 h 3378280"/>
              <a:gd name="connsiteX110" fmla="*/ 5783795 w 12192000"/>
              <a:gd name="connsiteY110" fmla="*/ 1499932 h 3378280"/>
              <a:gd name="connsiteX111" fmla="*/ 6016525 w 12192000"/>
              <a:gd name="connsiteY111" fmla="*/ 1577292 h 3378280"/>
              <a:gd name="connsiteX112" fmla="*/ 6186598 w 12192000"/>
              <a:gd name="connsiteY112" fmla="*/ 1606065 h 3378280"/>
              <a:gd name="connsiteX113" fmla="*/ 6197872 w 12192000"/>
              <a:gd name="connsiteY113" fmla="*/ 1616845 h 3378280"/>
              <a:gd name="connsiteX114" fmla="*/ 6212885 w 12192000"/>
              <a:gd name="connsiteY114" fmla="*/ 1624535 h 3378280"/>
              <a:gd name="connsiteX115" fmla="*/ 6319240 w 12192000"/>
              <a:gd name="connsiteY115" fmla="*/ 1660375 h 3378280"/>
              <a:gd name="connsiteX116" fmla="*/ 6333397 w 12192000"/>
              <a:gd name="connsiteY116" fmla="*/ 1658763 h 3378280"/>
              <a:gd name="connsiteX117" fmla="*/ 6357266 w 12192000"/>
              <a:gd name="connsiteY117" fmla="*/ 1659543 h 3378280"/>
              <a:gd name="connsiteX118" fmla="*/ 6418740 w 12192000"/>
              <a:gd name="connsiteY118" fmla="*/ 1648944 h 3378280"/>
              <a:gd name="connsiteX119" fmla="*/ 6458877 w 12192000"/>
              <a:gd name="connsiteY119" fmla="*/ 1662117 h 3378280"/>
              <a:gd name="connsiteX120" fmla="*/ 6467254 w 12192000"/>
              <a:gd name="connsiteY120" fmla="*/ 1664227 h 3378280"/>
              <a:gd name="connsiteX121" fmla="*/ 6467545 w 12192000"/>
              <a:gd name="connsiteY121" fmla="*/ 1664046 h 3378280"/>
              <a:gd name="connsiteX122" fmla="*/ 6476635 w 12192000"/>
              <a:gd name="connsiteY122" fmla="*/ 1665826 h 3378280"/>
              <a:gd name="connsiteX123" fmla="*/ 6482535 w 12192000"/>
              <a:gd name="connsiteY123" fmla="*/ 1668074 h 3378280"/>
              <a:gd name="connsiteX124" fmla="*/ 6498791 w 12192000"/>
              <a:gd name="connsiteY124" fmla="*/ 1672167 h 3378280"/>
              <a:gd name="connsiteX125" fmla="*/ 6505220 w 12192000"/>
              <a:gd name="connsiteY125" fmla="*/ 1672092 h 3378280"/>
              <a:gd name="connsiteX126" fmla="*/ 6508969 w 12192000"/>
              <a:gd name="connsiteY126" fmla="*/ 1669922 h 3378280"/>
              <a:gd name="connsiteX127" fmla="*/ 6544886 w 12192000"/>
              <a:gd name="connsiteY127" fmla="*/ 1670695 h 3378280"/>
              <a:gd name="connsiteX128" fmla="*/ 6617859 w 12192000"/>
              <a:gd name="connsiteY128" fmla="*/ 1679453 h 3378280"/>
              <a:gd name="connsiteX129" fmla="*/ 6657726 w 12192000"/>
              <a:gd name="connsiteY129" fmla="*/ 1687906 h 3378280"/>
              <a:gd name="connsiteX130" fmla="*/ 6769041 w 12192000"/>
              <a:gd name="connsiteY130" fmla="*/ 1707304 h 3378280"/>
              <a:gd name="connsiteX131" fmla="*/ 6882368 w 12192000"/>
              <a:gd name="connsiteY131" fmla="*/ 1723914 h 3378280"/>
              <a:gd name="connsiteX132" fmla="*/ 6968822 w 12192000"/>
              <a:gd name="connsiteY132" fmla="*/ 1723334 h 3378280"/>
              <a:gd name="connsiteX133" fmla="*/ 6973672 w 12192000"/>
              <a:gd name="connsiteY133" fmla="*/ 1726298 h 3378280"/>
              <a:gd name="connsiteX134" fmla="*/ 6981961 w 12192000"/>
              <a:gd name="connsiteY134" fmla="*/ 1729324 h 3378280"/>
              <a:gd name="connsiteX135" fmla="*/ 6982342 w 12192000"/>
              <a:gd name="connsiteY135" fmla="*/ 1729201 h 3378280"/>
              <a:gd name="connsiteX136" fmla="*/ 6989757 w 12192000"/>
              <a:gd name="connsiteY136" fmla="*/ 1732420 h 3378280"/>
              <a:gd name="connsiteX137" fmla="*/ 7023794 w 12192000"/>
              <a:gd name="connsiteY137" fmla="*/ 1750660 h 3378280"/>
              <a:gd name="connsiteX138" fmla="*/ 7090828 w 12192000"/>
              <a:gd name="connsiteY138" fmla="*/ 1750287 h 3378280"/>
              <a:gd name="connsiteX139" fmla="*/ 7114479 w 12192000"/>
              <a:gd name="connsiteY139" fmla="*/ 1754649 h 3378280"/>
              <a:gd name="connsiteX140" fmla="*/ 7162053 w 12192000"/>
              <a:gd name="connsiteY140" fmla="*/ 1772908 h 3378280"/>
              <a:gd name="connsiteX141" fmla="*/ 7167808 w 12192000"/>
              <a:gd name="connsiteY141" fmla="*/ 1773656 h 3378280"/>
              <a:gd name="connsiteX142" fmla="*/ 7187185 w 12192000"/>
              <a:gd name="connsiteY142" fmla="*/ 1787148 h 3378280"/>
              <a:gd name="connsiteX143" fmla="*/ 7216505 w 12192000"/>
              <a:gd name="connsiteY143" fmla="*/ 1804489 h 3378280"/>
              <a:gd name="connsiteX144" fmla="*/ 7219246 w 12192000"/>
              <a:gd name="connsiteY144" fmla="*/ 1804514 h 3378280"/>
              <a:gd name="connsiteX145" fmla="*/ 7230639 w 12192000"/>
              <a:gd name="connsiteY145" fmla="*/ 1813879 h 3378280"/>
              <a:gd name="connsiteX146" fmla="*/ 7236776 w 12192000"/>
              <a:gd name="connsiteY146" fmla="*/ 1825514 h 3378280"/>
              <a:gd name="connsiteX147" fmla="*/ 7394082 w 12192000"/>
              <a:gd name="connsiteY147" fmla="*/ 1877925 h 3378280"/>
              <a:gd name="connsiteX148" fmla="*/ 7505820 w 12192000"/>
              <a:gd name="connsiteY148" fmla="*/ 1933859 h 3378280"/>
              <a:gd name="connsiteX149" fmla="*/ 7572147 w 12192000"/>
              <a:gd name="connsiteY149" fmla="*/ 2003817 h 3378280"/>
              <a:gd name="connsiteX150" fmla="*/ 7828975 w 12192000"/>
              <a:gd name="connsiteY150" fmla="*/ 2061508 h 3378280"/>
              <a:gd name="connsiteX151" fmla="*/ 7886804 w 12192000"/>
              <a:gd name="connsiteY151" fmla="*/ 2075509 h 3378280"/>
              <a:gd name="connsiteX152" fmla="*/ 7923558 w 12192000"/>
              <a:gd name="connsiteY152" fmla="*/ 2103529 h 3378280"/>
              <a:gd name="connsiteX153" fmla="*/ 7947954 w 12192000"/>
              <a:gd name="connsiteY153" fmla="*/ 2104996 h 3378280"/>
              <a:gd name="connsiteX154" fmla="*/ 7952318 w 12192000"/>
              <a:gd name="connsiteY154" fmla="*/ 2105077 h 3378280"/>
              <a:gd name="connsiteX155" fmla="*/ 7966398 w 12192000"/>
              <a:gd name="connsiteY155" fmla="*/ 2109147 h 3378280"/>
              <a:gd name="connsiteX156" fmla="*/ 7974591 w 12192000"/>
              <a:gd name="connsiteY156" fmla="*/ 2105612 h 3378280"/>
              <a:gd name="connsiteX157" fmla="*/ 7998806 w 12192000"/>
              <a:gd name="connsiteY157" fmla="*/ 2108382 h 3378280"/>
              <a:gd name="connsiteX158" fmla="*/ 8023544 w 12192000"/>
              <a:gd name="connsiteY158" fmla="*/ 2117183 h 3378280"/>
              <a:gd name="connsiteX159" fmla="*/ 8136247 w 12192000"/>
              <a:gd name="connsiteY159" fmla="*/ 2164190 h 3378280"/>
              <a:gd name="connsiteX160" fmla="*/ 8206445 w 12192000"/>
              <a:gd name="connsiteY160" fmla="*/ 2189356 h 3378280"/>
              <a:gd name="connsiteX161" fmla="*/ 8237464 w 12192000"/>
              <a:gd name="connsiteY161" fmla="*/ 2194272 h 3378280"/>
              <a:gd name="connsiteX162" fmla="*/ 8277853 w 12192000"/>
              <a:gd name="connsiteY162" fmla="*/ 2204259 h 3378280"/>
              <a:gd name="connsiteX163" fmla="*/ 8352501 w 12192000"/>
              <a:gd name="connsiteY163" fmla="*/ 2218290 h 3378280"/>
              <a:gd name="connsiteX164" fmla="*/ 8446938 w 12192000"/>
              <a:gd name="connsiteY164" fmla="*/ 2243393 h 3378280"/>
              <a:gd name="connsiteX165" fmla="*/ 8497138 w 12192000"/>
              <a:gd name="connsiteY165" fmla="*/ 2281506 h 3378280"/>
              <a:gd name="connsiteX166" fmla="*/ 8506096 w 12192000"/>
              <a:gd name="connsiteY166" fmla="*/ 2280042 h 3378280"/>
              <a:gd name="connsiteX167" fmla="*/ 8549806 w 12192000"/>
              <a:gd name="connsiteY167" fmla="*/ 2296675 h 3378280"/>
              <a:gd name="connsiteX168" fmla="*/ 8680256 w 12192000"/>
              <a:gd name="connsiteY168" fmla="*/ 2378758 h 3378280"/>
              <a:gd name="connsiteX169" fmla="*/ 8766301 w 12192000"/>
              <a:gd name="connsiteY169" fmla="*/ 2410605 h 3378280"/>
              <a:gd name="connsiteX170" fmla="*/ 8800492 w 12192000"/>
              <a:gd name="connsiteY170" fmla="*/ 2418067 h 3378280"/>
              <a:gd name="connsiteX171" fmla="*/ 8857555 w 12192000"/>
              <a:gd name="connsiteY171" fmla="*/ 2430810 h 3378280"/>
              <a:gd name="connsiteX172" fmla="*/ 8951967 w 12192000"/>
              <a:gd name="connsiteY172" fmla="*/ 2460856 h 3378280"/>
              <a:gd name="connsiteX173" fmla="*/ 9002970 w 12192000"/>
              <a:gd name="connsiteY173" fmla="*/ 2472291 h 3378280"/>
              <a:gd name="connsiteX174" fmla="*/ 9081613 w 12192000"/>
              <a:gd name="connsiteY174" fmla="*/ 2488296 h 3378280"/>
              <a:gd name="connsiteX175" fmla="*/ 9091561 w 12192000"/>
              <a:gd name="connsiteY175" fmla="*/ 2494386 h 3378280"/>
              <a:gd name="connsiteX176" fmla="*/ 9140625 w 12192000"/>
              <a:gd name="connsiteY176" fmla="*/ 2486779 h 3378280"/>
              <a:gd name="connsiteX177" fmla="*/ 9271105 w 12192000"/>
              <a:gd name="connsiteY177" fmla="*/ 2511730 h 3378280"/>
              <a:gd name="connsiteX178" fmla="*/ 9295023 w 12192000"/>
              <a:gd name="connsiteY178" fmla="*/ 2512830 h 3378280"/>
              <a:gd name="connsiteX179" fmla="*/ 9321673 w 12192000"/>
              <a:gd name="connsiteY179" fmla="*/ 2524119 h 3378280"/>
              <a:gd name="connsiteX180" fmla="*/ 9378975 w 12192000"/>
              <a:gd name="connsiteY180" fmla="*/ 2543803 h 3378280"/>
              <a:gd name="connsiteX181" fmla="*/ 9414193 w 12192000"/>
              <a:gd name="connsiteY181" fmla="*/ 2562927 h 3378280"/>
              <a:gd name="connsiteX182" fmla="*/ 9426009 w 12192000"/>
              <a:gd name="connsiteY182" fmla="*/ 2558847 h 3378280"/>
              <a:gd name="connsiteX183" fmla="*/ 9450634 w 12192000"/>
              <a:gd name="connsiteY183" fmla="*/ 2560685 h 3378280"/>
              <a:gd name="connsiteX184" fmla="*/ 9549097 w 12192000"/>
              <a:gd name="connsiteY184" fmla="*/ 2585168 h 3378280"/>
              <a:gd name="connsiteX185" fmla="*/ 9567633 w 12192000"/>
              <a:gd name="connsiteY185" fmla="*/ 2587105 h 3378280"/>
              <a:gd name="connsiteX186" fmla="*/ 9586878 w 12192000"/>
              <a:gd name="connsiteY186" fmla="*/ 2596659 h 3378280"/>
              <a:gd name="connsiteX187" fmla="*/ 9589974 w 12192000"/>
              <a:gd name="connsiteY187" fmla="*/ 2598235 h 3378280"/>
              <a:gd name="connsiteX188" fmla="*/ 9590570 w 12192000"/>
              <a:gd name="connsiteY188" fmla="*/ 2598249 h 3378280"/>
              <a:gd name="connsiteX189" fmla="*/ 9591896 w 12192000"/>
              <a:gd name="connsiteY189" fmla="*/ 2599214 h 3378280"/>
              <a:gd name="connsiteX190" fmla="*/ 9604535 w 12192000"/>
              <a:gd name="connsiteY190" fmla="*/ 2605654 h 3378280"/>
              <a:gd name="connsiteX191" fmla="*/ 9610554 w 12192000"/>
              <a:gd name="connsiteY191" fmla="*/ 2606189 h 3378280"/>
              <a:gd name="connsiteX192" fmla="*/ 9690072 w 12192000"/>
              <a:gd name="connsiteY192" fmla="*/ 2638745 h 3378280"/>
              <a:gd name="connsiteX193" fmla="*/ 9726964 w 12192000"/>
              <a:gd name="connsiteY193" fmla="*/ 2653728 h 3378280"/>
              <a:gd name="connsiteX194" fmla="*/ 9738036 w 12192000"/>
              <a:gd name="connsiteY194" fmla="*/ 2654794 h 3378280"/>
              <a:gd name="connsiteX195" fmla="*/ 9774202 w 12192000"/>
              <a:gd name="connsiteY195" fmla="*/ 2671509 h 3378280"/>
              <a:gd name="connsiteX196" fmla="*/ 9793246 w 12192000"/>
              <a:gd name="connsiteY196" fmla="*/ 2675245 h 3378280"/>
              <a:gd name="connsiteX197" fmla="*/ 9890301 w 12192000"/>
              <a:gd name="connsiteY197" fmla="*/ 2700274 h 3378280"/>
              <a:gd name="connsiteX198" fmla="*/ 9915070 w 12192000"/>
              <a:gd name="connsiteY198" fmla="*/ 2699250 h 3378280"/>
              <a:gd name="connsiteX199" fmla="*/ 9976517 w 12192000"/>
              <a:gd name="connsiteY199" fmla="*/ 2732899 h 3378280"/>
              <a:gd name="connsiteX200" fmla="*/ 9990168 w 12192000"/>
              <a:gd name="connsiteY200" fmla="*/ 2737877 h 3378280"/>
              <a:gd name="connsiteX201" fmla="*/ 9995041 w 12192000"/>
              <a:gd name="connsiteY201" fmla="*/ 2741223 h 3378280"/>
              <a:gd name="connsiteX202" fmla="*/ 10012636 w 12192000"/>
              <a:gd name="connsiteY202" fmla="*/ 2729876 h 3378280"/>
              <a:gd name="connsiteX203" fmla="*/ 10044280 w 12192000"/>
              <a:gd name="connsiteY203" fmla="*/ 2726966 h 3378280"/>
              <a:gd name="connsiteX204" fmla="*/ 10057934 w 12192000"/>
              <a:gd name="connsiteY204" fmla="*/ 2735671 h 3378280"/>
              <a:gd name="connsiteX205" fmla="*/ 10148373 w 12192000"/>
              <a:gd name="connsiteY205" fmla="*/ 2778987 h 3378280"/>
              <a:gd name="connsiteX206" fmla="*/ 10176601 w 12192000"/>
              <a:gd name="connsiteY206" fmla="*/ 2791940 h 3378280"/>
              <a:gd name="connsiteX207" fmla="*/ 10235082 w 12192000"/>
              <a:gd name="connsiteY207" fmla="*/ 2816761 h 3378280"/>
              <a:gd name="connsiteX208" fmla="*/ 10421684 w 12192000"/>
              <a:gd name="connsiteY208" fmla="*/ 2833871 h 3378280"/>
              <a:gd name="connsiteX209" fmla="*/ 10507376 w 12192000"/>
              <a:gd name="connsiteY209" fmla="*/ 2822262 h 3378280"/>
              <a:gd name="connsiteX210" fmla="*/ 10738376 w 12192000"/>
              <a:gd name="connsiteY210" fmla="*/ 2833353 h 3378280"/>
              <a:gd name="connsiteX211" fmla="*/ 11043443 w 12192000"/>
              <a:gd name="connsiteY211" fmla="*/ 2803954 h 3378280"/>
              <a:gd name="connsiteX212" fmla="*/ 11115269 w 12192000"/>
              <a:gd name="connsiteY212" fmla="*/ 2823367 h 3378280"/>
              <a:gd name="connsiteX213" fmla="*/ 11147582 w 12192000"/>
              <a:gd name="connsiteY213" fmla="*/ 2822547 h 3378280"/>
              <a:gd name="connsiteX214" fmla="*/ 11201205 w 12192000"/>
              <a:gd name="connsiteY214" fmla="*/ 2818210 h 3378280"/>
              <a:gd name="connsiteX215" fmla="*/ 11391726 w 12192000"/>
              <a:gd name="connsiteY215" fmla="*/ 2826386 h 3378280"/>
              <a:gd name="connsiteX216" fmla="*/ 11507640 w 12192000"/>
              <a:gd name="connsiteY216" fmla="*/ 2824866 h 3378280"/>
              <a:gd name="connsiteX217" fmla="*/ 11718056 w 12192000"/>
              <a:gd name="connsiteY217" fmla="*/ 2821969 h 3378280"/>
              <a:gd name="connsiteX218" fmla="*/ 11937926 w 12192000"/>
              <a:gd name="connsiteY218" fmla="*/ 2817058 h 3378280"/>
              <a:gd name="connsiteX219" fmla="*/ 12035355 w 12192000"/>
              <a:gd name="connsiteY219" fmla="*/ 2813340 h 3378280"/>
              <a:gd name="connsiteX220" fmla="*/ 12179047 w 12192000"/>
              <a:gd name="connsiteY220" fmla="*/ 2788508 h 3378280"/>
              <a:gd name="connsiteX221" fmla="*/ 12192000 w 12192000"/>
              <a:gd name="connsiteY221" fmla="*/ 2788486 h 3378280"/>
              <a:gd name="connsiteX222" fmla="*/ 12192000 w 12192000"/>
              <a:gd name="connsiteY222" fmla="*/ 3378280 h 3378280"/>
              <a:gd name="connsiteX223" fmla="*/ 0 w 12192000"/>
              <a:gd name="connsiteY223" fmla="*/ 3378280 h 3378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</a:cxnLst>
            <a:rect l="l" t="t" r="r" b="b"/>
            <a:pathLst>
              <a:path w="12192000" h="3378280">
                <a:moveTo>
                  <a:pt x="0" y="0"/>
                </a:moveTo>
                <a:lnTo>
                  <a:pt x="13973" y="3431"/>
                </a:lnTo>
                <a:cubicBezTo>
                  <a:pt x="48258" y="17773"/>
                  <a:pt x="68757" y="59402"/>
                  <a:pt x="86774" y="43536"/>
                </a:cubicBezTo>
                <a:cubicBezTo>
                  <a:pt x="86532" y="72023"/>
                  <a:pt x="217976" y="120568"/>
                  <a:pt x="229780" y="145557"/>
                </a:cubicBezTo>
                <a:lnTo>
                  <a:pt x="302639" y="203425"/>
                </a:lnTo>
                <a:cubicBezTo>
                  <a:pt x="312906" y="207200"/>
                  <a:pt x="342855" y="184923"/>
                  <a:pt x="348081" y="187174"/>
                </a:cubicBezTo>
                <a:lnTo>
                  <a:pt x="436950" y="184066"/>
                </a:lnTo>
                <a:lnTo>
                  <a:pt x="501693" y="233225"/>
                </a:lnTo>
                <a:lnTo>
                  <a:pt x="557201" y="312390"/>
                </a:lnTo>
                <a:cubicBezTo>
                  <a:pt x="579844" y="353675"/>
                  <a:pt x="602207" y="315301"/>
                  <a:pt x="617648" y="333897"/>
                </a:cubicBezTo>
                <a:lnTo>
                  <a:pt x="692332" y="386327"/>
                </a:lnTo>
                <a:cubicBezTo>
                  <a:pt x="715261" y="398377"/>
                  <a:pt x="770477" y="414831"/>
                  <a:pt x="802009" y="419027"/>
                </a:cubicBezTo>
                <a:cubicBezTo>
                  <a:pt x="838953" y="433876"/>
                  <a:pt x="886385" y="473956"/>
                  <a:pt x="914003" y="475419"/>
                </a:cubicBezTo>
                <a:cubicBezTo>
                  <a:pt x="923483" y="477324"/>
                  <a:pt x="931440" y="475817"/>
                  <a:pt x="938561" y="472887"/>
                </a:cubicBezTo>
                <a:lnTo>
                  <a:pt x="1035683" y="486697"/>
                </a:lnTo>
                <a:cubicBezTo>
                  <a:pt x="1035708" y="486708"/>
                  <a:pt x="1035733" y="486720"/>
                  <a:pt x="1035757" y="486731"/>
                </a:cubicBezTo>
                <a:cubicBezTo>
                  <a:pt x="1046500" y="494574"/>
                  <a:pt x="1038533" y="500311"/>
                  <a:pt x="1074336" y="494465"/>
                </a:cubicBezTo>
                <a:cubicBezTo>
                  <a:pt x="1137289" y="530436"/>
                  <a:pt x="1235340" y="545106"/>
                  <a:pt x="1285084" y="589112"/>
                </a:cubicBezTo>
                <a:cubicBezTo>
                  <a:pt x="1341251" y="608873"/>
                  <a:pt x="1367674" y="637988"/>
                  <a:pt x="1409116" y="656332"/>
                </a:cubicBezTo>
                <a:cubicBezTo>
                  <a:pt x="1471208" y="682449"/>
                  <a:pt x="1492207" y="692779"/>
                  <a:pt x="1533725" y="699179"/>
                </a:cubicBezTo>
                <a:cubicBezTo>
                  <a:pt x="1592391" y="718911"/>
                  <a:pt x="1575207" y="737633"/>
                  <a:pt x="1636242" y="741533"/>
                </a:cubicBezTo>
                <a:cubicBezTo>
                  <a:pt x="1638264" y="746130"/>
                  <a:pt x="1700806" y="766849"/>
                  <a:pt x="1704848" y="770749"/>
                </a:cubicBezTo>
                <a:lnTo>
                  <a:pt x="1718292" y="781051"/>
                </a:lnTo>
                <a:lnTo>
                  <a:pt x="1720835" y="781117"/>
                </a:lnTo>
                <a:lnTo>
                  <a:pt x="1753341" y="800301"/>
                </a:lnTo>
                <a:lnTo>
                  <a:pt x="1775454" y="815182"/>
                </a:lnTo>
                <a:lnTo>
                  <a:pt x="1781011" y="816068"/>
                </a:lnTo>
                <a:lnTo>
                  <a:pt x="1817738" y="834926"/>
                </a:lnTo>
                <a:cubicBezTo>
                  <a:pt x="1821156" y="833953"/>
                  <a:pt x="1825209" y="834074"/>
                  <a:pt x="1830702" y="836485"/>
                </a:cubicBezTo>
                <a:cubicBezTo>
                  <a:pt x="1832151" y="819591"/>
                  <a:pt x="1837883" y="832919"/>
                  <a:pt x="1853950" y="841519"/>
                </a:cubicBezTo>
                <a:cubicBezTo>
                  <a:pt x="1859780" y="817198"/>
                  <a:pt x="1899456" y="849599"/>
                  <a:pt x="1915890" y="841983"/>
                </a:cubicBezTo>
                <a:lnTo>
                  <a:pt x="1960900" y="865789"/>
                </a:lnTo>
                <a:lnTo>
                  <a:pt x="1961217" y="865662"/>
                </a:lnTo>
                <a:cubicBezTo>
                  <a:pt x="1963265" y="866017"/>
                  <a:pt x="1965977" y="867037"/>
                  <a:pt x="1969825" y="869049"/>
                </a:cubicBezTo>
                <a:lnTo>
                  <a:pt x="1975234" y="872329"/>
                </a:lnTo>
                <a:lnTo>
                  <a:pt x="1990485" y="879288"/>
                </a:lnTo>
                <a:lnTo>
                  <a:pt x="1996793" y="880361"/>
                </a:lnTo>
                <a:cubicBezTo>
                  <a:pt x="2020465" y="879540"/>
                  <a:pt x="2023446" y="845377"/>
                  <a:pt x="2055091" y="872818"/>
                </a:cubicBezTo>
                <a:cubicBezTo>
                  <a:pt x="2098055" y="882341"/>
                  <a:pt x="2125216" y="870433"/>
                  <a:pt x="2165143" y="892293"/>
                </a:cubicBezTo>
                <a:cubicBezTo>
                  <a:pt x="2205365" y="901134"/>
                  <a:pt x="2239987" y="901455"/>
                  <a:pt x="2274196" y="914768"/>
                </a:cubicBezTo>
                <a:cubicBezTo>
                  <a:pt x="2310666" y="921868"/>
                  <a:pt x="2360104" y="931320"/>
                  <a:pt x="2383986" y="934891"/>
                </a:cubicBezTo>
                <a:lnTo>
                  <a:pt x="2420278" y="933890"/>
                </a:lnTo>
                <a:lnTo>
                  <a:pt x="2426203" y="933891"/>
                </a:lnTo>
                <a:lnTo>
                  <a:pt x="2448674" y="941056"/>
                </a:lnTo>
                <a:cubicBezTo>
                  <a:pt x="2452907" y="942503"/>
                  <a:pt x="2455711" y="943098"/>
                  <a:pt x="2457640" y="943105"/>
                </a:cubicBezTo>
                <a:lnTo>
                  <a:pt x="2457852" y="942912"/>
                </a:lnTo>
                <a:lnTo>
                  <a:pt x="2466265" y="945310"/>
                </a:lnTo>
                <a:cubicBezTo>
                  <a:pt x="2480470" y="949908"/>
                  <a:pt x="2494307" y="954915"/>
                  <a:pt x="2507496" y="960111"/>
                </a:cubicBezTo>
                <a:cubicBezTo>
                  <a:pt x="2518208" y="949036"/>
                  <a:pt x="2567155" y="976345"/>
                  <a:pt x="2561127" y="949411"/>
                </a:cubicBezTo>
                <a:cubicBezTo>
                  <a:pt x="2578896" y="955660"/>
                  <a:pt x="2589900" y="968806"/>
                  <a:pt x="2583467" y="950570"/>
                </a:cubicBezTo>
                <a:cubicBezTo>
                  <a:pt x="2589300" y="952141"/>
                  <a:pt x="2592850" y="951536"/>
                  <a:pt x="2595361" y="949884"/>
                </a:cubicBezTo>
                <a:lnTo>
                  <a:pt x="2596075" y="949000"/>
                </a:lnTo>
                <a:lnTo>
                  <a:pt x="2666638" y="975095"/>
                </a:lnTo>
                <a:lnTo>
                  <a:pt x="2703393" y="989635"/>
                </a:lnTo>
                <a:lnTo>
                  <a:pt x="2705616" y="989244"/>
                </a:lnTo>
                <a:lnTo>
                  <a:pt x="2721898" y="997777"/>
                </a:lnTo>
                <a:cubicBezTo>
                  <a:pt x="2727157" y="1001198"/>
                  <a:pt x="2731840" y="1005088"/>
                  <a:pt x="2735669" y="1009612"/>
                </a:cubicBezTo>
                <a:cubicBezTo>
                  <a:pt x="2790086" y="1002732"/>
                  <a:pt x="2797958" y="1020231"/>
                  <a:pt x="2857526" y="1030627"/>
                </a:cubicBezTo>
                <a:cubicBezTo>
                  <a:pt x="2897602" y="1063034"/>
                  <a:pt x="2965720" y="1083366"/>
                  <a:pt x="3021918" y="1088093"/>
                </a:cubicBezTo>
                <a:cubicBezTo>
                  <a:pt x="3054425" y="1110664"/>
                  <a:pt x="3109014" y="1101433"/>
                  <a:pt x="3155458" y="1121618"/>
                </a:cubicBezTo>
                <a:cubicBezTo>
                  <a:pt x="3217017" y="1136576"/>
                  <a:pt x="3270135" y="1143600"/>
                  <a:pt x="3328229" y="1155903"/>
                </a:cubicBezTo>
                <a:cubicBezTo>
                  <a:pt x="3365862" y="1138978"/>
                  <a:pt x="3408797" y="1179981"/>
                  <a:pt x="3448440" y="1184343"/>
                </a:cubicBezTo>
                <a:cubicBezTo>
                  <a:pt x="3438226" y="1205566"/>
                  <a:pt x="3496361" y="1182183"/>
                  <a:pt x="3499287" y="1209472"/>
                </a:cubicBezTo>
                <a:cubicBezTo>
                  <a:pt x="3506411" y="1209402"/>
                  <a:pt x="3513215" y="1208473"/>
                  <a:pt x="3520027" y="1207338"/>
                </a:cubicBezTo>
                <a:lnTo>
                  <a:pt x="3523594" y="1206755"/>
                </a:lnTo>
                <a:lnTo>
                  <a:pt x="3538013" y="1209066"/>
                </a:lnTo>
                <a:lnTo>
                  <a:pt x="3541918" y="1203922"/>
                </a:lnTo>
                <a:cubicBezTo>
                  <a:pt x="3550592" y="1203930"/>
                  <a:pt x="3560995" y="1202529"/>
                  <a:pt x="3590082" y="1209115"/>
                </a:cubicBezTo>
                <a:cubicBezTo>
                  <a:pt x="3622244" y="1230604"/>
                  <a:pt x="3676827" y="1215544"/>
                  <a:pt x="3716445" y="1243431"/>
                </a:cubicBezTo>
                <a:cubicBezTo>
                  <a:pt x="3731486" y="1251699"/>
                  <a:pt x="3780926" y="1265146"/>
                  <a:pt x="3792028" y="1260288"/>
                </a:cubicBezTo>
                <a:cubicBezTo>
                  <a:pt x="3802696" y="1261567"/>
                  <a:pt x="3814066" y="1267606"/>
                  <a:pt x="3820707" y="1260924"/>
                </a:cubicBezTo>
                <a:cubicBezTo>
                  <a:pt x="3830836" y="1253486"/>
                  <a:pt x="3863215" y="1278527"/>
                  <a:pt x="3860784" y="1265692"/>
                </a:cubicBezTo>
                <a:lnTo>
                  <a:pt x="3997310" y="1281176"/>
                </a:lnTo>
                <a:lnTo>
                  <a:pt x="4040665" y="1291934"/>
                </a:lnTo>
                <a:lnTo>
                  <a:pt x="4046831" y="1293910"/>
                </a:lnTo>
                <a:lnTo>
                  <a:pt x="4095847" y="1316851"/>
                </a:lnTo>
                <a:cubicBezTo>
                  <a:pt x="4097518" y="1315619"/>
                  <a:pt x="4099569" y="1314612"/>
                  <a:pt x="4101945" y="1313869"/>
                </a:cubicBezTo>
                <a:lnTo>
                  <a:pt x="4119420" y="1313965"/>
                </a:lnTo>
                <a:lnTo>
                  <a:pt x="4131728" y="1322978"/>
                </a:lnTo>
                <a:lnTo>
                  <a:pt x="4193827" y="1350222"/>
                </a:lnTo>
                <a:lnTo>
                  <a:pt x="4286157" y="1385101"/>
                </a:lnTo>
                <a:lnTo>
                  <a:pt x="4298907" y="1394396"/>
                </a:lnTo>
                <a:lnTo>
                  <a:pt x="4323224" y="1403133"/>
                </a:lnTo>
                <a:lnTo>
                  <a:pt x="4404439" y="1417252"/>
                </a:lnTo>
                <a:cubicBezTo>
                  <a:pt x="4411321" y="1415560"/>
                  <a:pt x="4417679" y="1413105"/>
                  <a:pt x="4423989" y="1410448"/>
                </a:cubicBezTo>
                <a:lnTo>
                  <a:pt x="4427300" y="1409068"/>
                </a:lnTo>
                <a:lnTo>
                  <a:pt x="4441847" y="1408029"/>
                </a:lnTo>
                <a:lnTo>
                  <a:pt x="4444331" y="1402133"/>
                </a:lnTo>
                <a:cubicBezTo>
                  <a:pt x="4452739" y="1400163"/>
                  <a:pt x="4462460" y="1396428"/>
                  <a:pt x="4492293" y="1396205"/>
                </a:cubicBezTo>
                <a:cubicBezTo>
                  <a:pt x="4528861" y="1409788"/>
                  <a:pt x="4577933" y="1382688"/>
                  <a:pt x="4623335" y="1400793"/>
                </a:cubicBezTo>
                <a:cubicBezTo>
                  <a:pt x="4639986" y="1405413"/>
                  <a:pt x="4691262" y="1407228"/>
                  <a:pt x="4700790" y="1399970"/>
                </a:cubicBezTo>
                <a:cubicBezTo>
                  <a:pt x="4711447" y="1398782"/>
                  <a:pt x="4723982" y="1402066"/>
                  <a:pt x="4728732" y="1394050"/>
                </a:cubicBezTo>
                <a:cubicBezTo>
                  <a:pt x="4736666" y="1384502"/>
                  <a:pt x="4774338" y="1401491"/>
                  <a:pt x="4768749" y="1389553"/>
                </a:cubicBezTo>
                <a:cubicBezTo>
                  <a:pt x="4795495" y="1401233"/>
                  <a:pt x="4816075" y="1381410"/>
                  <a:pt x="4838227" y="1377273"/>
                </a:cubicBezTo>
                <a:lnTo>
                  <a:pt x="4904889" y="1373499"/>
                </a:lnTo>
                <a:lnTo>
                  <a:pt x="4949597" y="1374085"/>
                </a:lnTo>
                <a:lnTo>
                  <a:pt x="4956064" y="1374603"/>
                </a:lnTo>
                <a:lnTo>
                  <a:pt x="5009322" y="1385751"/>
                </a:lnTo>
                <a:cubicBezTo>
                  <a:pt x="5010629" y="1384171"/>
                  <a:pt x="5012363" y="1382724"/>
                  <a:pt x="5014476" y="1381460"/>
                </a:cubicBezTo>
                <a:lnTo>
                  <a:pt x="5031428" y="1377570"/>
                </a:lnTo>
                <a:lnTo>
                  <a:pt x="5045619" y="1383532"/>
                </a:lnTo>
                <a:lnTo>
                  <a:pt x="5112635" y="1395891"/>
                </a:lnTo>
                <a:lnTo>
                  <a:pt x="5210851" y="1408784"/>
                </a:lnTo>
                <a:lnTo>
                  <a:pt x="5225543" y="1414923"/>
                </a:lnTo>
                <a:cubicBezTo>
                  <a:pt x="5259311" y="1422389"/>
                  <a:pt x="5300520" y="1417803"/>
                  <a:pt x="5321696" y="1432414"/>
                </a:cubicBezTo>
                <a:lnTo>
                  <a:pt x="5372327" y="1436597"/>
                </a:lnTo>
                <a:lnTo>
                  <a:pt x="5378149" y="1431785"/>
                </a:lnTo>
                <a:lnTo>
                  <a:pt x="5393069" y="1433737"/>
                </a:lnTo>
                <a:lnTo>
                  <a:pt x="5527621" y="1458786"/>
                </a:lnTo>
                <a:cubicBezTo>
                  <a:pt x="5595913" y="1482782"/>
                  <a:pt x="5624062" y="1464011"/>
                  <a:pt x="5680585" y="1498233"/>
                </a:cubicBezTo>
                <a:cubicBezTo>
                  <a:pt x="5671953" y="1485766"/>
                  <a:pt x="5763880" y="1493019"/>
                  <a:pt x="5783795" y="1499932"/>
                </a:cubicBezTo>
                <a:cubicBezTo>
                  <a:pt x="5806935" y="1511749"/>
                  <a:pt x="5950173" y="1559636"/>
                  <a:pt x="6016525" y="1577292"/>
                </a:cubicBezTo>
                <a:cubicBezTo>
                  <a:pt x="6077908" y="1586145"/>
                  <a:pt x="6125458" y="1613138"/>
                  <a:pt x="6186598" y="1606065"/>
                </a:cubicBezTo>
                <a:cubicBezTo>
                  <a:pt x="6189351" y="1610205"/>
                  <a:pt x="6193226" y="1613745"/>
                  <a:pt x="6197872" y="1616845"/>
                </a:cubicBezTo>
                <a:lnTo>
                  <a:pt x="6212885" y="1624535"/>
                </a:lnTo>
                <a:lnTo>
                  <a:pt x="6319240" y="1660375"/>
                </a:lnTo>
                <a:lnTo>
                  <a:pt x="6333397" y="1658763"/>
                </a:lnTo>
                <a:cubicBezTo>
                  <a:pt x="6332062" y="1641958"/>
                  <a:pt x="6339931" y="1653989"/>
                  <a:pt x="6357266" y="1659543"/>
                </a:cubicBezTo>
                <a:cubicBezTo>
                  <a:pt x="6359058" y="1634684"/>
                  <a:pt x="6403697" y="1659337"/>
                  <a:pt x="6418740" y="1648944"/>
                </a:cubicBezTo>
                <a:cubicBezTo>
                  <a:pt x="6431434" y="1653585"/>
                  <a:pt x="6444892" y="1658041"/>
                  <a:pt x="6458877" y="1662117"/>
                </a:cubicBezTo>
                <a:lnTo>
                  <a:pt x="6467254" y="1664227"/>
                </a:lnTo>
                <a:lnTo>
                  <a:pt x="6467545" y="1664046"/>
                </a:lnTo>
                <a:cubicBezTo>
                  <a:pt x="6469635" y="1664026"/>
                  <a:pt x="6472488" y="1664540"/>
                  <a:pt x="6476635" y="1665826"/>
                </a:cubicBezTo>
                <a:lnTo>
                  <a:pt x="6482535" y="1668074"/>
                </a:lnTo>
                <a:lnTo>
                  <a:pt x="6498791" y="1672167"/>
                </a:lnTo>
                <a:lnTo>
                  <a:pt x="6505220" y="1672092"/>
                </a:lnTo>
                <a:lnTo>
                  <a:pt x="6508969" y="1669922"/>
                </a:lnTo>
                <a:lnTo>
                  <a:pt x="6544886" y="1670695"/>
                </a:lnTo>
                <a:cubicBezTo>
                  <a:pt x="6566195" y="1684748"/>
                  <a:pt x="6578985" y="1674687"/>
                  <a:pt x="6617859" y="1679453"/>
                </a:cubicBezTo>
                <a:cubicBezTo>
                  <a:pt x="6628154" y="1690316"/>
                  <a:pt x="6642041" y="1690691"/>
                  <a:pt x="6657726" y="1687906"/>
                </a:cubicBezTo>
                <a:cubicBezTo>
                  <a:pt x="6690709" y="1699790"/>
                  <a:pt x="6728158" y="1699639"/>
                  <a:pt x="6769041" y="1707304"/>
                </a:cubicBezTo>
                <a:cubicBezTo>
                  <a:pt x="6805580" y="1727028"/>
                  <a:pt x="6838723" y="1715650"/>
                  <a:pt x="6882368" y="1723914"/>
                </a:cubicBezTo>
                <a:lnTo>
                  <a:pt x="6968822" y="1723334"/>
                </a:lnTo>
                <a:lnTo>
                  <a:pt x="6973672" y="1726298"/>
                </a:lnTo>
                <a:cubicBezTo>
                  <a:pt x="6977223" y="1728111"/>
                  <a:pt x="6979851" y="1729020"/>
                  <a:pt x="6981961" y="1729324"/>
                </a:cubicBezTo>
                <a:lnTo>
                  <a:pt x="6982342" y="1729201"/>
                </a:lnTo>
                <a:lnTo>
                  <a:pt x="6989757" y="1732420"/>
                </a:lnTo>
                <a:cubicBezTo>
                  <a:pt x="7001869" y="1738303"/>
                  <a:pt x="7013262" y="1744453"/>
                  <a:pt x="7023794" y="1750660"/>
                </a:cubicBezTo>
                <a:cubicBezTo>
                  <a:pt x="7043973" y="1743394"/>
                  <a:pt x="7076983" y="1772878"/>
                  <a:pt x="7090828" y="1750287"/>
                </a:cubicBezTo>
                <a:cubicBezTo>
                  <a:pt x="7105590" y="1758041"/>
                  <a:pt x="7107688" y="1770308"/>
                  <a:pt x="7114479" y="1754649"/>
                </a:cubicBezTo>
                <a:cubicBezTo>
                  <a:pt x="7126350" y="1758420"/>
                  <a:pt x="7153167" y="1769741"/>
                  <a:pt x="7162053" y="1772908"/>
                </a:cubicBezTo>
                <a:lnTo>
                  <a:pt x="7167808" y="1773656"/>
                </a:lnTo>
                <a:lnTo>
                  <a:pt x="7187185" y="1787148"/>
                </a:lnTo>
                <a:lnTo>
                  <a:pt x="7216505" y="1804489"/>
                </a:lnTo>
                <a:lnTo>
                  <a:pt x="7219246" y="1804514"/>
                </a:lnTo>
                <a:lnTo>
                  <a:pt x="7230639" y="1813879"/>
                </a:lnTo>
                <a:cubicBezTo>
                  <a:pt x="7233815" y="1817438"/>
                  <a:pt x="7236006" y="1821285"/>
                  <a:pt x="7236776" y="1825514"/>
                </a:cubicBezTo>
                <a:cubicBezTo>
                  <a:pt x="7301762" y="1828337"/>
                  <a:pt x="7336564" y="1860417"/>
                  <a:pt x="7394082" y="1877925"/>
                </a:cubicBezTo>
                <a:cubicBezTo>
                  <a:pt x="7452342" y="1904287"/>
                  <a:pt x="7466551" y="1917411"/>
                  <a:pt x="7505820" y="1933859"/>
                </a:cubicBezTo>
                <a:cubicBezTo>
                  <a:pt x="7522528" y="1943253"/>
                  <a:pt x="7574803" y="2016599"/>
                  <a:pt x="7572147" y="2003817"/>
                </a:cubicBezTo>
                <a:cubicBezTo>
                  <a:pt x="7612486" y="2043915"/>
                  <a:pt x="7771831" y="2029022"/>
                  <a:pt x="7828975" y="2061508"/>
                </a:cubicBezTo>
                <a:lnTo>
                  <a:pt x="7886804" y="2075509"/>
                </a:lnTo>
                <a:cubicBezTo>
                  <a:pt x="7859463" y="2091010"/>
                  <a:pt x="7941076" y="2081130"/>
                  <a:pt x="7923558" y="2103529"/>
                </a:cubicBezTo>
                <a:lnTo>
                  <a:pt x="7947954" y="2104996"/>
                </a:lnTo>
                <a:lnTo>
                  <a:pt x="7952318" y="2105077"/>
                </a:lnTo>
                <a:lnTo>
                  <a:pt x="7966398" y="2109147"/>
                </a:lnTo>
                <a:lnTo>
                  <a:pt x="7974591" y="2105612"/>
                </a:lnTo>
                <a:lnTo>
                  <a:pt x="7998806" y="2108382"/>
                </a:lnTo>
                <a:cubicBezTo>
                  <a:pt x="8007224" y="2110145"/>
                  <a:pt x="8015519" y="2112885"/>
                  <a:pt x="8023544" y="2117183"/>
                </a:cubicBezTo>
                <a:cubicBezTo>
                  <a:pt x="8042536" y="2139405"/>
                  <a:pt x="8113922" y="2135674"/>
                  <a:pt x="8136247" y="2164190"/>
                </a:cubicBezTo>
                <a:cubicBezTo>
                  <a:pt x="8146485" y="2173150"/>
                  <a:pt x="8190564" y="2191557"/>
                  <a:pt x="8206445" y="2189356"/>
                </a:cubicBezTo>
                <a:cubicBezTo>
                  <a:pt x="8217189" y="2192022"/>
                  <a:pt x="8225092" y="2198625"/>
                  <a:pt x="8237464" y="2194272"/>
                </a:cubicBezTo>
                <a:cubicBezTo>
                  <a:pt x="8254235" y="2189840"/>
                  <a:pt x="8270768" y="2214957"/>
                  <a:pt x="8277853" y="2204259"/>
                </a:cubicBezTo>
                <a:cubicBezTo>
                  <a:pt x="8289971" y="2221808"/>
                  <a:pt x="8328475" y="2213978"/>
                  <a:pt x="8352501" y="2218290"/>
                </a:cubicBezTo>
                <a:cubicBezTo>
                  <a:pt x="8359916" y="2233716"/>
                  <a:pt x="8403014" y="2227555"/>
                  <a:pt x="8446938" y="2243393"/>
                </a:cubicBezTo>
                <a:cubicBezTo>
                  <a:pt x="8454511" y="2260801"/>
                  <a:pt x="8476684" y="2253935"/>
                  <a:pt x="8497138" y="2281506"/>
                </a:cubicBezTo>
                <a:cubicBezTo>
                  <a:pt x="8499906" y="2280770"/>
                  <a:pt x="8502925" y="2280276"/>
                  <a:pt x="8506096" y="2280042"/>
                </a:cubicBezTo>
                <a:cubicBezTo>
                  <a:pt x="8524529" y="2278674"/>
                  <a:pt x="8544098" y="2286123"/>
                  <a:pt x="8549806" y="2296675"/>
                </a:cubicBezTo>
                <a:cubicBezTo>
                  <a:pt x="8586026" y="2337107"/>
                  <a:pt x="8636988" y="2356250"/>
                  <a:pt x="8680256" y="2378758"/>
                </a:cubicBezTo>
                <a:cubicBezTo>
                  <a:pt x="8731302" y="2402123"/>
                  <a:pt x="8717522" y="2366494"/>
                  <a:pt x="8766301" y="2410605"/>
                </a:cubicBezTo>
                <a:cubicBezTo>
                  <a:pt x="8780965" y="2405907"/>
                  <a:pt x="8789790" y="2408871"/>
                  <a:pt x="8800492" y="2418067"/>
                </a:cubicBezTo>
                <a:cubicBezTo>
                  <a:pt x="8825856" y="2428860"/>
                  <a:pt x="8842594" y="2409144"/>
                  <a:pt x="8857555" y="2430810"/>
                </a:cubicBezTo>
                <a:cubicBezTo>
                  <a:pt x="8882799" y="2437942"/>
                  <a:pt x="8927730" y="2453942"/>
                  <a:pt x="8951967" y="2460856"/>
                </a:cubicBezTo>
                <a:cubicBezTo>
                  <a:pt x="8978331" y="2469875"/>
                  <a:pt x="8959838" y="2488515"/>
                  <a:pt x="9002970" y="2472291"/>
                </a:cubicBezTo>
                <a:cubicBezTo>
                  <a:pt x="9023997" y="2488383"/>
                  <a:pt x="9039735" y="2479669"/>
                  <a:pt x="9081613" y="2488296"/>
                </a:cubicBezTo>
                <a:lnTo>
                  <a:pt x="9091561" y="2494386"/>
                </a:lnTo>
                <a:lnTo>
                  <a:pt x="9140625" y="2486779"/>
                </a:lnTo>
                <a:cubicBezTo>
                  <a:pt x="9207053" y="2531245"/>
                  <a:pt x="9151264" y="2467994"/>
                  <a:pt x="9271105" y="2511730"/>
                </a:cubicBezTo>
                <a:cubicBezTo>
                  <a:pt x="9275764" y="2517275"/>
                  <a:pt x="9293352" y="2518083"/>
                  <a:pt x="9295023" y="2512830"/>
                </a:cubicBezTo>
                <a:cubicBezTo>
                  <a:pt x="9301933" y="2516606"/>
                  <a:pt x="9314623" y="2531276"/>
                  <a:pt x="9321673" y="2524119"/>
                </a:cubicBezTo>
                <a:cubicBezTo>
                  <a:pt x="9341881" y="2529408"/>
                  <a:pt x="9361130" y="2536033"/>
                  <a:pt x="9378975" y="2543803"/>
                </a:cubicBezTo>
                <a:lnTo>
                  <a:pt x="9414193" y="2562927"/>
                </a:lnTo>
                <a:lnTo>
                  <a:pt x="9426009" y="2558847"/>
                </a:lnTo>
                <a:cubicBezTo>
                  <a:pt x="9433598" y="2557225"/>
                  <a:pt x="9441714" y="2557145"/>
                  <a:pt x="9450634" y="2560685"/>
                </a:cubicBezTo>
                <a:cubicBezTo>
                  <a:pt x="9496298" y="2596479"/>
                  <a:pt x="9461586" y="2547391"/>
                  <a:pt x="9549097" y="2585168"/>
                </a:cubicBezTo>
                <a:cubicBezTo>
                  <a:pt x="9551956" y="2589460"/>
                  <a:pt x="9565592" y="2590888"/>
                  <a:pt x="9567633" y="2587105"/>
                </a:cubicBezTo>
                <a:cubicBezTo>
                  <a:pt x="9572507" y="2590206"/>
                  <a:pt x="9580361" y="2601581"/>
                  <a:pt x="9586878" y="2596659"/>
                </a:cubicBezTo>
                <a:lnTo>
                  <a:pt x="9589974" y="2598235"/>
                </a:lnTo>
                <a:lnTo>
                  <a:pt x="9590570" y="2598249"/>
                </a:lnTo>
                <a:lnTo>
                  <a:pt x="9591896" y="2599214"/>
                </a:lnTo>
                <a:lnTo>
                  <a:pt x="9604535" y="2605654"/>
                </a:lnTo>
                <a:lnTo>
                  <a:pt x="9610554" y="2606189"/>
                </a:lnTo>
                <a:cubicBezTo>
                  <a:pt x="9641361" y="2613359"/>
                  <a:pt x="9668752" y="2624572"/>
                  <a:pt x="9690072" y="2638745"/>
                </a:cubicBezTo>
                <a:cubicBezTo>
                  <a:pt x="9723195" y="2641319"/>
                  <a:pt x="9726446" y="2647335"/>
                  <a:pt x="9726964" y="2653728"/>
                </a:cubicBezTo>
                <a:cubicBezTo>
                  <a:pt x="9734958" y="2656403"/>
                  <a:pt x="9731670" y="2653170"/>
                  <a:pt x="9738036" y="2654794"/>
                </a:cubicBezTo>
                <a:cubicBezTo>
                  <a:pt x="9745908" y="2657757"/>
                  <a:pt x="9765000" y="2668100"/>
                  <a:pt x="9774202" y="2671509"/>
                </a:cubicBezTo>
                <a:lnTo>
                  <a:pt x="9793246" y="2675245"/>
                </a:lnTo>
                <a:cubicBezTo>
                  <a:pt x="9812596" y="2680039"/>
                  <a:pt x="9869995" y="2696274"/>
                  <a:pt x="9890301" y="2700274"/>
                </a:cubicBezTo>
                <a:cubicBezTo>
                  <a:pt x="9900631" y="2696314"/>
                  <a:pt x="9908572" y="2696560"/>
                  <a:pt x="9915070" y="2699250"/>
                </a:cubicBezTo>
                <a:lnTo>
                  <a:pt x="9976517" y="2732899"/>
                </a:lnTo>
                <a:cubicBezTo>
                  <a:pt x="9981869" y="2727000"/>
                  <a:pt x="9984699" y="2731165"/>
                  <a:pt x="9990168" y="2737877"/>
                </a:cubicBezTo>
                <a:lnTo>
                  <a:pt x="9995041" y="2741223"/>
                </a:lnTo>
                <a:lnTo>
                  <a:pt x="10012636" y="2729876"/>
                </a:lnTo>
                <a:lnTo>
                  <a:pt x="10044280" y="2726966"/>
                </a:lnTo>
                <a:lnTo>
                  <a:pt x="10057934" y="2735671"/>
                </a:lnTo>
                <a:cubicBezTo>
                  <a:pt x="10075281" y="2744341"/>
                  <a:pt x="10128594" y="2769607"/>
                  <a:pt x="10148373" y="2778987"/>
                </a:cubicBezTo>
                <a:lnTo>
                  <a:pt x="10176601" y="2791940"/>
                </a:lnTo>
                <a:cubicBezTo>
                  <a:pt x="10185319" y="2817937"/>
                  <a:pt x="10238746" y="2788423"/>
                  <a:pt x="10235082" y="2816761"/>
                </a:cubicBezTo>
                <a:cubicBezTo>
                  <a:pt x="10261478" y="2797979"/>
                  <a:pt x="10382486" y="2835579"/>
                  <a:pt x="10421684" y="2833871"/>
                </a:cubicBezTo>
                <a:cubicBezTo>
                  <a:pt x="10427369" y="2846480"/>
                  <a:pt x="10490893" y="2829473"/>
                  <a:pt x="10507376" y="2822262"/>
                </a:cubicBezTo>
                <a:cubicBezTo>
                  <a:pt x="10633551" y="2812985"/>
                  <a:pt x="10703974" y="2842678"/>
                  <a:pt x="10738376" y="2833353"/>
                </a:cubicBezTo>
                <a:cubicBezTo>
                  <a:pt x="10827719" y="2830304"/>
                  <a:pt x="10976757" y="2802522"/>
                  <a:pt x="11043443" y="2803954"/>
                </a:cubicBezTo>
                <a:cubicBezTo>
                  <a:pt x="11049567" y="2823106"/>
                  <a:pt x="11121061" y="2794142"/>
                  <a:pt x="11115269" y="2823367"/>
                </a:cubicBezTo>
                <a:cubicBezTo>
                  <a:pt x="11122168" y="2835110"/>
                  <a:pt x="11139334" y="2833959"/>
                  <a:pt x="11147582" y="2822547"/>
                </a:cubicBezTo>
                <a:cubicBezTo>
                  <a:pt x="11168093" y="2823815"/>
                  <a:pt x="11180424" y="2837446"/>
                  <a:pt x="11201205" y="2818210"/>
                </a:cubicBezTo>
                <a:cubicBezTo>
                  <a:pt x="11229430" y="2819282"/>
                  <a:pt x="11368539" y="2855696"/>
                  <a:pt x="11391726" y="2826386"/>
                </a:cubicBezTo>
                <a:cubicBezTo>
                  <a:pt x="11480791" y="2839198"/>
                  <a:pt x="11451058" y="2820936"/>
                  <a:pt x="11507640" y="2824866"/>
                </a:cubicBezTo>
                <a:cubicBezTo>
                  <a:pt x="11607733" y="2861658"/>
                  <a:pt x="11671908" y="2815146"/>
                  <a:pt x="11718056" y="2821969"/>
                </a:cubicBezTo>
                <a:cubicBezTo>
                  <a:pt x="11816707" y="2792061"/>
                  <a:pt x="11860087" y="2819031"/>
                  <a:pt x="11937926" y="2817058"/>
                </a:cubicBezTo>
                <a:cubicBezTo>
                  <a:pt x="11973607" y="2824139"/>
                  <a:pt x="11989529" y="2794506"/>
                  <a:pt x="12035355" y="2813340"/>
                </a:cubicBezTo>
                <a:cubicBezTo>
                  <a:pt x="12062147" y="2782988"/>
                  <a:pt x="12154841" y="2795794"/>
                  <a:pt x="12179047" y="2788508"/>
                </a:cubicBezTo>
                <a:lnTo>
                  <a:pt x="12192000" y="2788486"/>
                </a:lnTo>
                <a:lnTo>
                  <a:pt x="12192000" y="3378280"/>
                </a:lnTo>
                <a:lnTo>
                  <a:pt x="0" y="337828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4668D9B-B15C-D7F7-33FB-FA573982C7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2114" y="2039254"/>
            <a:ext cx="7387772" cy="2206171"/>
          </a:xfrm>
        </p:spPr>
        <p:txBody>
          <a:bodyPr anchor="ctr">
            <a:normAutofit/>
          </a:bodyPr>
          <a:lstStyle/>
          <a:p>
            <a:r>
              <a:rPr lang="de-DE" sz="4400">
                <a:solidFill>
                  <a:schemeClr val="tx1">
                    <a:lumMod val="85000"/>
                    <a:lumOff val="15000"/>
                  </a:schemeClr>
                </a:solidFill>
              </a:rPr>
              <a:t>Exercise 4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49F3B47-BD5E-73BF-1850-3C2AB2A942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2628" y="5158522"/>
            <a:ext cx="5689601" cy="1087477"/>
          </a:xfrm>
        </p:spPr>
        <p:txBody>
          <a:bodyPr anchor="ctr">
            <a:normAutofit/>
          </a:bodyPr>
          <a:lstStyle/>
          <a:p>
            <a:pPr algn="l"/>
            <a:r>
              <a:rPr lang="de-DE" sz="1800">
                <a:solidFill>
                  <a:schemeClr val="tx1">
                    <a:lumMod val="85000"/>
                    <a:lumOff val="15000"/>
                  </a:schemeClr>
                </a:solidFill>
              </a:rPr>
              <a:t>Teuschl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EFD2FD1-B3A5-4E1D-BCC8-7684A5440C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890051" y="0"/>
            <a:ext cx="7301949" cy="918344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6423 w 9517857"/>
              <a:gd name="connsiteY3" fmla="*/ 247919 h 918356"/>
              <a:gd name="connsiteX4" fmla="*/ 4685225 w 9517857"/>
              <a:gd name="connsiteY4" fmla="*/ 246530 h 918356"/>
              <a:gd name="connsiteX5" fmla="*/ 4686133 w 9517857"/>
              <a:gd name="connsiteY5" fmla="*/ 246727 h 918356"/>
              <a:gd name="connsiteX6" fmla="*/ 4686423 w 9517857"/>
              <a:gd name="connsiteY6" fmla="*/ 247919 h 918356"/>
              <a:gd name="connsiteX7" fmla="*/ 4685225 w 9517857"/>
              <a:gd name="connsiteY7" fmla="*/ 246530 h 918356"/>
              <a:gd name="connsiteX8" fmla="*/ 9517856 w 9517857"/>
              <a:gd name="connsiteY8" fmla="*/ 0 h 918356"/>
              <a:gd name="connsiteX9" fmla="*/ 9517857 w 9517857"/>
              <a:gd name="connsiteY9" fmla="*/ 12 h 918356"/>
              <a:gd name="connsiteX10" fmla="*/ 9517857 w 9517857"/>
              <a:gd name="connsiteY10" fmla="*/ 918356 h 918356"/>
              <a:gd name="connsiteX11" fmla="*/ 14604 w 9517857"/>
              <a:gd name="connsiteY11" fmla="*/ 918356 h 918356"/>
              <a:gd name="connsiteX12" fmla="*/ 12841 w 9517857"/>
              <a:gd name="connsiteY12" fmla="*/ 917763 h 918356"/>
              <a:gd name="connsiteX13" fmla="*/ 93 w 9517857"/>
              <a:gd name="connsiteY13" fmla="*/ 912471 h 918356"/>
              <a:gd name="connsiteX14" fmla="*/ 58674 w 9517857"/>
              <a:gd name="connsiteY14" fmla="*/ 890322 h 918356"/>
              <a:gd name="connsiteX15" fmla="*/ 275005 w 9517857"/>
              <a:gd name="connsiteY15" fmla="*/ 807229 h 918356"/>
              <a:gd name="connsiteX16" fmla="*/ 587824 w 9517857"/>
              <a:gd name="connsiteY16" fmla="*/ 798195 h 918356"/>
              <a:gd name="connsiteX17" fmla="*/ 651826 w 9517857"/>
              <a:gd name="connsiteY17" fmla="*/ 738338 h 918356"/>
              <a:gd name="connsiteX18" fmla="*/ 727985 w 9517857"/>
              <a:gd name="connsiteY18" fmla="*/ 719826 h 918356"/>
              <a:gd name="connsiteX19" fmla="*/ 778982 w 9517857"/>
              <a:gd name="connsiteY19" fmla="*/ 710142 h 918356"/>
              <a:gd name="connsiteX20" fmla="*/ 849944 w 9517857"/>
              <a:gd name="connsiteY20" fmla="*/ 717987 h 918356"/>
              <a:gd name="connsiteX21" fmla="*/ 921659 w 9517857"/>
              <a:gd name="connsiteY21" fmla="*/ 712695 h 918356"/>
              <a:gd name="connsiteX22" fmla="*/ 930946 w 9517857"/>
              <a:gd name="connsiteY22" fmla="*/ 734046 h 918356"/>
              <a:gd name="connsiteX23" fmla="*/ 986250 w 9517857"/>
              <a:gd name="connsiteY23" fmla="*/ 713530 h 918356"/>
              <a:gd name="connsiteX24" fmla="*/ 1013752 w 9517857"/>
              <a:gd name="connsiteY24" fmla="*/ 713361 h 918356"/>
              <a:gd name="connsiteX25" fmla="*/ 1023734 w 9517857"/>
              <a:gd name="connsiteY25" fmla="*/ 718571 h 918356"/>
              <a:gd name="connsiteX26" fmla="*/ 1063207 w 9517857"/>
              <a:gd name="connsiteY26" fmla="*/ 715651 h 918356"/>
              <a:gd name="connsiteX27" fmla="*/ 1081980 w 9517857"/>
              <a:gd name="connsiteY27" fmla="*/ 738455 h 918356"/>
              <a:gd name="connsiteX28" fmla="*/ 1218120 w 9517857"/>
              <a:gd name="connsiteY28" fmla="*/ 713280 h 918356"/>
              <a:gd name="connsiteX29" fmla="*/ 1397459 w 9517857"/>
              <a:gd name="connsiteY29" fmla="*/ 691190 h 918356"/>
              <a:gd name="connsiteX30" fmla="*/ 1580688 w 9517857"/>
              <a:gd name="connsiteY30" fmla="*/ 693697 h 918356"/>
              <a:gd name="connsiteX31" fmla="*/ 1772334 w 9517857"/>
              <a:gd name="connsiteY31" fmla="*/ 710640 h 918356"/>
              <a:gd name="connsiteX32" fmla="*/ 2002561 w 9517857"/>
              <a:gd name="connsiteY32" fmla="*/ 659917 h 918356"/>
              <a:gd name="connsiteX33" fmla="*/ 2135144 w 9517857"/>
              <a:gd name="connsiteY33" fmla="*/ 636501 h 918356"/>
              <a:gd name="connsiteX34" fmla="*/ 2440292 w 9517857"/>
              <a:gd name="connsiteY34" fmla="*/ 593862 h 918356"/>
              <a:gd name="connsiteX35" fmla="*/ 2547829 w 9517857"/>
              <a:gd name="connsiteY35" fmla="*/ 566150 h 918356"/>
              <a:gd name="connsiteX36" fmla="*/ 2658055 w 9517857"/>
              <a:gd name="connsiteY36" fmla="*/ 578727 h 918356"/>
              <a:gd name="connsiteX37" fmla="*/ 2693698 w 9517857"/>
              <a:gd name="connsiteY37" fmla="*/ 560029 h 918356"/>
              <a:gd name="connsiteX38" fmla="*/ 2699673 w 9517857"/>
              <a:gd name="connsiteY38" fmla="*/ 556400 h 918356"/>
              <a:gd name="connsiteX39" fmla="*/ 2727306 w 9517857"/>
              <a:gd name="connsiteY39" fmla="*/ 550698 h 918356"/>
              <a:gd name="connsiteX40" fmla="*/ 2730451 w 9517857"/>
              <a:gd name="connsiteY40" fmla="*/ 538058 h 918356"/>
              <a:gd name="connsiteX41" fmla="*/ 2768713 w 9517857"/>
              <a:gd name="connsiteY41" fmla="*/ 521575 h 918356"/>
              <a:gd name="connsiteX42" fmla="*/ 2820868 w 9517857"/>
              <a:gd name="connsiteY42" fmla="*/ 514160 h 918356"/>
              <a:gd name="connsiteX43" fmla="*/ 3073635 w 9517857"/>
              <a:gd name="connsiteY43" fmla="*/ 491294 h 918356"/>
              <a:gd name="connsiteX44" fmla="*/ 3222071 w 9517857"/>
              <a:gd name="connsiteY44" fmla="*/ 470559 h 918356"/>
              <a:gd name="connsiteX45" fmla="*/ 3274069 w 9517857"/>
              <a:gd name="connsiteY45" fmla="*/ 451605 h 918356"/>
              <a:gd name="connsiteX46" fmla="*/ 3349632 w 9517857"/>
              <a:gd name="connsiteY46" fmla="*/ 432583 h 918356"/>
              <a:gd name="connsiteX47" fmla="*/ 3479593 w 9517857"/>
              <a:gd name="connsiteY47" fmla="*/ 390437 h 918356"/>
              <a:gd name="connsiteX48" fmla="*/ 3660110 w 9517857"/>
              <a:gd name="connsiteY48" fmla="*/ 348726 h 918356"/>
              <a:gd name="connsiteX49" fmla="*/ 3750023 w 9517857"/>
              <a:gd name="connsiteY49" fmla="*/ 370678 h 918356"/>
              <a:gd name="connsiteX50" fmla="*/ 3844133 w 9517857"/>
              <a:gd name="connsiteY50" fmla="*/ 360648 h 918356"/>
              <a:gd name="connsiteX51" fmla="*/ 3913545 w 9517857"/>
              <a:gd name="connsiteY51" fmla="*/ 344235 h 918356"/>
              <a:gd name="connsiteX52" fmla="*/ 4266740 w 9517857"/>
              <a:gd name="connsiteY52" fmla="*/ 361454 h 918356"/>
              <a:gd name="connsiteX53" fmla="*/ 4430770 w 9517857"/>
              <a:gd name="connsiteY53" fmla="*/ 342643 h 918356"/>
              <a:gd name="connsiteX54" fmla="*/ 4512664 w 9517857"/>
              <a:gd name="connsiteY54" fmla="*/ 319948 h 918356"/>
              <a:gd name="connsiteX55" fmla="*/ 4616423 w 9517857"/>
              <a:gd name="connsiteY55" fmla="*/ 290914 h 918356"/>
              <a:gd name="connsiteX56" fmla="*/ 4691675 w 9517857"/>
              <a:gd name="connsiteY56" fmla="*/ 254011 h 918356"/>
              <a:gd name="connsiteX57" fmla="*/ 4689051 w 9517857"/>
              <a:gd name="connsiteY57" fmla="*/ 250968 h 918356"/>
              <a:gd name="connsiteX58" fmla="*/ 4719994 w 9517857"/>
              <a:gd name="connsiteY58" fmla="*/ 245307 h 918356"/>
              <a:gd name="connsiteX59" fmla="*/ 4752894 w 9517857"/>
              <a:gd name="connsiteY59" fmla="*/ 239875 h 918356"/>
              <a:gd name="connsiteX60" fmla="*/ 4769329 w 9517857"/>
              <a:gd name="connsiteY60" fmla="*/ 233585 h 918356"/>
              <a:gd name="connsiteX61" fmla="*/ 4775634 w 9517857"/>
              <a:gd name="connsiteY61" fmla="*/ 234063 h 918356"/>
              <a:gd name="connsiteX62" fmla="*/ 4790452 w 9517857"/>
              <a:gd name="connsiteY62" fmla="*/ 233572 h 918356"/>
              <a:gd name="connsiteX63" fmla="*/ 4789062 w 9517857"/>
              <a:gd name="connsiteY63" fmla="*/ 241924 h 918356"/>
              <a:gd name="connsiteX64" fmla="*/ 4827826 w 9517857"/>
              <a:gd name="connsiteY64" fmla="*/ 246977 h 918356"/>
              <a:gd name="connsiteX65" fmla="*/ 4892569 w 9517857"/>
              <a:gd name="connsiteY65" fmla="*/ 249933 h 918356"/>
              <a:gd name="connsiteX66" fmla="*/ 4896611 w 9517857"/>
              <a:gd name="connsiteY66" fmla="*/ 240448 h 918356"/>
              <a:gd name="connsiteX67" fmla="*/ 4917286 w 9517857"/>
              <a:gd name="connsiteY67" fmla="*/ 243659 h 918356"/>
              <a:gd name="connsiteX68" fmla="*/ 4981173 w 9517857"/>
              <a:gd name="connsiteY68" fmla="*/ 247103 h 918356"/>
              <a:gd name="connsiteX69" fmla="*/ 5060397 w 9517857"/>
              <a:gd name="connsiteY69" fmla="*/ 263688 h 918356"/>
              <a:gd name="connsiteX70" fmla="*/ 5252996 w 9517857"/>
              <a:gd name="connsiteY70" fmla="*/ 270655 h 918356"/>
              <a:gd name="connsiteX71" fmla="*/ 5358056 w 9517857"/>
              <a:gd name="connsiteY71" fmla="*/ 247248 h 918356"/>
              <a:gd name="connsiteX72" fmla="*/ 5426496 w 9517857"/>
              <a:gd name="connsiteY72" fmla="*/ 235142 h 918356"/>
              <a:gd name="connsiteX73" fmla="*/ 5497161 w 9517857"/>
              <a:gd name="connsiteY73" fmla="*/ 228808 h 918356"/>
              <a:gd name="connsiteX74" fmla="*/ 5826043 w 9517857"/>
              <a:gd name="connsiteY74" fmla="*/ 148073 h 918356"/>
              <a:gd name="connsiteX75" fmla="*/ 6013415 w 9517857"/>
              <a:gd name="connsiteY75" fmla="*/ 137316 h 918356"/>
              <a:gd name="connsiteX76" fmla="*/ 6080994 w 9517857"/>
              <a:gd name="connsiteY76" fmla="*/ 142938 h 918356"/>
              <a:gd name="connsiteX77" fmla="*/ 6194152 w 9517857"/>
              <a:gd name="connsiteY77" fmla="*/ 151772 h 918356"/>
              <a:gd name="connsiteX78" fmla="*/ 6281379 w 9517857"/>
              <a:gd name="connsiteY78" fmla="*/ 181626 h 918356"/>
              <a:gd name="connsiteX79" fmla="*/ 6374947 w 9517857"/>
              <a:gd name="connsiteY79" fmla="*/ 179799 h 918356"/>
              <a:gd name="connsiteX80" fmla="*/ 6448518 w 9517857"/>
              <a:gd name="connsiteY80" fmla="*/ 164378 h 918356"/>
              <a:gd name="connsiteX81" fmla="*/ 6544700 w 9517857"/>
              <a:gd name="connsiteY81" fmla="*/ 167161 h 918356"/>
              <a:gd name="connsiteX82" fmla="*/ 6648353 w 9517857"/>
              <a:gd name="connsiteY82" fmla="*/ 172250 h 918356"/>
              <a:gd name="connsiteX83" fmla="*/ 6736227 w 9517857"/>
              <a:gd name="connsiteY83" fmla="*/ 173216 h 918356"/>
              <a:gd name="connsiteX84" fmla="*/ 6977218 w 9517857"/>
              <a:gd name="connsiteY84" fmla="*/ 184289 h 918356"/>
              <a:gd name="connsiteX85" fmla="*/ 7065221 w 9517857"/>
              <a:gd name="connsiteY85" fmla="*/ 227531 h 918356"/>
              <a:gd name="connsiteX86" fmla="*/ 7565449 w 9517857"/>
              <a:gd name="connsiteY86" fmla="*/ 258950 h 918356"/>
              <a:gd name="connsiteX87" fmla="*/ 7599285 w 9517857"/>
              <a:gd name="connsiteY87" fmla="*/ 266021 h 918356"/>
              <a:gd name="connsiteX88" fmla="*/ 7644411 w 9517857"/>
              <a:gd name="connsiteY88" fmla="*/ 258986 h 918356"/>
              <a:gd name="connsiteX89" fmla="*/ 7825110 w 9517857"/>
              <a:gd name="connsiteY89" fmla="*/ 229109 h 918356"/>
              <a:gd name="connsiteX90" fmla="*/ 7965804 w 9517857"/>
              <a:gd name="connsiteY90" fmla="*/ 190545 h 918356"/>
              <a:gd name="connsiteX91" fmla="*/ 8147401 w 9517857"/>
              <a:gd name="connsiteY91" fmla="*/ 205617 h 918356"/>
              <a:gd name="connsiteX92" fmla="*/ 8256033 w 9517857"/>
              <a:gd name="connsiteY92" fmla="*/ 193713 h 918356"/>
              <a:gd name="connsiteX93" fmla="*/ 8410677 w 9517857"/>
              <a:gd name="connsiteY93" fmla="*/ 172167 h 918356"/>
              <a:gd name="connsiteX94" fmla="*/ 8617841 w 9517857"/>
              <a:gd name="connsiteY94" fmla="*/ 155167 h 918356"/>
              <a:gd name="connsiteX95" fmla="*/ 8715976 w 9517857"/>
              <a:gd name="connsiteY95" fmla="*/ 178374 h 918356"/>
              <a:gd name="connsiteX96" fmla="*/ 8778827 w 9517857"/>
              <a:gd name="connsiteY96" fmla="*/ 172936 h 918356"/>
              <a:gd name="connsiteX97" fmla="*/ 8840778 w 9517857"/>
              <a:gd name="connsiteY97" fmla="*/ 143149 h 918356"/>
              <a:gd name="connsiteX98" fmla="*/ 9010380 w 9517857"/>
              <a:gd name="connsiteY98" fmla="*/ 91891 h 918356"/>
              <a:gd name="connsiteX99" fmla="*/ 9110856 w 9517857"/>
              <a:gd name="connsiteY99" fmla="*/ 70997 h 918356"/>
              <a:gd name="connsiteX100" fmla="*/ 9268817 w 9517857"/>
              <a:gd name="connsiteY100" fmla="*/ 53082 h 918356"/>
              <a:gd name="connsiteX101" fmla="*/ 9316667 w 9517857"/>
              <a:gd name="connsiteY101" fmla="*/ 45047 h 918356"/>
              <a:gd name="connsiteX102" fmla="*/ 9428209 w 9517857"/>
              <a:gd name="connsiteY102" fmla="*/ 29923 h 918356"/>
              <a:gd name="connsiteX103" fmla="*/ 9517856 w 9517857"/>
              <a:gd name="connsiteY103" fmla="*/ 0 h 918356"/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6423 w 9517857"/>
              <a:gd name="connsiteY3" fmla="*/ 247919 h 918356"/>
              <a:gd name="connsiteX4" fmla="*/ 4685225 w 9517857"/>
              <a:gd name="connsiteY4" fmla="*/ 246530 h 918356"/>
              <a:gd name="connsiteX5" fmla="*/ 4686133 w 9517857"/>
              <a:gd name="connsiteY5" fmla="*/ 246727 h 918356"/>
              <a:gd name="connsiteX6" fmla="*/ 4686423 w 9517857"/>
              <a:gd name="connsiteY6" fmla="*/ 247919 h 918356"/>
              <a:gd name="connsiteX7" fmla="*/ 4685225 w 9517857"/>
              <a:gd name="connsiteY7" fmla="*/ 246530 h 918356"/>
              <a:gd name="connsiteX8" fmla="*/ 9517856 w 9517857"/>
              <a:gd name="connsiteY8" fmla="*/ 0 h 918356"/>
              <a:gd name="connsiteX9" fmla="*/ 9517857 w 9517857"/>
              <a:gd name="connsiteY9" fmla="*/ 12 h 918356"/>
              <a:gd name="connsiteX10" fmla="*/ 9517857 w 9517857"/>
              <a:gd name="connsiteY10" fmla="*/ 918356 h 918356"/>
              <a:gd name="connsiteX11" fmla="*/ 14604 w 9517857"/>
              <a:gd name="connsiteY11" fmla="*/ 918356 h 918356"/>
              <a:gd name="connsiteX12" fmla="*/ 12841 w 9517857"/>
              <a:gd name="connsiteY12" fmla="*/ 917763 h 918356"/>
              <a:gd name="connsiteX13" fmla="*/ 93 w 9517857"/>
              <a:gd name="connsiteY13" fmla="*/ 912471 h 918356"/>
              <a:gd name="connsiteX14" fmla="*/ 58674 w 9517857"/>
              <a:gd name="connsiteY14" fmla="*/ 890322 h 918356"/>
              <a:gd name="connsiteX15" fmla="*/ 275005 w 9517857"/>
              <a:gd name="connsiteY15" fmla="*/ 807229 h 918356"/>
              <a:gd name="connsiteX16" fmla="*/ 587824 w 9517857"/>
              <a:gd name="connsiteY16" fmla="*/ 798195 h 918356"/>
              <a:gd name="connsiteX17" fmla="*/ 651826 w 9517857"/>
              <a:gd name="connsiteY17" fmla="*/ 738338 h 918356"/>
              <a:gd name="connsiteX18" fmla="*/ 727985 w 9517857"/>
              <a:gd name="connsiteY18" fmla="*/ 719826 h 918356"/>
              <a:gd name="connsiteX19" fmla="*/ 778982 w 9517857"/>
              <a:gd name="connsiteY19" fmla="*/ 710142 h 918356"/>
              <a:gd name="connsiteX20" fmla="*/ 849944 w 9517857"/>
              <a:gd name="connsiteY20" fmla="*/ 717987 h 918356"/>
              <a:gd name="connsiteX21" fmla="*/ 921659 w 9517857"/>
              <a:gd name="connsiteY21" fmla="*/ 712695 h 918356"/>
              <a:gd name="connsiteX22" fmla="*/ 930946 w 9517857"/>
              <a:gd name="connsiteY22" fmla="*/ 734046 h 918356"/>
              <a:gd name="connsiteX23" fmla="*/ 986250 w 9517857"/>
              <a:gd name="connsiteY23" fmla="*/ 713530 h 918356"/>
              <a:gd name="connsiteX24" fmla="*/ 1013752 w 9517857"/>
              <a:gd name="connsiteY24" fmla="*/ 713361 h 918356"/>
              <a:gd name="connsiteX25" fmla="*/ 1023734 w 9517857"/>
              <a:gd name="connsiteY25" fmla="*/ 718571 h 918356"/>
              <a:gd name="connsiteX26" fmla="*/ 1063207 w 9517857"/>
              <a:gd name="connsiteY26" fmla="*/ 715651 h 918356"/>
              <a:gd name="connsiteX27" fmla="*/ 1081980 w 9517857"/>
              <a:gd name="connsiteY27" fmla="*/ 738455 h 918356"/>
              <a:gd name="connsiteX28" fmla="*/ 1218120 w 9517857"/>
              <a:gd name="connsiteY28" fmla="*/ 713280 h 918356"/>
              <a:gd name="connsiteX29" fmla="*/ 1397459 w 9517857"/>
              <a:gd name="connsiteY29" fmla="*/ 691190 h 918356"/>
              <a:gd name="connsiteX30" fmla="*/ 1580688 w 9517857"/>
              <a:gd name="connsiteY30" fmla="*/ 693697 h 918356"/>
              <a:gd name="connsiteX31" fmla="*/ 1772334 w 9517857"/>
              <a:gd name="connsiteY31" fmla="*/ 710640 h 918356"/>
              <a:gd name="connsiteX32" fmla="*/ 2002561 w 9517857"/>
              <a:gd name="connsiteY32" fmla="*/ 659917 h 918356"/>
              <a:gd name="connsiteX33" fmla="*/ 2135144 w 9517857"/>
              <a:gd name="connsiteY33" fmla="*/ 636501 h 918356"/>
              <a:gd name="connsiteX34" fmla="*/ 2440292 w 9517857"/>
              <a:gd name="connsiteY34" fmla="*/ 593862 h 918356"/>
              <a:gd name="connsiteX35" fmla="*/ 2547829 w 9517857"/>
              <a:gd name="connsiteY35" fmla="*/ 566150 h 918356"/>
              <a:gd name="connsiteX36" fmla="*/ 2658055 w 9517857"/>
              <a:gd name="connsiteY36" fmla="*/ 578727 h 918356"/>
              <a:gd name="connsiteX37" fmla="*/ 2693698 w 9517857"/>
              <a:gd name="connsiteY37" fmla="*/ 560029 h 918356"/>
              <a:gd name="connsiteX38" fmla="*/ 2699673 w 9517857"/>
              <a:gd name="connsiteY38" fmla="*/ 556400 h 918356"/>
              <a:gd name="connsiteX39" fmla="*/ 2727306 w 9517857"/>
              <a:gd name="connsiteY39" fmla="*/ 550698 h 918356"/>
              <a:gd name="connsiteX40" fmla="*/ 2730451 w 9517857"/>
              <a:gd name="connsiteY40" fmla="*/ 538058 h 918356"/>
              <a:gd name="connsiteX41" fmla="*/ 2768713 w 9517857"/>
              <a:gd name="connsiteY41" fmla="*/ 521575 h 918356"/>
              <a:gd name="connsiteX42" fmla="*/ 2820868 w 9517857"/>
              <a:gd name="connsiteY42" fmla="*/ 514160 h 918356"/>
              <a:gd name="connsiteX43" fmla="*/ 3073635 w 9517857"/>
              <a:gd name="connsiteY43" fmla="*/ 491294 h 918356"/>
              <a:gd name="connsiteX44" fmla="*/ 3222071 w 9517857"/>
              <a:gd name="connsiteY44" fmla="*/ 470559 h 918356"/>
              <a:gd name="connsiteX45" fmla="*/ 3274069 w 9517857"/>
              <a:gd name="connsiteY45" fmla="*/ 451605 h 918356"/>
              <a:gd name="connsiteX46" fmla="*/ 3349632 w 9517857"/>
              <a:gd name="connsiteY46" fmla="*/ 432583 h 918356"/>
              <a:gd name="connsiteX47" fmla="*/ 3479593 w 9517857"/>
              <a:gd name="connsiteY47" fmla="*/ 390437 h 918356"/>
              <a:gd name="connsiteX48" fmla="*/ 3660110 w 9517857"/>
              <a:gd name="connsiteY48" fmla="*/ 348726 h 918356"/>
              <a:gd name="connsiteX49" fmla="*/ 3750023 w 9517857"/>
              <a:gd name="connsiteY49" fmla="*/ 370678 h 918356"/>
              <a:gd name="connsiteX50" fmla="*/ 3844133 w 9517857"/>
              <a:gd name="connsiteY50" fmla="*/ 360648 h 918356"/>
              <a:gd name="connsiteX51" fmla="*/ 3913545 w 9517857"/>
              <a:gd name="connsiteY51" fmla="*/ 344235 h 918356"/>
              <a:gd name="connsiteX52" fmla="*/ 4266740 w 9517857"/>
              <a:gd name="connsiteY52" fmla="*/ 361454 h 918356"/>
              <a:gd name="connsiteX53" fmla="*/ 4430770 w 9517857"/>
              <a:gd name="connsiteY53" fmla="*/ 342643 h 918356"/>
              <a:gd name="connsiteX54" fmla="*/ 4512664 w 9517857"/>
              <a:gd name="connsiteY54" fmla="*/ 319948 h 918356"/>
              <a:gd name="connsiteX55" fmla="*/ 4616423 w 9517857"/>
              <a:gd name="connsiteY55" fmla="*/ 290914 h 918356"/>
              <a:gd name="connsiteX56" fmla="*/ 4691675 w 9517857"/>
              <a:gd name="connsiteY56" fmla="*/ 254011 h 918356"/>
              <a:gd name="connsiteX57" fmla="*/ 4689051 w 9517857"/>
              <a:gd name="connsiteY57" fmla="*/ 250968 h 918356"/>
              <a:gd name="connsiteX58" fmla="*/ 4719994 w 9517857"/>
              <a:gd name="connsiteY58" fmla="*/ 245307 h 918356"/>
              <a:gd name="connsiteX59" fmla="*/ 4752894 w 9517857"/>
              <a:gd name="connsiteY59" fmla="*/ 239875 h 918356"/>
              <a:gd name="connsiteX60" fmla="*/ 4769329 w 9517857"/>
              <a:gd name="connsiteY60" fmla="*/ 233585 h 918356"/>
              <a:gd name="connsiteX61" fmla="*/ 4775634 w 9517857"/>
              <a:gd name="connsiteY61" fmla="*/ 234063 h 918356"/>
              <a:gd name="connsiteX62" fmla="*/ 4790452 w 9517857"/>
              <a:gd name="connsiteY62" fmla="*/ 233572 h 918356"/>
              <a:gd name="connsiteX63" fmla="*/ 4789062 w 9517857"/>
              <a:gd name="connsiteY63" fmla="*/ 241924 h 918356"/>
              <a:gd name="connsiteX64" fmla="*/ 4827826 w 9517857"/>
              <a:gd name="connsiteY64" fmla="*/ 246977 h 918356"/>
              <a:gd name="connsiteX65" fmla="*/ 4892569 w 9517857"/>
              <a:gd name="connsiteY65" fmla="*/ 249933 h 918356"/>
              <a:gd name="connsiteX66" fmla="*/ 4896611 w 9517857"/>
              <a:gd name="connsiteY66" fmla="*/ 240448 h 918356"/>
              <a:gd name="connsiteX67" fmla="*/ 4917286 w 9517857"/>
              <a:gd name="connsiteY67" fmla="*/ 243659 h 918356"/>
              <a:gd name="connsiteX68" fmla="*/ 4981173 w 9517857"/>
              <a:gd name="connsiteY68" fmla="*/ 247103 h 918356"/>
              <a:gd name="connsiteX69" fmla="*/ 5060397 w 9517857"/>
              <a:gd name="connsiteY69" fmla="*/ 263688 h 918356"/>
              <a:gd name="connsiteX70" fmla="*/ 5252996 w 9517857"/>
              <a:gd name="connsiteY70" fmla="*/ 270655 h 918356"/>
              <a:gd name="connsiteX71" fmla="*/ 5358056 w 9517857"/>
              <a:gd name="connsiteY71" fmla="*/ 247248 h 918356"/>
              <a:gd name="connsiteX72" fmla="*/ 5426496 w 9517857"/>
              <a:gd name="connsiteY72" fmla="*/ 235142 h 918356"/>
              <a:gd name="connsiteX73" fmla="*/ 5497161 w 9517857"/>
              <a:gd name="connsiteY73" fmla="*/ 228808 h 918356"/>
              <a:gd name="connsiteX74" fmla="*/ 5826043 w 9517857"/>
              <a:gd name="connsiteY74" fmla="*/ 148073 h 918356"/>
              <a:gd name="connsiteX75" fmla="*/ 6013415 w 9517857"/>
              <a:gd name="connsiteY75" fmla="*/ 137316 h 918356"/>
              <a:gd name="connsiteX76" fmla="*/ 6080994 w 9517857"/>
              <a:gd name="connsiteY76" fmla="*/ 142938 h 918356"/>
              <a:gd name="connsiteX77" fmla="*/ 6194152 w 9517857"/>
              <a:gd name="connsiteY77" fmla="*/ 151772 h 918356"/>
              <a:gd name="connsiteX78" fmla="*/ 6281379 w 9517857"/>
              <a:gd name="connsiteY78" fmla="*/ 181626 h 918356"/>
              <a:gd name="connsiteX79" fmla="*/ 6374947 w 9517857"/>
              <a:gd name="connsiteY79" fmla="*/ 179799 h 918356"/>
              <a:gd name="connsiteX80" fmla="*/ 6448518 w 9517857"/>
              <a:gd name="connsiteY80" fmla="*/ 164378 h 918356"/>
              <a:gd name="connsiteX81" fmla="*/ 6544700 w 9517857"/>
              <a:gd name="connsiteY81" fmla="*/ 167161 h 918356"/>
              <a:gd name="connsiteX82" fmla="*/ 6648353 w 9517857"/>
              <a:gd name="connsiteY82" fmla="*/ 172250 h 918356"/>
              <a:gd name="connsiteX83" fmla="*/ 6736227 w 9517857"/>
              <a:gd name="connsiteY83" fmla="*/ 173216 h 918356"/>
              <a:gd name="connsiteX84" fmla="*/ 6977218 w 9517857"/>
              <a:gd name="connsiteY84" fmla="*/ 184289 h 918356"/>
              <a:gd name="connsiteX85" fmla="*/ 7065221 w 9517857"/>
              <a:gd name="connsiteY85" fmla="*/ 227531 h 918356"/>
              <a:gd name="connsiteX86" fmla="*/ 7565449 w 9517857"/>
              <a:gd name="connsiteY86" fmla="*/ 258950 h 918356"/>
              <a:gd name="connsiteX87" fmla="*/ 7599285 w 9517857"/>
              <a:gd name="connsiteY87" fmla="*/ 266021 h 918356"/>
              <a:gd name="connsiteX88" fmla="*/ 7644411 w 9517857"/>
              <a:gd name="connsiteY88" fmla="*/ 258986 h 918356"/>
              <a:gd name="connsiteX89" fmla="*/ 7825110 w 9517857"/>
              <a:gd name="connsiteY89" fmla="*/ 229109 h 918356"/>
              <a:gd name="connsiteX90" fmla="*/ 7965804 w 9517857"/>
              <a:gd name="connsiteY90" fmla="*/ 190545 h 918356"/>
              <a:gd name="connsiteX91" fmla="*/ 8147401 w 9517857"/>
              <a:gd name="connsiteY91" fmla="*/ 205617 h 918356"/>
              <a:gd name="connsiteX92" fmla="*/ 8256033 w 9517857"/>
              <a:gd name="connsiteY92" fmla="*/ 193713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  <a:gd name="connsiteX102" fmla="*/ 9517856 w 9517857"/>
              <a:gd name="connsiteY102" fmla="*/ 0 h 918356"/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6423 w 9517857"/>
              <a:gd name="connsiteY3" fmla="*/ 247919 h 918356"/>
              <a:gd name="connsiteX4" fmla="*/ 4685225 w 9517857"/>
              <a:gd name="connsiteY4" fmla="*/ 246530 h 918356"/>
              <a:gd name="connsiteX5" fmla="*/ 4686133 w 9517857"/>
              <a:gd name="connsiteY5" fmla="*/ 246727 h 918356"/>
              <a:gd name="connsiteX6" fmla="*/ 4686423 w 9517857"/>
              <a:gd name="connsiteY6" fmla="*/ 247919 h 918356"/>
              <a:gd name="connsiteX7" fmla="*/ 4685225 w 9517857"/>
              <a:gd name="connsiteY7" fmla="*/ 246530 h 918356"/>
              <a:gd name="connsiteX8" fmla="*/ 9517856 w 9517857"/>
              <a:gd name="connsiteY8" fmla="*/ 0 h 918356"/>
              <a:gd name="connsiteX9" fmla="*/ 9517857 w 9517857"/>
              <a:gd name="connsiteY9" fmla="*/ 12 h 918356"/>
              <a:gd name="connsiteX10" fmla="*/ 9517857 w 9517857"/>
              <a:gd name="connsiteY10" fmla="*/ 918356 h 918356"/>
              <a:gd name="connsiteX11" fmla="*/ 14604 w 9517857"/>
              <a:gd name="connsiteY11" fmla="*/ 918356 h 918356"/>
              <a:gd name="connsiteX12" fmla="*/ 12841 w 9517857"/>
              <a:gd name="connsiteY12" fmla="*/ 917763 h 918356"/>
              <a:gd name="connsiteX13" fmla="*/ 93 w 9517857"/>
              <a:gd name="connsiteY13" fmla="*/ 912471 h 918356"/>
              <a:gd name="connsiteX14" fmla="*/ 58674 w 9517857"/>
              <a:gd name="connsiteY14" fmla="*/ 890322 h 918356"/>
              <a:gd name="connsiteX15" fmla="*/ 275005 w 9517857"/>
              <a:gd name="connsiteY15" fmla="*/ 807229 h 918356"/>
              <a:gd name="connsiteX16" fmla="*/ 587824 w 9517857"/>
              <a:gd name="connsiteY16" fmla="*/ 798195 h 918356"/>
              <a:gd name="connsiteX17" fmla="*/ 651826 w 9517857"/>
              <a:gd name="connsiteY17" fmla="*/ 738338 h 918356"/>
              <a:gd name="connsiteX18" fmla="*/ 727985 w 9517857"/>
              <a:gd name="connsiteY18" fmla="*/ 719826 h 918356"/>
              <a:gd name="connsiteX19" fmla="*/ 778982 w 9517857"/>
              <a:gd name="connsiteY19" fmla="*/ 710142 h 918356"/>
              <a:gd name="connsiteX20" fmla="*/ 849944 w 9517857"/>
              <a:gd name="connsiteY20" fmla="*/ 717987 h 918356"/>
              <a:gd name="connsiteX21" fmla="*/ 921659 w 9517857"/>
              <a:gd name="connsiteY21" fmla="*/ 712695 h 918356"/>
              <a:gd name="connsiteX22" fmla="*/ 930946 w 9517857"/>
              <a:gd name="connsiteY22" fmla="*/ 734046 h 918356"/>
              <a:gd name="connsiteX23" fmla="*/ 986250 w 9517857"/>
              <a:gd name="connsiteY23" fmla="*/ 713530 h 918356"/>
              <a:gd name="connsiteX24" fmla="*/ 1013752 w 9517857"/>
              <a:gd name="connsiteY24" fmla="*/ 713361 h 918356"/>
              <a:gd name="connsiteX25" fmla="*/ 1023734 w 9517857"/>
              <a:gd name="connsiteY25" fmla="*/ 718571 h 918356"/>
              <a:gd name="connsiteX26" fmla="*/ 1063207 w 9517857"/>
              <a:gd name="connsiteY26" fmla="*/ 715651 h 918356"/>
              <a:gd name="connsiteX27" fmla="*/ 1081980 w 9517857"/>
              <a:gd name="connsiteY27" fmla="*/ 738455 h 918356"/>
              <a:gd name="connsiteX28" fmla="*/ 1218120 w 9517857"/>
              <a:gd name="connsiteY28" fmla="*/ 713280 h 918356"/>
              <a:gd name="connsiteX29" fmla="*/ 1397459 w 9517857"/>
              <a:gd name="connsiteY29" fmla="*/ 691190 h 918356"/>
              <a:gd name="connsiteX30" fmla="*/ 1580688 w 9517857"/>
              <a:gd name="connsiteY30" fmla="*/ 693697 h 918356"/>
              <a:gd name="connsiteX31" fmla="*/ 1772334 w 9517857"/>
              <a:gd name="connsiteY31" fmla="*/ 710640 h 918356"/>
              <a:gd name="connsiteX32" fmla="*/ 2002561 w 9517857"/>
              <a:gd name="connsiteY32" fmla="*/ 659917 h 918356"/>
              <a:gd name="connsiteX33" fmla="*/ 2135144 w 9517857"/>
              <a:gd name="connsiteY33" fmla="*/ 636501 h 918356"/>
              <a:gd name="connsiteX34" fmla="*/ 2440292 w 9517857"/>
              <a:gd name="connsiteY34" fmla="*/ 593862 h 918356"/>
              <a:gd name="connsiteX35" fmla="*/ 2547829 w 9517857"/>
              <a:gd name="connsiteY35" fmla="*/ 566150 h 918356"/>
              <a:gd name="connsiteX36" fmla="*/ 2658055 w 9517857"/>
              <a:gd name="connsiteY36" fmla="*/ 578727 h 918356"/>
              <a:gd name="connsiteX37" fmla="*/ 2693698 w 9517857"/>
              <a:gd name="connsiteY37" fmla="*/ 560029 h 918356"/>
              <a:gd name="connsiteX38" fmla="*/ 2699673 w 9517857"/>
              <a:gd name="connsiteY38" fmla="*/ 556400 h 918356"/>
              <a:gd name="connsiteX39" fmla="*/ 2727306 w 9517857"/>
              <a:gd name="connsiteY39" fmla="*/ 550698 h 918356"/>
              <a:gd name="connsiteX40" fmla="*/ 2730451 w 9517857"/>
              <a:gd name="connsiteY40" fmla="*/ 538058 h 918356"/>
              <a:gd name="connsiteX41" fmla="*/ 2768713 w 9517857"/>
              <a:gd name="connsiteY41" fmla="*/ 521575 h 918356"/>
              <a:gd name="connsiteX42" fmla="*/ 2820868 w 9517857"/>
              <a:gd name="connsiteY42" fmla="*/ 514160 h 918356"/>
              <a:gd name="connsiteX43" fmla="*/ 3073635 w 9517857"/>
              <a:gd name="connsiteY43" fmla="*/ 491294 h 918356"/>
              <a:gd name="connsiteX44" fmla="*/ 3222071 w 9517857"/>
              <a:gd name="connsiteY44" fmla="*/ 470559 h 918356"/>
              <a:gd name="connsiteX45" fmla="*/ 3274069 w 9517857"/>
              <a:gd name="connsiteY45" fmla="*/ 451605 h 918356"/>
              <a:gd name="connsiteX46" fmla="*/ 3349632 w 9517857"/>
              <a:gd name="connsiteY46" fmla="*/ 432583 h 918356"/>
              <a:gd name="connsiteX47" fmla="*/ 3479593 w 9517857"/>
              <a:gd name="connsiteY47" fmla="*/ 390437 h 918356"/>
              <a:gd name="connsiteX48" fmla="*/ 3660110 w 9517857"/>
              <a:gd name="connsiteY48" fmla="*/ 348726 h 918356"/>
              <a:gd name="connsiteX49" fmla="*/ 3750023 w 9517857"/>
              <a:gd name="connsiteY49" fmla="*/ 370678 h 918356"/>
              <a:gd name="connsiteX50" fmla="*/ 3844133 w 9517857"/>
              <a:gd name="connsiteY50" fmla="*/ 360648 h 918356"/>
              <a:gd name="connsiteX51" fmla="*/ 3913545 w 9517857"/>
              <a:gd name="connsiteY51" fmla="*/ 344235 h 918356"/>
              <a:gd name="connsiteX52" fmla="*/ 4266740 w 9517857"/>
              <a:gd name="connsiteY52" fmla="*/ 361454 h 918356"/>
              <a:gd name="connsiteX53" fmla="*/ 4430770 w 9517857"/>
              <a:gd name="connsiteY53" fmla="*/ 342643 h 918356"/>
              <a:gd name="connsiteX54" fmla="*/ 4512664 w 9517857"/>
              <a:gd name="connsiteY54" fmla="*/ 319948 h 918356"/>
              <a:gd name="connsiteX55" fmla="*/ 4616423 w 9517857"/>
              <a:gd name="connsiteY55" fmla="*/ 290914 h 918356"/>
              <a:gd name="connsiteX56" fmla="*/ 4691675 w 9517857"/>
              <a:gd name="connsiteY56" fmla="*/ 254011 h 918356"/>
              <a:gd name="connsiteX57" fmla="*/ 4689051 w 9517857"/>
              <a:gd name="connsiteY57" fmla="*/ 250968 h 918356"/>
              <a:gd name="connsiteX58" fmla="*/ 4719994 w 9517857"/>
              <a:gd name="connsiteY58" fmla="*/ 245307 h 918356"/>
              <a:gd name="connsiteX59" fmla="*/ 4752894 w 9517857"/>
              <a:gd name="connsiteY59" fmla="*/ 239875 h 918356"/>
              <a:gd name="connsiteX60" fmla="*/ 4769329 w 9517857"/>
              <a:gd name="connsiteY60" fmla="*/ 233585 h 918356"/>
              <a:gd name="connsiteX61" fmla="*/ 4775634 w 9517857"/>
              <a:gd name="connsiteY61" fmla="*/ 234063 h 918356"/>
              <a:gd name="connsiteX62" fmla="*/ 4790452 w 9517857"/>
              <a:gd name="connsiteY62" fmla="*/ 233572 h 918356"/>
              <a:gd name="connsiteX63" fmla="*/ 4789062 w 9517857"/>
              <a:gd name="connsiteY63" fmla="*/ 241924 h 918356"/>
              <a:gd name="connsiteX64" fmla="*/ 4827826 w 9517857"/>
              <a:gd name="connsiteY64" fmla="*/ 246977 h 918356"/>
              <a:gd name="connsiteX65" fmla="*/ 4892569 w 9517857"/>
              <a:gd name="connsiteY65" fmla="*/ 249933 h 918356"/>
              <a:gd name="connsiteX66" fmla="*/ 4896611 w 9517857"/>
              <a:gd name="connsiteY66" fmla="*/ 240448 h 918356"/>
              <a:gd name="connsiteX67" fmla="*/ 4917286 w 9517857"/>
              <a:gd name="connsiteY67" fmla="*/ 243659 h 918356"/>
              <a:gd name="connsiteX68" fmla="*/ 4981173 w 9517857"/>
              <a:gd name="connsiteY68" fmla="*/ 247103 h 918356"/>
              <a:gd name="connsiteX69" fmla="*/ 5060397 w 9517857"/>
              <a:gd name="connsiteY69" fmla="*/ 263688 h 918356"/>
              <a:gd name="connsiteX70" fmla="*/ 5252996 w 9517857"/>
              <a:gd name="connsiteY70" fmla="*/ 270655 h 918356"/>
              <a:gd name="connsiteX71" fmla="*/ 5358056 w 9517857"/>
              <a:gd name="connsiteY71" fmla="*/ 247248 h 918356"/>
              <a:gd name="connsiteX72" fmla="*/ 5426496 w 9517857"/>
              <a:gd name="connsiteY72" fmla="*/ 235142 h 918356"/>
              <a:gd name="connsiteX73" fmla="*/ 5497161 w 9517857"/>
              <a:gd name="connsiteY73" fmla="*/ 228808 h 918356"/>
              <a:gd name="connsiteX74" fmla="*/ 5826043 w 9517857"/>
              <a:gd name="connsiteY74" fmla="*/ 148073 h 918356"/>
              <a:gd name="connsiteX75" fmla="*/ 6013415 w 9517857"/>
              <a:gd name="connsiteY75" fmla="*/ 137316 h 918356"/>
              <a:gd name="connsiteX76" fmla="*/ 6080994 w 9517857"/>
              <a:gd name="connsiteY76" fmla="*/ 142938 h 918356"/>
              <a:gd name="connsiteX77" fmla="*/ 6194152 w 9517857"/>
              <a:gd name="connsiteY77" fmla="*/ 151772 h 918356"/>
              <a:gd name="connsiteX78" fmla="*/ 6281379 w 9517857"/>
              <a:gd name="connsiteY78" fmla="*/ 181626 h 918356"/>
              <a:gd name="connsiteX79" fmla="*/ 6374947 w 9517857"/>
              <a:gd name="connsiteY79" fmla="*/ 179799 h 918356"/>
              <a:gd name="connsiteX80" fmla="*/ 6448518 w 9517857"/>
              <a:gd name="connsiteY80" fmla="*/ 164378 h 918356"/>
              <a:gd name="connsiteX81" fmla="*/ 6544700 w 9517857"/>
              <a:gd name="connsiteY81" fmla="*/ 167161 h 918356"/>
              <a:gd name="connsiteX82" fmla="*/ 6648353 w 9517857"/>
              <a:gd name="connsiteY82" fmla="*/ 172250 h 918356"/>
              <a:gd name="connsiteX83" fmla="*/ 6736227 w 9517857"/>
              <a:gd name="connsiteY83" fmla="*/ 173216 h 918356"/>
              <a:gd name="connsiteX84" fmla="*/ 6977218 w 9517857"/>
              <a:gd name="connsiteY84" fmla="*/ 184289 h 918356"/>
              <a:gd name="connsiteX85" fmla="*/ 7065221 w 9517857"/>
              <a:gd name="connsiteY85" fmla="*/ 227531 h 918356"/>
              <a:gd name="connsiteX86" fmla="*/ 7565449 w 9517857"/>
              <a:gd name="connsiteY86" fmla="*/ 258950 h 918356"/>
              <a:gd name="connsiteX87" fmla="*/ 7599285 w 9517857"/>
              <a:gd name="connsiteY87" fmla="*/ 266021 h 918356"/>
              <a:gd name="connsiteX88" fmla="*/ 7644411 w 9517857"/>
              <a:gd name="connsiteY88" fmla="*/ 258986 h 918356"/>
              <a:gd name="connsiteX89" fmla="*/ 7825110 w 9517857"/>
              <a:gd name="connsiteY89" fmla="*/ 229109 h 918356"/>
              <a:gd name="connsiteX90" fmla="*/ 7965804 w 9517857"/>
              <a:gd name="connsiteY90" fmla="*/ 190545 h 918356"/>
              <a:gd name="connsiteX91" fmla="*/ 8147401 w 9517857"/>
              <a:gd name="connsiteY91" fmla="*/ 205617 h 918356"/>
              <a:gd name="connsiteX92" fmla="*/ 8256033 w 9517857"/>
              <a:gd name="connsiteY92" fmla="*/ 193713 h 918356"/>
              <a:gd name="connsiteX93" fmla="*/ 8551625 w 9517857"/>
              <a:gd name="connsiteY93" fmla="*/ 16151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  <a:gd name="connsiteX102" fmla="*/ 9517856 w 9517857"/>
              <a:gd name="connsiteY102" fmla="*/ 0 h 918356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0292 w 9517857"/>
              <a:gd name="connsiteY34" fmla="*/ 593850 h 918344"/>
              <a:gd name="connsiteX35" fmla="*/ 2547829 w 9517857"/>
              <a:gd name="connsiteY35" fmla="*/ 566138 h 918344"/>
              <a:gd name="connsiteX36" fmla="*/ 2658055 w 9517857"/>
              <a:gd name="connsiteY36" fmla="*/ 578715 h 918344"/>
              <a:gd name="connsiteX37" fmla="*/ 2693698 w 9517857"/>
              <a:gd name="connsiteY37" fmla="*/ 560017 h 918344"/>
              <a:gd name="connsiteX38" fmla="*/ 2699673 w 9517857"/>
              <a:gd name="connsiteY38" fmla="*/ 556388 h 918344"/>
              <a:gd name="connsiteX39" fmla="*/ 2727306 w 9517857"/>
              <a:gd name="connsiteY39" fmla="*/ 550686 h 918344"/>
              <a:gd name="connsiteX40" fmla="*/ 2730451 w 9517857"/>
              <a:gd name="connsiteY40" fmla="*/ 538046 h 918344"/>
              <a:gd name="connsiteX41" fmla="*/ 2768713 w 9517857"/>
              <a:gd name="connsiteY41" fmla="*/ 521563 h 918344"/>
              <a:gd name="connsiteX42" fmla="*/ 2820868 w 9517857"/>
              <a:gd name="connsiteY42" fmla="*/ 514148 h 918344"/>
              <a:gd name="connsiteX43" fmla="*/ 3073635 w 9517857"/>
              <a:gd name="connsiteY43" fmla="*/ 491282 h 918344"/>
              <a:gd name="connsiteX44" fmla="*/ 3222071 w 9517857"/>
              <a:gd name="connsiteY44" fmla="*/ 470547 h 918344"/>
              <a:gd name="connsiteX45" fmla="*/ 3274069 w 9517857"/>
              <a:gd name="connsiteY45" fmla="*/ 451593 h 918344"/>
              <a:gd name="connsiteX46" fmla="*/ 3349632 w 9517857"/>
              <a:gd name="connsiteY46" fmla="*/ 432571 h 918344"/>
              <a:gd name="connsiteX47" fmla="*/ 3479593 w 9517857"/>
              <a:gd name="connsiteY47" fmla="*/ 390425 h 918344"/>
              <a:gd name="connsiteX48" fmla="*/ 3660110 w 9517857"/>
              <a:gd name="connsiteY48" fmla="*/ 348714 h 918344"/>
              <a:gd name="connsiteX49" fmla="*/ 3750023 w 9517857"/>
              <a:gd name="connsiteY49" fmla="*/ 370666 h 918344"/>
              <a:gd name="connsiteX50" fmla="*/ 3844133 w 9517857"/>
              <a:gd name="connsiteY50" fmla="*/ 360636 h 918344"/>
              <a:gd name="connsiteX51" fmla="*/ 3913545 w 9517857"/>
              <a:gd name="connsiteY51" fmla="*/ 344223 h 918344"/>
              <a:gd name="connsiteX52" fmla="*/ 4266740 w 9517857"/>
              <a:gd name="connsiteY52" fmla="*/ 361442 h 918344"/>
              <a:gd name="connsiteX53" fmla="*/ 4430770 w 9517857"/>
              <a:gd name="connsiteY53" fmla="*/ 342631 h 918344"/>
              <a:gd name="connsiteX54" fmla="*/ 4512664 w 9517857"/>
              <a:gd name="connsiteY54" fmla="*/ 319936 h 918344"/>
              <a:gd name="connsiteX55" fmla="*/ 4616423 w 9517857"/>
              <a:gd name="connsiteY55" fmla="*/ 290902 h 918344"/>
              <a:gd name="connsiteX56" fmla="*/ 4691675 w 9517857"/>
              <a:gd name="connsiteY56" fmla="*/ 253999 h 918344"/>
              <a:gd name="connsiteX57" fmla="*/ 4689051 w 9517857"/>
              <a:gd name="connsiteY57" fmla="*/ 250956 h 918344"/>
              <a:gd name="connsiteX58" fmla="*/ 4719994 w 9517857"/>
              <a:gd name="connsiteY58" fmla="*/ 245295 h 918344"/>
              <a:gd name="connsiteX59" fmla="*/ 4752894 w 9517857"/>
              <a:gd name="connsiteY59" fmla="*/ 239863 h 918344"/>
              <a:gd name="connsiteX60" fmla="*/ 4769329 w 9517857"/>
              <a:gd name="connsiteY60" fmla="*/ 233573 h 918344"/>
              <a:gd name="connsiteX61" fmla="*/ 4775634 w 9517857"/>
              <a:gd name="connsiteY61" fmla="*/ 234051 h 918344"/>
              <a:gd name="connsiteX62" fmla="*/ 4790452 w 9517857"/>
              <a:gd name="connsiteY62" fmla="*/ 233560 h 918344"/>
              <a:gd name="connsiteX63" fmla="*/ 4789062 w 9517857"/>
              <a:gd name="connsiteY63" fmla="*/ 241912 h 918344"/>
              <a:gd name="connsiteX64" fmla="*/ 4827826 w 9517857"/>
              <a:gd name="connsiteY64" fmla="*/ 246965 h 918344"/>
              <a:gd name="connsiteX65" fmla="*/ 4892569 w 9517857"/>
              <a:gd name="connsiteY65" fmla="*/ 249921 h 918344"/>
              <a:gd name="connsiteX66" fmla="*/ 4896611 w 9517857"/>
              <a:gd name="connsiteY66" fmla="*/ 240436 h 918344"/>
              <a:gd name="connsiteX67" fmla="*/ 4917286 w 9517857"/>
              <a:gd name="connsiteY67" fmla="*/ 243647 h 918344"/>
              <a:gd name="connsiteX68" fmla="*/ 4981173 w 9517857"/>
              <a:gd name="connsiteY68" fmla="*/ 247091 h 918344"/>
              <a:gd name="connsiteX69" fmla="*/ 5060397 w 9517857"/>
              <a:gd name="connsiteY69" fmla="*/ 263676 h 918344"/>
              <a:gd name="connsiteX70" fmla="*/ 5252996 w 9517857"/>
              <a:gd name="connsiteY70" fmla="*/ 270643 h 918344"/>
              <a:gd name="connsiteX71" fmla="*/ 5358056 w 9517857"/>
              <a:gd name="connsiteY71" fmla="*/ 247236 h 918344"/>
              <a:gd name="connsiteX72" fmla="*/ 5426496 w 9517857"/>
              <a:gd name="connsiteY72" fmla="*/ 235130 h 918344"/>
              <a:gd name="connsiteX73" fmla="*/ 5497161 w 9517857"/>
              <a:gd name="connsiteY73" fmla="*/ 228796 h 918344"/>
              <a:gd name="connsiteX74" fmla="*/ 5826043 w 9517857"/>
              <a:gd name="connsiteY74" fmla="*/ 148061 h 918344"/>
              <a:gd name="connsiteX75" fmla="*/ 6013415 w 9517857"/>
              <a:gd name="connsiteY75" fmla="*/ 137304 h 918344"/>
              <a:gd name="connsiteX76" fmla="*/ 6080994 w 9517857"/>
              <a:gd name="connsiteY76" fmla="*/ 142926 h 918344"/>
              <a:gd name="connsiteX77" fmla="*/ 6194152 w 9517857"/>
              <a:gd name="connsiteY77" fmla="*/ 151760 h 918344"/>
              <a:gd name="connsiteX78" fmla="*/ 6281379 w 9517857"/>
              <a:gd name="connsiteY78" fmla="*/ 181614 h 918344"/>
              <a:gd name="connsiteX79" fmla="*/ 6374947 w 9517857"/>
              <a:gd name="connsiteY79" fmla="*/ 179787 h 918344"/>
              <a:gd name="connsiteX80" fmla="*/ 6448518 w 9517857"/>
              <a:gd name="connsiteY80" fmla="*/ 164366 h 918344"/>
              <a:gd name="connsiteX81" fmla="*/ 6544700 w 9517857"/>
              <a:gd name="connsiteY81" fmla="*/ 167149 h 918344"/>
              <a:gd name="connsiteX82" fmla="*/ 6648353 w 9517857"/>
              <a:gd name="connsiteY82" fmla="*/ 172238 h 918344"/>
              <a:gd name="connsiteX83" fmla="*/ 6736227 w 9517857"/>
              <a:gd name="connsiteY83" fmla="*/ 173204 h 918344"/>
              <a:gd name="connsiteX84" fmla="*/ 6977218 w 9517857"/>
              <a:gd name="connsiteY84" fmla="*/ 184277 h 918344"/>
              <a:gd name="connsiteX85" fmla="*/ 7065221 w 9517857"/>
              <a:gd name="connsiteY85" fmla="*/ 227519 h 918344"/>
              <a:gd name="connsiteX86" fmla="*/ 7565449 w 9517857"/>
              <a:gd name="connsiteY86" fmla="*/ 258938 h 918344"/>
              <a:gd name="connsiteX87" fmla="*/ 7599285 w 9517857"/>
              <a:gd name="connsiteY87" fmla="*/ 266009 h 918344"/>
              <a:gd name="connsiteX88" fmla="*/ 7644411 w 9517857"/>
              <a:gd name="connsiteY88" fmla="*/ 258974 h 918344"/>
              <a:gd name="connsiteX89" fmla="*/ 7825110 w 9517857"/>
              <a:gd name="connsiteY89" fmla="*/ 229097 h 918344"/>
              <a:gd name="connsiteX90" fmla="*/ 7965804 w 9517857"/>
              <a:gd name="connsiteY90" fmla="*/ 190533 h 918344"/>
              <a:gd name="connsiteX91" fmla="*/ 8147401 w 9517857"/>
              <a:gd name="connsiteY91" fmla="*/ 205605 h 918344"/>
              <a:gd name="connsiteX92" fmla="*/ 8256033 w 9517857"/>
              <a:gd name="connsiteY92" fmla="*/ 193701 h 918344"/>
              <a:gd name="connsiteX93" fmla="*/ 8551625 w 9517857"/>
              <a:gd name="connsiteY93" fmla="*/ 161505 h 918344"/>
              <a:gd name="connsiteX94" fmla="*/ 8715976 w 9517857"/>
              <a:gd name="connsiteY94" fmla="*/ 178362 h 918344"/>
              <a:gd name="connsiteX95" fmla="*/ 8778827 w 9517857"/>
              <a:gd name="connsiteY95" fmla="*/ 172924 h 918344"/>
              <a:gd name="connsiteX96" fmla="*/ 8840778 w 9517857"/>
              <a:gd name="connsiteY96" fmla="*/ 143137 h 918344"/>
              <a:gd name="connsiteX97" fmla="*/ 9010380 w 9517857"/>
              <a:gd name="connsiteY97" fmla="*/ 91879 h 918344"/>
              <a:gd name="connsiteX98" fmla="*/ 9110856 w 9517857"/>
              <a:gd name="connsiteY98" fmla="*/ 70985 h 918344"/>
              <a:gd name="connsiteX99" fmla="*/ 9268817 w 9517857"/>
              <a:gd name="connsiteY99" fmla="*/ 53070 h 918344"/>
              <a:gd name="connsiteX100" fmla="*/ 9316667 w 9517857"/>
              <a:gd name="connsiteY100" fmla="*/ 45035 h 918344"/>
              <a:gd name="connsiteX101" fmla="*/ 9428209 w 9517857"/>
              <a:gd name="connsiteY101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0292 w 9517857"/>
              <a:gd name="connsiteY34" fmla="*/ 593850 h 918344"/>
              <a:gd name="connsiteX35" fmla="*/ 2547829 w 9517857"/>
              <a:gd name="connsiteY35" fmla="*/ 566138 h 918344"/>
              <a:gd name="connsiteX36" fmla="*/ 2658055 w 9517857"/>
              <a:gd name="connsiteY36" fmla="*/ 578715 h 918344"/>
              <a:gd name="connsiteX37" fmla="*/ 2693698 w 9517857"/>
              <a:gd name="connsiteY37" fmla="*/ 560017 h 918344"/>
              <a:gd name="connsiteX38" fmla="*/ 2699673 w 9517857"/>
              <a:gd name="connsiteY38" fmla="*/ 556388 h 918344"/>
              <a:gd name="connsiteX39" fmla="*/ 2727306 w 9517857"/>
              <a:gd name="connsiteY39" fmla="*/ 550686 h 918344"/>
              <a:gd name="connsiteX40" fmla="*/ 2730451 w 9517857"/>
              <a:gd name="connsiteY40" fmla="*/ 538046 h 918344"/>
              <a:gd name="connsiteX41" fmla="*/ 2768713 w 9517857"/>
              <a:gd name="connsiteY41" fmla="*/ 521563 h 918344"/>
              <a:gd name="connsiteX42" fmla="*/ 2820868 w 9517857"/>
              <a:gd name="connsiteY42" fmla="*/ 514148 h 918344"/>
              <a:gd name="connsiteX43" fmla="*/ 3073635 w 9517857"/>
              <a:gd name="connsiteY43" fmla="*/ 491282 h 918344"/>
              <a:gd name="connsiteX44" fmla="*/ 3222071 w 9517857"/>
              <a:gd name="connsiteY44" fmla="*/ 470547 h 918344"/>
              <a:gd name="connsiteX45" fmla="*/ 3274069 w 9517857"/>
              <a:gd name="connsiteY45" fmla="*/ 451593 h 918344"/>
              <a:gd name="connsiteX46" fmla="*/ 3349632 w 9517857"/>
              <a:gd name="connsiteY46" fmla="*/ 432571 h 918344"/>
              <a:gd name="connsiteX47" fmla="*/ 3479593 w 9517857"/>
              <a:gd name="connsiteY47" fmla="*/ 390425 h 918344"/>
              <a:gd name="connsiteX48" fmla="*/ 3660110 w 9517857"/>
              <a:gd name="connsiteY48" fmla="*/ 348714 h 918344"/>
              <a:gd name="connsiteX49" fmla="*/ 3750023 w 9517857"/>
              <a:gd name="connsiteY49" fmla="*/ 370666 h 918344"/>
              <a:gd name="connsiteX50" fmla="*/ 3844133 w 9517857"/>
              <a:gd name="connsiteY50" fmla="*/ 360636 h 918344"/>
              <a:gd name="connsiteX51" fmla="*/ 3913545 w 9517857"/>
              <a:gd name="connsiteY51" fmla="*/ 344223 h 918344"/>
              <a:gd name="connsiteX52" fmla="*/ 4266740 w 9517857"/>
              <a:gd name="connsiteY52" fmla="*/ 361442 h 918344"/>
              <a:gd name="connsiteX53" fmla="*/ 4430770 w 9517857"/>
              <a:gd name="connsiteY53" fmla="*/ 342631 h 918344"/>
              <a:gd name="connsiteX54" fmla="*/ 4512664 w 9517857"/>
              <a:gd name="connsiteY54" fmla="*/ 319936 h 918344"/>
              <a:gd name="connsiteX55" fmla="*/ 4616423 w 9517857"/>
              <a:gd name="connsiteY55" fmla="*/ 290902 h 918344"/>
              <a:gd name="connsiteX56" fmla="*/ 4691675 w 9517857"/>
              <a:gd name="connsiteY56" fmla="*/ 253999 h 918344"/>
              <a:gd name="connsiteX57" fmla="*/ 4689051 w 9517857"/>
              <a:gd name="connsiteY57" fmla="*/ 250956 h 918344"/>
              <a:gd name="connsiteX58" fmla="*/ 4719994 w 9517857"/>
              <a:gd name="connsiteY58" fmla="*/ 245295 h 918344"/>
              <a:gd name="connsiteX59" fmla="*/ 4752894 w 9517857"/>
              <a:gd name="connsiteY59" fmla="*/ 239863 h 918344"/>
              <a:gd name="connsiteX60" fmla="*/ 4769329 w 9517857"/>
              <a:gd name="connsiteY60" fmla="*/ 233573 h 918344"/>
              <a:gd name="connsiteX61" fmla="*/ 4775634 w 9517857"/>
              <a:gd name="connsiteY61" fmla="*/ 234051 h 918344"/>
              <a:gd name="connsiteX62" fmla="*/ 4790452 w 9517857"/>
              <a:gd name="connsiteY62" fmla="*/ 233560 h 918344"/>
              <a:gd name="connsiteX63" fmla="*/ 4789062 w 9517857"/>
              <a:gd name="connsiteY63" fmla="*/ 241912 h 918344"/>
              <a:gd name="connsiteX64" fmla="*/ 4827826 w 9517857"/>
              <a:gd name="connsiteY64" fmla="*/ 246965 h 918344"/>
              <a:gd name="connsiteX65" fmla="*/ 4892569 w 9517857"/>
              <a:gd name="connsiteY65" fmla="*/ 249921 h 918344"/>
              <a:gd name="connsiteX66" fmla="*/ 4896611 w 9517857"/>
              <a:gd name="connsiteY66" fmla="*/ 240436 h 918344"/>
              <a:gd name="connsiteX67" fmla="*/ 4917286 w 9517857"/>
              <a:gd name="connsiteY67" fmla="*/ 243647 h 918344"/>
              <a:gd name="connsiteX68" fmla="*/ 5060397 w 9517857"/>
              <a:gd name="connsiteY68" fmla="*/ 263676 h 918344"/>
              <a:gd name="connsiteX69" fmla="*/ 5252996 w 9517857"/>
              <a:gd name="connsiteY69" fmla="*/ 270643 h 918344"/>
              <a:gd name="connsiteX70" fmla="*/ 5358056 w 9517857"/>
              <a:gd name="connsiteY70" fmla="*/ 247236 h 918344"/>
              <a:gd name="connsiteX71" fmla="*/ 5426496 w 9517857"/>
              <a:gd name="connsiteY71" fmla="*/ 235130 h 918344"/>
              <a:gd name="connsiteX72" fmla="*/ 5497161 w 9517857"/>
              <a:gd name="connsiteY72" fmla="*/ 228796 h 918344"/>
              <a:gd name="connsiteX73" fmla="*/ 5826043 w 9517857"/>
              <a:gd name="connsiteY73" fmla="*/ 148061 h 918344"/>
              <a:gd name="connsiteX74" fmla="*/ 6013415 w 9517857"/>
              <a:gd name="connsiteY74" fmla="*/ 137304 h 918344"/>
              <a:gd name="connsiteX75" fmla="*/ 6080994 w 9517857"/>
              <a:gd name="connsiteY75" fmla="*/ 142926 h 918344"/>
              <a:gd name="connsiteX76" fmla="*/ 6194152 w 9517857"/>
              <a:gd name="connsiteY76" fmla="*/ 151760 h 918344"/>
              <a:gd name="connsiteX77" fmla="*/ 6281379 w 9517857"/>
              <a:gd name="connsiteY77" fmla="*/ 181614 h 918344"/>
              <a:gd name="connsiteX78" fmla="*/ 6374947 w 9517857"/>
              <a:gd name="connsiteY78" fmla="*/ 179787 h 918344"/>
              <a:gd name="connsiteX79" fmla="*/ 6448518 w 9517857"/>
              <a:gd name="connsiteY79" fmla="*/ 164366 h 918344"/>
              <a:gd name="connsiteX80" fmla="*/ 6544700 w 9517857"/>
              <a:gd name="connsiteY80" fmla="*/ 167149 h 918344"/>
              <a:gd name="connsiteX81" fmla="*/ 6648353 w 9517857"/>
              <a:gd name="connsiteY81" fmla="*/ 172238 h 918344"/>
              <a:gd name="connsiteX82" fmla="*/ 6736227 w 9517857"/>
              <a:gd name="connsiteY82" fmla="*/ 173204 h 918344"/>
              <a:gd name="connsiteX83" fmla="*/ 6977218 w 9517857"/>
              <a:gd name="connsiteY83" fmla="*/ 184277 h 918344"/>
              <a:gd name="connsiteX84" fmla="*/ 7065221 w 9517857"/>
              <a:gd name="connsiteY84" fmla="*/ 227519 h 918344"/>
              <a:gd name="connsiteX85" fmla="*/ 7565449 w 9517857"/>
              <a:gd name="connsiteY85" fmla="*/ 258938 h 918344"/>
              <a:gd name="connsiteX86" fmla="*/ 7599285 w 9517857"/>
              <a:gd name="connsiteY86" fmla="*/ 266009 h 918344"/>
              <a:gd name="connsiteX87" fmla="*/ 7644411 w 9517857"/>
              <a:gd name="connsiteY87" fmla="*/ 258974 h 918344"/>
              <a:gd name="connsiteX88" fmla="*/ 7825110 w 9517857"/>
              <a:gd name="connsiteY88" fmla="*/ 229097 h 918344"/>
              <a:gd name="connsiteX89" fmla="*/ 7965804 w 9517857"/>
              <a:gd name="connsiteY89" fmla="*/ 190533 h 918344"/>
              <a:gd name="connsiteX90" fmla="*/ 8147401 w 9517857"/>
              <a:gd name="connsiteY90" fmla="*/ 205605 h 918344"/>
              <a:gd name="connsiteX91" fmla="*/ 8256033 w 9517857"/>
              <a:gd name="connsiteY91" fmla="*/ 193701 h 918344"/>
              <a:gd name="connsiteX92" fmla="*/ 8551625 w 9517857"/>
              <a:gd name="connsiteY92" fmla="*/ 161505 h 918344"/>
              <a:gd name="connsiteX93" fmla="*/ 8715976 w 9517857"/>
              <a:gd name="connsiteY93" fmla="*/ 178362 h 918344"/>
              <a:gd name="connsiteX94" fmla="*/ 8778827 w 9517857"/>
              <a:gd name="connsiteY94" fmla="*/ 172924 h 918344"/>
              <a:gd name="connsiteX95" fmla="*/ 8840778 w 9517857"/>
              <a:gd name="connsiteY95" fmla="*/ 143137 h 918344"/>
              <a:gd name="connsiteX96" fmla="*/ 9010380 w 9517857"/>
              <a:gd name="connsiteY96" fmla="*/ 91879 h 918344"/>
              <a:gd name="connsiteX97" fmla="*/ 9110856 w 9517857"/>
              <a:gd name="connsiteY97" fmla="*/ 70985 h 918344"/>
              <a:gd name="connsiteX98" fmla="*/ 9268817 w 9517857"/>
              <a:gd name="connsiteY98" fmla="*/ 53070 h 918344"/>
              <a:gd name="connsiteX99" fmla="*/ 9316667 w 9517857"/>
              <a:gd name="connsiteY99" fmla="*/ 45035 h 918344"/>
              <a:gd name="connsiteX100" fmla="*/ 9428209 w 9517857"/>
              <a:gd name="connsiteY100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0292 w 9517857"/>
              <a:gd name="connsiteY34" fmla="*/ 593850 h 918344"/>
              <a:gd name="connsiteX35" fmla="*/ 2547829 w 9517857"/>
              <a:gd name="connsiteY35" fmla="*/ 566138 h 918344"/>
              <a:gd name="connsiteX36" fmla="*/ 2658055 w 9517857"/>
              <a:gd name="connsiteY36" fmla="*/ 578715 h 918344"/>
              <a:gd name="connsiteX37" fmla="*/ 2693698 w 9517857"/>
              <a:gd name="connsiteY37" fmla="*/ 560017 h 918344"/>
              <a:gd name="connsiteX38" fmla="*/ 2699673 w 9517857"/>
              <a:gd name="connsiteY38" fmla="*/ 556388 h 918344"/>
              <a:gd name="connsiteX39" fmla="*/ 2727306 w 9517857"/>
              <a:gd name="connsiteY39" fmla="*/ 550686 h 918344"/>
              <a:gd name="connsiteX40" fmla="*/ 2730451 w 9517857"/>
              <a:gd name="connsiteY40" fmla="*/ 538046 h 918344"/>
              <a:gd name="connsiteX41" fmla="*/ 2768713 w 9517857"/>
              <a:gd name="connsiteY41" fmla="*/ 521563 h 918344"/>
              <a:gd name="connsiteX42" fmla="*/ 2820868 w 9517857"/>
              <a:gd name="connsiteY42" fmla="*/ 514148 h 918344"/>
              <a:gd name="connsiteX43" fmla="*/ 3073635 w 9517857"/>
              <a:gd name="connsiteY43" fmla="*/ 491282 h 918344"/>
              <a:gd name="connsiteX44" fmla="*/ 3222071 w 9517857"/>
              <a:gd name="connsiteY44" fmla="*/ 470547 h 918344"/>
              <a:gd name="connsiteX45" fmla="*/ 3274069 w 9517857"/>
              <a:gd name="connsiteY45" fmla="*/ 451593 h 918344"/>
              <a:gd name="connsiteX46" fmla="*/ 3349632 w 9517857"/>
              <a:gd name="connsiteY46" fmla="*/ 432571 h 918344"/>
              <a:gd name="connsiteX47" fmla="*/ 3479593 w 9517857"/>
              <a:gd name="connsiteY47" fmla="*/ 390425 h 918344"/>
              <a:gd name="connsiteX48" fmla="*/ 3750023 w 9517857"/>
              <a:gd name="connsiteY48" fmla="*/ 370666 h 918344"/>
              <a:gd name="connsiteX49" fmla="*/ 3844133 w 9517857"/>
              <a:gd name="connsiteY49" fmla="*/ 360636 h 918344"/>
              <a:gd name="connsiteX50" fmla="*/ 3913545 w 9517857"/>
              <a:gd name="connsiteY50" fmla="*/ 344223 h 918344"/>
              <a:gd name="connsiteX51" fmla="*/ 4266740 w 9517857"/>
              <a:gd name="connsiteY51" fmla="*/ 361442 h 918344"/>
              <a:gd name="connsiteX52" fmla="*/ 4430770 w 9517857"/>
              <a:gd name="connsiteY52" fmla="*/ 342631 h 918344"/>
              <a:gd name="connsiteX53" fmla="*/ 4512664 w 9517857"/>
              <a:gd name="connsiteY53" fmla="*/ 319936 h 918344"/>
              <a:gd name="connsiteX54" fmla="*/ 4616423 w 9517857"/>
              <a:gd name="connsiteY54" fmla="*/ 290902 h 918344"/>
              <a:gd name="connsiteX55" fmla="*/ 4691675 w 9517857"/>
              <a:gd name="connsiteY55" fmla="*/ 253999 h 918344"/>
              <a:gd name="connsiteX56" fmla="*/ 4689051 w 9517857"/>
              <a:gd name="connsiteY56" fmla="*/ 250956 h 918344"/>
              <a:gd name="connsiteX57" fmla="*/ 4719994 w 9517857"/>
              <a:gd name="connsiteY57" fmla="*/ 245295 h 918344"/>
              <a:gd name="connsiteX58" fmla="*/ 4752894 w 9517857"/>
              <a:gd name="connsiteY58" fmla="*/ 239863 h 918344"/>
              <a:gd name="connsiteX59" fmla="*/ 4769329 w 9517857"/>
              <a:gd name="connsiteY59" fmla="*/ 233573 h 918344"/>
              <a:gd name="connsiteX60" fmla="*/ 4775634 w 9517857"/>
              <a:gd name="connsiteY60" fmla="*/ 234051 h 918344"/>
              <a:gd name="connsiteX61" fmla="*/ 4790452 w 9517857"/>
              <a:gd name="connsiteY61" fmla="*/ 233560 h 918344"/>
              <a:gd name="connsiteX62" fmla="*/ 4789062 w 9517857"/>
              <a:gd name="connsiteY62" fmla="*/ 241912 h 918344"/>
              <a:gd name="connsiteX63" fmla="*/ 4827826 w 9517857"/>
              <a:gd name="connsiteY63" fmla="*/ 246965 h 918344"/>
              <a:gd name="connsiteX64" fmla="*/ 4892569 w 9517857"/>
              <a:gd name="connsiteY64" fmla="*/ 249921 h 918344"/>
              <a:gd name="connsiteX65" fmla="*/ 4896611 w 9517857"/>
              <a:gd name="connsiteY65" fmla="*/ 240436 h 918344"/>
              <a:gd name="connsiteX66" fmla="*/ 4917286 w 9517857"/>
              <a:gd name="connsiteY66" fmla="*/ 243647 h 918344"/>
              <a:gd name="connsiteX67" fmla="*/ 5060397 w 9517857"/>
              <a:gd name="connsiteY67" fmla="*/ 263676 h 918344"/>
              <a:gd name="connsiteX68" fmla="*/ 5252996 w 9517857"/>
              <a:gd name="connsiteY68" fmla="*/ 270643 h 918344"/>
              <a:gd name="connsiteX69" fmla="*/ 5358056 w 9517857"/>
              <a:gd name="connsiteY69" fmla="*/ 247236 h 918344"/>
              <a:gd name="connsiteX70" fmla="*/ 5426496 w 9517857"/>
              <a:gd name="connsiteY70" fmla="*/ 235130 h 918344"/>
              <a:gd name="connsiteX71" fmla="*/ 5497161 w 9517857"/>
              <a:gd name="connsiteY71" fmla="*/ 228796 h 918344"/>
              <a:gd name="connsiteX72" fmla="*/ 5826043 w 9517857"/>
              <a:gd name="connsiteY72" fmla="*/ 148061 h 918344"/>
              <a:gd name="connsiteX73" fmla="*/ 6013415 w 9517857"/>
              <a:gd name="connsiteY73" fmla="*/ 137304 h 918344"/>
              <a:gd name="connsiteX74" fmla="*/ 6080994 w 9517857"/>
              <a:gd name="connsiteY74" fmla="*/ 142926 h 918344"/>
              <a:gd name="connsiteX75" fmla="*/ 6194152 w 9517857"/>
              <a:gd name="connsiteY75" fmla="*/ 151760 h 918344"/>
              <a:gd name="connsiteX76" fmla="*/ 6281379 w 9517857"/>
              <a:gd name="connsiteY76" fmla="*/ 181614 h 918344"/>
              <a:gd name="connsiteX77" fmla="*/ 6374947 w 9517857"/>
              <a:gd name="connsiteY77" fmla="*/ 179787 h 918344"/>
              <a:gd name="connsiteX78" fmla="*/ 6448518 w 9517857"/>
              <a:gd name="connsiteY78" fmla="*/ 164366 h 918344"/>
              <a:gd name="connsiteX79" fmla="*/ 6544700 w 9517857"/>
              <a:gd name="connsiteY79" fmla="*/ 167149 h 918344"/>
              <a:gd name="connsiteX80" fmla="*/ 6648353 w 9517857"/>
              <a:gd name="connsiteY80" fmla="*/ 172238 h 918344"/>
              <a:gd name="connsiteX81" fmla="*/ 6736227 w 9517857"/>
              <a:gd name="connsiteY81" fmla="*/ 173204 h 918344"/>
              <a:gd name="connsiteX82" fmla="*/ 6977218 w 9517857"/>
              <a:gd name="connsiteY82" fmla="*/ 184277 h 918344"/>
              <a:gd name="connsiteX83" fmla="*/ 7065221 w 9517857"/>
              <a:gd name="connsiteY83" fmla="*/ 227519 h 918344"/>
              <a:gd name="connsiteX84" fmla="*/ 7565449 w 9517857"/>
              <a:gd name="connsiteY84" fmla="*/ 258938 h 918344"/>
              <a:gd name="connsiteX85" fmla="*/ 7599285 w 9517857"/>
              <a:gd name="connsiteY85" fmla="*/ 266009 h 918344"/>
              <a:gd name="connsiteX86" fmla="*/ 7644411 w 9517857"/>
              <a:gd name="connsiteY86" fmla="*/ 258974 h 918344"/>
              <a:gd name="connsiteX87" fmla="*/ 7825110 w 9517857"/>
              <a:gd name="connsiteY87" fmla="*/ 229097 h 918344"/>
              <a:gd name="connsiteX88" fmla="*/ 7965804 w 9517857"/>
              <a:gd name="connsiteY88" fmla="*/ 190533 h 918344"/>
              <a:gd name="connsiteX89" fmla="*/ 8147401 w 9517857"/>
              <a:gd name="connsiteY89" fmla="*/ 205605 h 918344"/>
              <a:gd name="connsiteX90" fmla="*/ 8256033 w 9517857"/>
              <a:gd name="connsiteY90" fmla="*/ 193701 h 918344"/>
              <a:gd name="connsiteX91" fmla="*/ 8551625 w 9517857"/>
              <a:gd name="connsiteY91" fmla="*/ 161505 h 918344"/>
              <a:gd name="connsiteX92" fmla="*/ 8715976 w 9517857"/>
              <a:gd name="connsiteY92" fmla="*/ 178362 h 918344"/>
              <a:gd name="connsiteX93" fmla="*/ 8778827 w 9517857"/>
              <a:gd name="connsiteY93" fmla="*/ 172924 h 918344"/>
              <a:gd name="connsiteX94" fmla="*/ 8840778 w 9517857"/>
              <a:gd name="connsiteY94" fmla="*/ 143137 h 918344"/>
              <a:gd name="connsiteX95" fmla="*/ 9010380 w 9517857"/>
              <a:gd name="connsiteY95" fmla="*/ 91879 h 918344"/>
              <a:gd name="connsiteX96" fmla="*/ 9110856 w 9517857"/>
              <a:gd name="connsiteY96" fmla="*/ 70985 h 918344"/>
              <a:gd name="connsiteX97" fmla="*/ 9268817 w 9517857"/>
              <a:gd name="connsiteY97" fmla="*/ 53070 h 918344"/>
              <a:gd name="connsiteX98" fmla="*/ 9316667 w 9517857"/>
              <a:gd name="connsiteY98" fmla="*/ 45035 h 918344"/>
              <a:gd name="connsiteX99" fmla="*/ 9428209 w 9517857"/>
              <a:gd name="connsiteY99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0292 w 9517857"/>
              <a:gd name="connsiteY34" fmla="*/ 593850 h 918344"/>
              <a:gd name="connsiteX35" fmla="*/ 2547829 w 9517857"/>
              <a:gd name="connsiteY35" fmla="*/ 566138 h 918344"/>
              <a:gd name="connsiteX36" fmla="*/ 2658055 w 9517857"/>
              <a:gd name="connsiteY36" fmla="*/ 578715 h 918344"/>
              <a:gd name="connsiteX37" fmla="*/ 2693698 w 9517857"/>
              <a:gd name="connsiteY37" fmla="*/ 560017 h 918344"/>
              <a:gd name="connsiteX38" fmla="*/ 2699673 w 9517857"/>
              <a:gd name="connsiteY38" fmla="*/ 556388 h 918344"/>
              <a:gd name="connsiteX39" fmla="*/ 2727306 w 9517857"/>
              <a:gd name="connsiteY39" fmla="*/ 550686 h 918344"/>
              <a:gd name="connsiteX40" fmla="*/ 2730451 w 9517857"/>
              <a:gd name="connsiteY40" fmla="*/ 538046 h 918344"/>
              <a:gd name="connsiteX41" fmla="*/ 2768713 w 9517857"/>
              <a:gd name="connsiteY41" fmla="*/ 521563 h 918344"/>
              <a:gd name="connsiteX42" fmla="*/ 2820868 w 9517857"/>
              <a:gd name="connsiteY42" fmla="*/ 514148 h 918344"/>
              <a:gd name="connsiteX43" fmla="*/ 3073635 w 9517857"/>
              <a:gd name="connsiteY43" fmla="*/ 491282 h 918344"/>
              <a:gd name="connsiteX44" fmla="*/ 3222071 w 9517857"/>
              <a:gd name="connsiteY44" fmla="*/ 470547 h 918344"/>
              <a:gd name="connsiteX45" fmla="*/ 3274069 w 9517857"/>
              <a:gd name="connsiteY45" fmla="*/ 451593 h 918344"/>
              <a:gd name="connsiteX46" fmla="*/ 3349632 w 9517857"/>
              <a:gd name="connsiteY46" fmla="*/ 432571 h 918344"/>
              <a:gd name="connsiteX47" fmla="*/ 3479593 w 9517857"/>
              <a:gd name="connsiteY47" fmla="*/ 390425 h 918344"/>
              <a:gd name="connsiteX48" fmla="*/ 3750023 w 9517857"/>
              <a:gd name="connsiteY48" fmla="*/ 370666 h 918344"/>
              <a:gd name="connsiteX49" fmla="*/ 3844133 w 9517857"/>
              <a:gd name="connsiteY49" fmla="*/ 360636 h 918344"/>
              <a:gd name="connsiteX50" fmla="*/ 3913545 w 9517857"/>
              <a:gd name="connsiteY50" fmla="*/ 344223 h 918344"/>
              <a:gd name="connsiteX51" fmla="*/ 4266740 w 9517857"/>
              <a:gd name="connsiteY51" fmla="*/ 361442 h 918344"/>
              <a:gd name="connsiteX52" fmla="*/ 4430770 w 9517857"/>
              <a:gd name="connsiteY52" fmla="*/ 342631 h 918344"/>
              <a:gd name="connsiteX53" fmla="*/ 4512664 w 9517857"/>
              <a:gd name="connsiteY53" fmla="*/ 319936 h 918344"/>
              <a:gd name="connsiteX54" fmla="*/ 4616423 w 9517857"/>
              <a:gd name="connsiteY54" fmla="*/ 290902 h 918344"/>
              <a:gd name="connsiteX55" fmla="*/ 4691675 w 9517857"/>
              <a:gd name="connsiteY55" fmla="*/ 253999 h 918344"/>
              <a:gd name="connsiteX56" fmla="*/ 4689051 w 9517857"/>
              <a:gd name="connsiteY56" fmla="*/ 250956 h 918344"/>
              <a:gd name="connsiteX57" fmla="*/ 4719994 w 9517857"/>
              <a:gd name="connsiteY57" fmla="*/ 245295 h 918344"/>
              <a:gd name="connsiteX58" fmla="*/ 4752894 w 9517857"/>
              <a:gd name="connsiteY58" fmla="*/ 239863 h 918344"/>
              <a:gd name="connsiteX59" fmla="*/ 4769329 w 9517857"/>
              <a:gd name="connsiteY59" fmla="*/ 233573 h 918344"/>
              <a:gd name="connsiteX60" fmla="*/ 4775634 w 9517857"/>
              <a:gd name="connsiteY60" fmla="*/ 234051 h 918344"/>
              <a:gd name="connsiteX61" fmla="*/ 4790452 w 9517857"/>
              <a:gd name="connsiteY61" fmla="*/ 233560 h 918344"/>
              <a:gd name="connsiteX62" fmla="*/ 4789062 w 9517857"/>
              <a:gd name="connsiteY62" fmla="*/ 241912 h 918344"/>
              <a:gd name="connsiteX63" fmla="*/ 4827826 w 9517857"/>
              <a:gd name="connsiteY63" fmla="*/ 246965 h 918344"/>
              <a:gd name="connsiteX64" fmla="*/ 4892569 w 9517857"/>
              <a:gd name="connsiteY64" fmla="*/ 249921 h 918344"/>
              <a:gd name="connsiteX65" fmla="*/ 4896611 w 9517857"/>
              <a:gd name="connsiteY65" fmla="*/ 240436 h 918344"/>
              <a:gd name="connsiteX66" fmla="*/ 4917286 w 9517857"/>
              <a:gd name="connsiteY66" fmla="*/ 243647 h 918344"/>
              <a:gd name="connsiteX67" fmla="*/ 5060397 w 9517857"/>
              <a:gd name="connsiteY67" fmla="*/ 263676 h 918344"/>
              <a:gd name="connsiteX68" fmla="*/ 5252996 w 9517857"/>
              <a:gd name="connsiteY68" fmla="*/ 270643 h 918344"/>
              <a:gd name="connsiteX69" fmla="*/ 5358056 w 9517857"/>
              <a:gd name="connsiteY69" fmla="*/ 247236 h 918344"/>
              <a:gd name="connsiteX70" fmla="*/ 5426496 w 9517857"/>
              <a:gd name="connsiteY70" fmla="*/ 235130 h 918344"/>
              <a:gd name="connsiteX71" fmla="*/ 5497161 w 9517857"/>
              <a:gd name="connsiteY71" fmla="*/ 228796 h 918344"/>
              <a:gd name="connsiteX72" fmla="*/ 6013415 w 9517857"/>
              <a:gd name="connsiteY72" fmla="*/ 137304 h 918344"/>
              <a:gd name="connsiteX73" fmla="*/ 6080994 w 9517857"/>
              <a:gd name="connsiteY73" fmla="*/ 142926 h 918344"/>
              <a:gd name="connsiteX74" fmla="*/ 6194152 w 9517857"/>
              <a:gd name="connsiteY74" fmla="*/ 151760 h 918344"/>
              <a:gd name="connsiteX75" fmla="*/ 6281379 w 9517857"/>
              <a:gd name="connsiteY75" fmla="*/ 181614 h 918344"/>
              <a:gd name="connsiteX76" fmla="*/ 6374947 w 9517857"/>
              <a:gd name="connsiteY76" fmla="*/ 179787 h 918344"/>
              <a:gd name="connsiteX77" fmla="*/ 6448518 w 9517857"/>
              <a:gd name="connsiteY77" fmla="*/ 164366 h 918344"/>
              <a:gd name="connsiteX78" fmla="*/ 6544700 w 9517857"/>
              <a:gd name="connsiteY78" fmla="*/ 167149 h 918344"/>
              <a:gd name="connsiteX79" fmla="*/ 6648353 w 9517857"/>
              <a:gd name="connsiteY79" fmla="*/ 172238 h 918344"/>
              <a:gd name="connsiteX80" fmla="*/ 6736227 w 9517857"/>
              <a:gd name="connsiteY80" fmla="*/ 173204 h 918344"/>
              <a:gd name="connsiteX81" fmla="*/ 6977218 w 9517857"/>
              <a:gd name="connsiteY81" fmla="*/ 184277 h 918344"/>
              <a:gd name="connsiteX82" fmla="*/ 7065221 w 9517857"/>
              <a:gd name="connsiteY82" fmla="*/ 227519 h 918344"/>
              <a:gd name="connsiteX83" fmla="*/ 7565449 w 9517857"/>
              <a:gd name="connsiteY83" fmla="*/ 258938 h 918344"/>
              <a:gd name="connsiteX84" fmla="*/ 7599285 w 9517857"/>
              <a:gd name="connsiteY84" fmla="*/ 266009 h 918344"/>
              <a:gd name="connsiteX85" fmla="*/ 7644411 w 9517857"/>
              <a:gd name="connsiteY85" fmla="*/ 258974 h 918344"/>
              <a:gd name="connsiteX86" fmla="*/ 7825110 w 9517857"/>
              <a:gd name="connsiteY86" fmla="*/ 229097 h 918344"/>
              <a:gd name="connsiteX87" fmla="*/ 7965804 w 9517857"/>
              <a:gd name="connsiteY87" fmla="*/ 190533 h 918344"/>
              <a:gd name="connsiteX88" fmla="*/ 8147401 w 9517857"/>
              <a:gd name="connsiteY88" fmla="*/ 205605 h 918344"/>
              <a:gd name="connsiteX89" fmla="*/ 8256033 w 9517857"/>
              <a:gd name="connsiteY89" fmla="*/ 193701 h 918344"/>
              <a:gd name="connsiteX90" fmla="*/ 8551625 w 9517857"/>
              <a:gd name="connsiteY90" fmla="*/ 161505 h 918344"/>
              <a:gd name="connsiteX91" fmla="*/ 8715976 w 9517857"/>
              <a:gd name="connsiteY91" fmla="*/ 178362 h 918344"/>
              <a:gd name="connsiteX92" fmla="*/ 8778827 w 9517857"/>
              <a:gd name="connsiteY92" fmla="*/ 172924 h 918344"/>
              <a:gd name="connsiteX93" fmla="*/ 8840778 w 9517857"/>
              <a:gd name="connsiteY93" fmla="*/ 143137 h 918344"/>
              <a:gd name="connsiteX94" fmla="*/ 9010380 w 9517857"/>
              <a:gd name="connsiteY94" fmla="*/ 91879 h 918344"/>
              <a:gd name="connsiteX95" fmla="*/ 9110856 w 9517857"/>
              <a:gd name="connsiteY95" fmla="*/ 70985 h 918344"/>
              <a:gd name="connsiteX96" fmla="*/ 9268817 w 9517857"/>
              <a:gd name="connsiteY96" fmla="*/ 53070 h 918344"/>
              <a:gd name="connsiteX97" fmla="*/ 9316667 w 9517857"/>
              <a:gd name="connsiteY97" fmla="*/ 45035 h 918344"/>
              <a:gd name="connsiteX98" fmla="*/ 9428209 w 9517857"/>
              <a:gd name="connsiteY98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0292 w 9517857"/>
              <a:gd name="connsiteY34" fmla="*/ 593850 h 918344"/>
              <a:gd name="connsiteX35" fmla="*/ 2547829 w 9517857"/>
              <a:gd name="connsiteY35" fmla="*/ 566138 h 918344"/>
              <a:gd name="connsiteX36" fmla="*/ 2658055 w 9517857"/>
              <a:gd name="connsiteY36" fmla="*/ 578715 h 918344"/>
              <a:gd name="connsiteX37" fmla="*/ 2693698 w 9517857"/>
              <a:gd name="connsiteY37" fmla="*/ 560017 h 918344"/>
              <a:gd name="connsiteX38" fmla="*/ 2699673 w 9517857"/>
              <a:gd name="connsiteY38" fmla="*/ 556388 h 918344"/>
              <a:gd name="connsiteX39" fmla="*/ 2727306 w 9517857"/>
              <a:gd name="connsiteY39" fmla="*/ 550686 h 918344"/>
              <a:gd name="connsiteX40" fmla="*/ 2730451 w 9517857"/>
              <a:gd name="connsiteY40" fmla="*/ 538046 h 918344"/>
              <a:gd name="connsiteX41" fmla="*/ 2768713 w 9517857"/>
              <a:gd name="connsiteY41" fmla="*/ 521563 h 918344"/>
              <a:gd name="connsiteX42" fmla="*/ 2820868 w 9517857"/>
              <a:gd name="connsiteY42" fmla="*/ 514148 h 918344"/>
              <a:gd name="connsiteX43" fmla="*/ 3073635 w 9517857"/>
              <a:gd name="connsiteY43" fmla="*/ 491282 h 918344"/>
              <a:gd name="connsiteX44" fmla="*/ 3222071 w 9517857"/>
              <a:gd name="connsiteY44" fmla="*/ 470547 h 918344"/>
              <a:gd name="connsiteX45" fmla="*/ 3274069 w 9517857"/>
              <a:gd name="connsiteY45" fmla="*/ 451593 h 918344"/>
              <a:gd name="connsiteX46" fmla="*/ 3349632 w 9517857"/>
              <a:gd name="connsiteY46" fmla="*/ 432571 h 918344"/>
              <a:gd name="connsiteX47" fmla="*/ 3479593 w 9517857"/>
              <a:gd name="connsiteY47" fmla="*/ 390425 h 918344"/>
              <a:gd name="connsiteX48" fmla="*/ 3750023 w 9517857"/>
              <a:gd name="connsiteY48" fmla="*/ 370666 h 918344"/>
              <a:gd name="connsiteX49" fmla="*/ 3844133 w 9517857"/>
              <a:gd name="connsiteY49" fmla="*/ 360636 h 918344"/>
              <a:gd name="connsiteX50" fmla="*/ 3913545 w 9517857"/>
              <a:gd name="connsiteY50" fmla="*/ 344223 h 918344"/>
              <a:gd name="connsiteX51" fmla="*/ 4266740 w 9517857"/>
              <a:gd name="connsiteY51" fmla="*/ 361442 h 918344"/>
              <a:gd name="connsiteX52" fmla="*/ 4430770 w 9517857"/>
              <a:gd name="connsiteY52" fmla="*/ 342631 h 918344"/>
              <a:gd name="connsiteX53" fmla="*/ 4512664 w 9517857"/>
              <a:gd name="connsiteY53" fmla="*/ 319936 h 918344"/>
              <a:gd name="connsiteX54" fmla="*/ 4616423 w 9517857"/>
              <a:gd name="connsiteY54" fmla="*/ 290902 h 918344"/>
              <a:gd name="connsiteX55" fmla="*/ 4691675 w 9517857"/>
              <a:gd name="connsiteY55" fmla="*/ 253999 h 918344"/>
              <a:gd name="connsiteX56" fmla="*/ 4689051 w 9517857"/>
              <a:gd name="connsiteY56" fmla="*/ 250956 h 918344"/>
              <a:gd name="connsiteX57" fmla="*/ 4719994 w 9517857"/>
              <a:gd name="connsiteY57" fmla="*/ 245295 h 918344"/>
              <a:gd name="connsiteX58" fmla="*/ 4752894 w 9517857"/>
              <a:gd name="connsiteY58" fmla="*/ 239863 h 918344"/>
              <a:gd name="connsiteX59" fmla="*/ 4769329 w 9517857"/>
              <a:gd name="connsiteY59" fmla="*/ 233573 h 918344"/>
              <a:gd name="connsiteX60" fmla="*/ 4775634 w 9517857"/>
              <a:gd name="connsiteY60" fmla="*/ 234051 h 918344"/>
              <a:gd name="connsiteX61" fmla="*/ 4790452 w 9517857"/>
              <a:gd name="connsiteY61" fmla="*/ 233560 h 918344"/>
              <a:gd name="connsiteX62" fmla="*/ 4789062 w 9517857"/>
              <a:gd name="connsiteY62" fmla="*/ 241912 h 918344"/>
              <a:gd name="connsiteX63" fmla="*/ 4827826 w 9517857"/>
              <a:gd name="connsiteY63" fmla="*/ 246965 h 918344"/>
              <a:gd name="connsiteX64" fmla="*/ 4892569 w 9517857"/>
              <a:gd name="connsiteY64" fmla="*/ 249921 h 918344"/>
              <a:gd name="connsiteX65" fmla="*/ 4896611 w 9517857"/>
              <a:gd name="connsiteY65" fmla="*/ 240436 h 918344"/>
              <a:gd name="connsiteX66" fmla="*/ 4917286 w 9517857"/>
              <a:gd name="connsiteY66" fmla="*/ 243647 h 918344"/>
              <a:gd name="connsiteX67" fmla="*/ 5060397 w 9517857"/>
              <a:gd name="connsiteY67" fmla="*/ 263676 h 918344"/>
              <a:gd name="connsiteX68" fmla="*/ 5252996 w 9517857"/>
              <a:gd name="connsiteY68" fmla="*/ 270643 h 918344"/>
              <a:gd name="connsiteX69" fmla="*/ 5358056 w 9517857"/>
              <a:gd name="connsiteY69" fmla="*/ 247236 h 918344"/>
              <a:gd name="connsiteX70" fmla="*/ 5426496 w 9517857"/>
              <a:gd name="connsiteY70" fmla="*/ 235130 h 918344"/>
              <a:gd name="connsiteX71" fmla="*/ 5497161 w 9517857"/>
              <a:gd name="connsiteY71" fmla="*/ 228796 h 918344"/>
              <a:gd name="connsiteX72" fmla="*/ 5856152 w 9517857"/>
              <a:gd name="connsiteY72" fmla="*/ 156354 h 918344"/>
              <a:gd name="connsiteX73" fmla="*/ 6080994 w 9517857"/>
              <a:gd name="connsiteY73" fmla="*/ 142926 h 918344"/>
              <a:gd name="connsiteX74" fmla="*/ 6194152 w 9517857"/>
              <a:gd name="connsiteY74" fmla="*/ 151760 h 918344"/>
              <a:gd name="connsiteX75" fmla="*/ 6281379 w 9517857"/>
              <a:gd name="connsiteY75" fmla="*/ 181614 h 918344"/>
              <a:gd name="connsiteX76" fmla="*/ 6374947 w 9517857"/>
              <a:gd name="connsiteY76" fmla="*/ 179787 h 918344"/>
              <a:gd name="connsiteX77" fmla="*/ 6448518 w 9517857"/>
              <a:gd name="connsiteY77" fmla="*/ 164366 h 918344"/>
              <a:gd name="connsiteX78" fmla="*/ 6544700 w 9517857"/>
              <a:gd name="connsiteY78" fmla="*/ 167149 h 918344"/>
              <a:gd name="connsiteX79" fmla="*/ 6648353 w 9517857"/>
              <a:gd name="connsiteY79" fmla="*/ 172238 h 918344"/>
              <a:gd name="connsiteX80" fmla="*/ 6736227 w 9517857"/>
              <a:gd name="connsiteY80" fmla="*/ 173204 h 918344"/>
              <a:gd name="connsiteX81" fmla="*/ 6977218 w 9517857"/>
              <a:gd name="connsiteY81" fmla="*/ 184277 h 918344"/>
              <a:gd name="connsiteX82" fmla="*/ 7065221 w 9517857"/>
              <a:gd name="connsiteY82" fmla="*/ 227519 h 918344"/>
              <a:gd name="connsiteX83" fmla="*/ 7565449 w 9517857"/>
              <a:gd name="connsiteY83" fmla="*/ 258938 h 918344"/>
              <a:gd name="connsiteX84" fmla="*/ 7599285 w 9517857"/>
              <a:gd name="connsiteY84" fmla="*/ 266009 h 918344"/>
              <a:gd name="connsiteX85" fmla="*/ 7644411 w 9517857"/>
              <a:gd name="connsiteY85" fmla="*/ 258974 h 918344"/>
              <a:gd name="connsiteX86" fmla="*/ 7825110 w 9517857"/>
              <a:gd name="connsiteY86" fmla="*/ 229097 h 918344"/>
              <a:gd name="connsiteX87" fmla="*/ 7965804 w 9517857"/>
              <a:gd name="connsiteY87" fmla="*/ 190533 h 918344"/>
              <a:gd name="connsiteX88" fmla="*/ 8147401 w 9517857"/>
              <a:gd name="connsiteY88" fmla="*/ 205605 h 918344"/>
              <a:gd name="connsiteX89" fmla="*/ 8256033 w 9517857"/>
              <a:gd name="connsiteY89" fmla="*/ 193701 h 918344"/>
              <a:gd name="connsiteX90" fmla="*/ 8551625 w 9517857"/>
              <a:gd name="connsiteY90" fmla="*/ 161505 h 918344"/>
              <a:gd name="connsiteX91" fmla="*/ 8715976 w 9517857"/>
              <a:gd name="connsiteY91" fmla="*/ 178362 h 918344"/>
              <a:gd name="connsiteX92" fmla="*/ 8778827 w 9517857"/>
              <a:gd name="connsiteY92" fmla="*/ 172924 h 918344"/>
              <a:gd name="connsiteX93" fmla="*/ 8840778 w 9517857"/>
              <a:gd name="connsiteY93" fmla="*/ 143137 h 918344"/>
              <a:gd name="connsiteX94" fmla="*/ 9010380 w 9517857"/>
              <a:gd name="connsiteY94" fmla="*/ 91879 h 918344"/>
              <a:gd name="connsiteX95" fmla="*/ 9110856 w 9517857"/>
              <a:gd name="connsiteY95" fmla="*/ 70985 h 918344"/>
              <a:gd name="connsiteX96" fmla="*/ 9268817 w 9517857"/>
              <a:gd name="connsiteY96" fmla="*/ 53070 h 918344"/>
              <a:gd name="connsiteX97" fmla="*/ 9316667 w 9517857"/>
              <a:gd name="connsiteY97" fmla="*/ 45035 h 918344"/>
              <a:gd name="connsiteX98" fmla="*/ 9428209 w 9517857"/>
              <a:gd name="connsiteY98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0292 w 9517857"/>
              <a:gd name="connsiteY34" fmla="*/ 593850 h 918344"/>
              <a:gd name="connsiteX35" fmla="*/ 2547829 w 9517857"/>
              <a:gd name="connsiteY35" fmla="*/ 566138 h 918344"/>
              <a:gd name="connsiteX36" fmla="*/ 2658055 w 9517857"/>
              <a:gd name="connsiteY36" fmla="*/ 578715 h 918344"/>
              <a:gd name="connsiteX37" fmla="*/ 2693698 w 9517857"/>
              <a:gd name="connsiteY37" fmla="*/ 560017 h 918344"/>
              <a:gd name="connsiteX38" fmla="*/ 2699673 w 9517857"/>
              <a:gd name="connsiteY38" fmla="*/ 556388 h 918344"/>
              <a:gd name="connsiteX39" fmla="*/ 2727306 w 9517857"/>
              <a:gd name="connsiteY39" fmla="*/ 550686 h 918344"/>
              <a:gd name="connsiteX40" fmla="*/ 2730451 w 9517857"/>
              <a:gd name="connsiteY40" fmla="*/ 538046 h 918344"/>
              <a:gd name="connsiteX41" fmla="*/ 2768713 w 9517857"/>
              <a:gd name="connsiteY41" fmla="*/ 521563 h 918344"/>
              <a:gd name="connsiteX42" fmla="*/ 2820868 w 9517857"/>
              <a:gd name="connsiteY42" fmla="*/ 514148 h 918344"/>
              <a:gd name="connsiteX43" fmla="*/ 3073635 w 9517857"/>
              <a:gd name="connsiteY43" fmla="*/ 491282 h 918344"/>
              <a:gd name="connsiteX44" fmla="*/ 3222071 w 9517857"/>
              <a:gd name="connsiteY44" fmla="*/ 470547 h 918344"/>
              <a:gd name="connsiteX45" fmla="*/ 3274069 w 9517857"/>
              <a:gd name="connsiteY45" fmla="*/ 451593 h 918344"/>
              <a:gd name="connsiteX46" fmla="*/ 3349632 w 9517857"/>
              <a:gd name="connsiteY46" fmla="*/ 432571 h 918344"/>
              <a:gd name="connsiteX47" fmla="*/ 3479593 w 9517857"/>
              <a:gd name="connsiteY47" fmla="*/ 390425 h 918344"/>
              <a:gd name="connsiteX48" fmla="*/ 3750023 w 9517857"/>
              <a:gd name="connsiteY48" fmla="*/ 370666 h 918344"/>
              <a:gd name="connsiteX49" fmla="*/ 3844133 w 9517857"/>
              <a:gd name="connsiteY49" fmla="*/ 360636 h 918344"/>
              <a:gd name="connsiteX50" fmla="*/ 3913545 w 9517857"/>
              <a:gd name="connsiteY50" fmla="*/ 344223 h 918344"/>
              <a:gd name="connsiteX51" fmla="*/ 4266740 w 9517857"/>
              <a:gd name="connsiteY51" fmla="*/ 361442 h 918344"/>
              <a:gd name="connsiteX52" fmla="*/ 4430770 w 9517857"/>
              <a:gd name="connsiteY52" fmla="*/ 342631 h 918344"/>
              <a:gd name="connsiteX53" fmla="*/ 4512664 w 9517857"/>
              <a:gd name="connsiteY53" fmla="*/ 319936 h 918344"/>
              <a:gd name="connsiteX54" fmla="*/ 4616423 w 9517857"/>
              <a:gd name="connsiteY54" fmla="*/ 290902 h 918344"/>
              <a:gd name="connsiteX55" fmla="*/ 4691675 w 9517857"/>
              <a:gd name="connsiteY55" fmla="*/ 253999 h 918344"/>
              <a:gd name="connsiteX56" fmla="*/ 4689051 w 9517857"/>
              <a:gd name="connsiteY56" fmla="*/ 250956 h 918344"/>
              <a:gd name="connsiteX57" fmla="*/ 4719994 w 9517857"/>
              <a:gd name="connsiteY57" fmla="*/ 245295 h 918344"/>
              <a:gd name="connsiteX58" fmla="*/ 4752894 w 9517857"/>
              <a:gd name="connsiteY58" fmla="*/ 239863 h 918344"/>
              <a:gd name="connsiteX59" fmla="*/ 4769329 w 9517857"/>
              <a:gd name="connsiteY59" fmla="*/ 233573 h 918344"/>
              <a:gd name="connsiteX60" fmla="*/ 4775634 w 9517857"/>
              <a:gd name="connsiteY60" fmla="*/ 234051 h 918344"/>
              <a:gd name="connsiteX61" fmla="*/ 4790452 w 9517857"/>
              <a:gd name="connsiteY61" fmla="*/ 233560 h 918344"/>
              <a:gd name="connsiteX62" fmla="*/ 4789062 w 9517857"/>
              <a:gd name="connsiteY62" fmla="*/ 241912 h 918344"/>
              <a:gd name="connsiteX63" fmla="*/ 4827826 w 9517857"/>
              <a:gd name="connsiteY63" fmla="*/ 246965 h 918344"/>
              <a:gd name="connsiteX64" fmla="*/ 4892569 w 9517857"/>
              <a:gd name="connsiteY64" fmla="*/ 249921 h 918344"/>
              <a:gd name="connsiteX65" fmla="*/ 4896611 w 9517857"/>
              <a:gd name="connsiteY65" fmla="*/ 240436 h 918344"/>
              <a:gd name="connsiteX66" fmla="*/ 4917286 w 9517857"/>
              <a:gd name="connsiteY66" fmla="*/ 243647 h 918344"/>
              <a:gd name="connsiteX67" fmla="*/ 5060397 w 9517857"/>
              <a:gd name="connsiteY67" fmla="*/ 263676 h 918344"/>
              <a:gd name="connsiteX68" fmla="*/ 5252996 w 9517857"/>
              <a:gd name="connsiteY68" fmla="*/ 270643 h 918344"/>
              <a:gd name="connsiteX69" fmla="*/ 5358056 w 9517857"/>
              <a:gd name="connsiteY69" fmla="*/ 247236 h 918344"/>
              <a:gd name="connsiteX70" fmla="*/ 5426496 w 9517857"/>
              <a:gd name="connsiteY70" fmla="*/ 235130 h 918344"/>
              <a:gd name="connsiteX71" fmla="*/ 5497161 w 9517857"/>
              <a:gd name="connsiteY71" fmla="*/ 228796 h 918344"/>
              <a:gd name="connsiteX72" fmla="*/ 5856152 w 9517857"/>
              <a:gd name="connsiteY72" fmla="*/ 156354 h 918344"/>
              <a:gd name="connsiteX73" fmla="*/ 6014778 w 9517857"/>
              <a:gd name="connsiteY73" fmla="*/ 168326 h 918344"/>
              <a:gd name="connsiteX74" fmla="*/ 6194152 w 9517857"/>
              <a:gd name="connsiteY74" fmla="*/ 151760 h 918344"/>
              <a:gd name="connsiteX75" fmla="*/ 6281379 w 9517857"/>
              <a:gd name="connsiteY75" fmla="*/ 181614 h 918344"/>
              <a:gd name="connsiteX76" fmla="*/ 6374947 w 9517857"/>
              <a:gd name="connsiteY76" fmla="*/ 179787 h 918344"/>
              <a:gd name="connsiteX77" fmla="*/ 6448518 w 9517857"/>
              <a:gd name="connsiteY77" fmla="*/ 164366 h 918344"/>
              <a:gd name="connsiteX78" fmla="*/ 6544700 w 9517857"/>
              <a:gd name="connsiteY78" fmla="*/ 167149 h 918344"/>
              <a:gd name="connsiteX79" fmla="*/ 6648353 w 9517857"/>
              <a:gd name="connsiteY79" fmla="*/ 172238 h 918344"/>
              <a:gd name="connsiteX80" fmla="*/ 6736227 w 9517857"/>
              <a:gd name="connsiteY80" fmla="*/ 173204 h 918344"/>
              <a:gd name="connsiteX81" fmla="*/ 6977218 w 9517857"/>
              <a:gd name="connsiteY81" fmla="*/ 184277 h 918344"/>
              <a:gd name="connsiteX82" fmla="*/ 7065221 w 9517857"/>
              <a:gd name="connsiteY82" fmla="*/ 227519 h 918344"/>
              <a:gd name="connsiteX83" fmla="*/ 7565449 w 9517857"/>
              <a:gd name="connsiteY83" fmla="*/ 258938 h 918344"/>
              <a:gd name="connsiteX84" fmla="*/ 7599285 w 9517857"/>
              <a:gd name="connsiteY84" fmla="*/ 266009 h 918344"/>
              <a:gd name="connsiteX85" fmla="*/ 7644411 w 9517857"/>
              <a:gd name="connsiteY85" fmla="*/ 258974 h 918344"/>
              <a:gd name="connsiteX86" fmla="*/ 7825110 w 9517857"/>
              <a:gd name="connsiteY86" fmla="*/ 229097 h 918344"/>
              <a:gd name="connsiteX87" fmla="*/ 7965804 w 9517857"/>
              <a:gd name="connsiteY87" fmla="*/ 190533 h 918344"/>
              <a:gd name="connsiteX88" fmla="*/ 8147401 w 9517857"/>
              <a:gd name="connsiteY88" fmla="*/ 205605 h 918344"/>
              <a:gd name="connsiteX89" fmla="*/ 8256033 w 9517857"/>
              <a:gd name="connsiteY89" fmla="*/ 193701 h 918344"/>
              <a:gd name="connsiteX90" fmla="*/ 8551625 w 9517857"/>
              <a:gd name="connsiteY90" fmla="*/ 161505 h 918344"/>
              <a:gd name="connsiteX91" fmla="*/ 8715976 w 9517857"/>
              <a:gd name="connsiteY91" fmla="*/ 178362 h 918344"/>
              <a:gd name="connsiteX92" fmla="*/ 8778827 w 9517857"/>
              <a:gd name="connsiteY92" fmla="*/ 172924 h 918344"/>
              <a:gd name="connsiteX93" fmla="*/ 8840778 w 9517857"/>
              <a:gd name="connsiteY93" fmla="*/ 143137 h 918344"/>
              <a:gd name="connsiteX94" fmla="*/ 9010380 w 9517857"/>
              <a:gd name="connsiteY94" fmla="*/ 91879 h 918344"/>
              <a:gd name="connsiteX95" fmla="*/ 9110856 w 9517857"/>
              <a:gd name="connsiteY95" fmla="*/ 70985 h 918344"/>
              <a:gd name="connsiteX96" fmla="*/ 9268817 w 9517857"/>
              <a:gd name="connsiteY96" fmla="*/ 53070 h 918344"/>
              <a:gd name="connsiteX97" fmla="*/ 9316667 w 9517857"/>
              <a:gd name="connsiteY97" fmla="*/ 45035 h 918344"/>
              <a:gd name="connsiteX98" fmla="*/ 9428209 w 9517857"/>
              <a:gd name="connsiteY98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0292 w 9517857"/>
              <a:gd name="connsiteY34" fmla="*/ 593850 h 918344"/>
              <a:gd name="connsiteX35" fmla="*/ 2547829 w 9517857"/>
              <a:gd name="connsiteY35" fmla="*/ 566138 h 918344"/>
              <a:gd name="connsiteX36" fmla="*/ 2658055 w 9517857"/>
              <a:gd name="connsiteY36" fmla="*/ 578715 h 918344"/>
              <a:gd name="connsiteX37" fmla="*/ 2693698 w 9517857"/>
              <a:gd name="connsiteY37" fmla="*/ 560017 h 918344"/>
              <a:gd name="connsiteX38" fmla="*/ 2699673 w 9517857"/>
              <a:gd name="connsiteY38" fmla="*/ 556388 h 918344"/>
              <a:gd name="connsiteX39" fmla="*/ 2727306 w 9517857"/>
              <a:gd name="connsiteY39" fmla="*/ 550686 h 918344"/>
              <a:gd name="connsiteX40" fmla="*/ 2730451 w 9517857"/>
              <a:gd name="connsiteY40" fmla="*/ 538046 h 918344"/>
              <a:gd name="connsiteX41" fmla="*/ 2768713 w 9517857"/>
              <a:gd name="connsiteY41" fmla="*/ 521563 h 918344"/>
              <a:gd name="connsiteX42" fmla="*/ 2820868 w 9517857"/>
              <a:gd name="connsiteY42" fmla="*/ 514148 h 918344"/>
              <a:gd name="connsiteX43" fmla="*/ 3073635 w 9517857"/>
              <a:gd name="connsiteY43" fmla="*/ 491282 h 918344"/>
              <a:gd name="connsiteX44" fmla="*/ 3222071 w 9517857"/>
              <a:gd name="connsiteY44" fmla="*/ 470547 h 918344"/>
              <a:gd name="connsiteX45" fmla="*/ 3274069 w 9517857"/>
              <a:gd name="connsiteY45" fmla="*/ 451593 h 918344"/>
              <a:gd name="connsiteX46" fmla="*/ 3349632 w 9517857"/>
              <a:gd name="connsiteY46" fmla="*/ 432571 h 918344"/>
              <a:gd name="connsiteX47" fmla="*/ 3479593 w 9517857"/>
              <a:gd name="connsiteY47" fmla="*/ 390425 h 918344"/>
              <a:gd name="connsiteX48" fmla="*/ 3750023 w 9517857"/>
              <a:gd name="connsiteY48" fmla="*/ 370666 h 918344"/>
              <a:gd name="connsiteX49" fmla="*/ 3844133 w 9517857"/>
              <a:gd name="connsiteY49" fmla="*/ 360636 h 918344"/>
              <a:gd name="connsiteX50" fmla="*/ 3913545 w 9517857"/>
              <a:gd name="connsiteY50" fmla="*/ 344223 h 918344"/>
              <a:gd name="connsiteX51" fmla="*/ 4266740 w 9517857"/>
              <a:gd name="connsiteY51" fmla="*/ 361442 h 918344"/>
              <a:gd name="connsiteX52" fmla="*/ 4430770 w 9517857"/>
              <a:gd name="connsiteY52" fmla="*/ 342631 h 918344"/>
              <a:gd name="connsiteX53" fmla="*/ 4512664 w 9517857"/>
              <a:gd name="connsiteY53" fmla="*/ 319936 h 918344"/>
              <a:gd name="connsiteX54" fmla="*/ 4616423 w 9517857"/>
              <a:gd name="connsiteY54" fmla="*/ 290902 h 918344"/>
              <a:gd name="connsiteX55" fmla="*/ 4691675 w 9517857"/>
              <a:gd name="connsiteY55" fmla="*/ 253999 h 918344"/>
              <a:gd name="connsiteX56" fmla="*/ 4689051 w 9517857"/>
              <a:gd name="connsiteY56" fmla="*/ 250956 h 918344"/>
              <a:gd name="connsiteX57" fmla="*/ 4719994 w 9517857"/>
              <a:gd name="connsiteY57" fmla="*/ 245295 h 918344"/>
              <a:gd name="connsiteX58" fmla="*/ 4752894 w 9517857"/>
              <a:gd name="connsiteY58" fmla="*/ 239863 h 918344"/>
              <a:gd name="connsiteX59" fmla="*/ 4769329 w 9517857"/>
              <a:gd name="connsiteY59" fmla="*/ 233573 h 918344"/>
              <a:gd name="connsiteX60" fmla="*/ 4775634 w 9517857"/>
              <a:gd name="connsiteY60" fmla="*/ 234051 h 918344"/>
              <a:gd name="connsiteX61" fmla="*/ 4790452 w 9517857"/>
              <a:gd name="connsiteY61" fmla="*/ 233560 h 918344"/>
              <a:gd name="connsiteX62" fmla="*/ 4789062 w 9517857"/>
              <a:gd name="connsiteY62" fmla="*/ 241912 h 918344"/>
              <a:gd name="connsiteX63" fmla="*/ 4827826 w 9517857"/>
              <a:gd name="connsiteY63" fmla="*/ 246965 h 918344"/>
              <a:gd name="connsiteX64" fmla="*/ 4892569 w 9517857"/>
              <a:gd name="connsiteY64" fmla="*/ 249921 h 918344"/>
              <a:gd name="connsiteX65" fmla="*/ 4896611 w 9517857"/>
              <a:gd name="connsiteY65" fmla="*/ 240436 h 918344"/>
              <a:gd name="connsiteX66" fmla="*/ 4917286 w 9517857"/>
              <a:gd name="connsiteY66" fmla="*/ 243647 h 918344"/>
              <a:gd name="connsiteX67" fmla="*/ 5060397 w 9517857"/>
              <a:gd name="connsiteY67" fmla="*/ 263676 h 918344"/>
              <a:gd name="connsiteX68" fmla="*/ 5252996 w 9517857"/>
              <a:gd name="connsiteY68" fmla="*/ 270643 h 918344"/>
              <a:gd name="connsiteX69" fmla="*/ 5358056 w 9517857"/>
              <a:gd name="connsiteY69" fmla="*/ 247236 h 918344"/>
              <a:gd name="connsiteX70" fmla="*/ 5426496 w 9517857"/>
              <a:gd name="connsiteY70" fmla="*/ 235130 h 918344"/>
              <a:gd name="connsiteX71" fmla="*/ 5497161 w 9517857"/>
              <a:gd name="connsiteY71" fmla="*/ 228796 h 918344"/>
              <a:gd name="connsiteX72" fmla="*/ 5856152 w 9517857"/>
              <a:gd name="connsiteY72" fmla="*/ 156354 h 918344"/>
              <a:gd name="connsiteX73" fmla="*/ 6014778 w 9517857"/>
              <a:gd name="connsiteY73" fmla="*/ 168326 h 918344"/>
              <a:gd name="connsiteX74" fmla="*/ 6194152 w 9517857"/>
              <a:gd name="connsiteY74" fmla="*/ 151760 h 918344"/>
              <a:gd name="connsiteX75" fmla="*/ 6281379 w 9517857"/>
              <a:gd name="connsiteY75" fmla="*/ 181614 h 918344"/>
              <a:gd name="connsiteX76" fmla="*/ 6374947 w 9517857"/>
              <a:gd name="connsiteY76" fmla="*/ 179787 h 918344"/>
              <a:gd name="connsiteX77" fmla="*/ 6448518 w 9517857"/>
              <a:gd name="connsiteY77" fmla="*/ 164366 h 918344"/>
              <a:gd name="connsiteX78" fmla="*/ 6544700 w 9517857"/>
              <a:gd name="connsiteY78" fmla="*/ 167149 h 918344"/>
              <a:gd name="connsiteX79" fmla="*/ 6648353 w 9517857"/>
              <a:gd name="connsiteY79" fmla="*/ 172238 h 918344"/>
              <a:gd name="connsiteX80" fmla="*/ 6736227 w 9517857"/>
              <a:gd name="connsiteY80" fmla="*/ 173204 h 918344"/>
              <a:gd name="connsiteX81" fmla="*/ 6977218 w 9517857"/>
              <a:gd name="connsiteY81" fmla="*/ 184277 h 918344"/>
              <a:gd name="connsiteX82" fmla="*/ 7065221 w 9517857"/>
              <a:gd name="connsiteY82" fmla="*/ 227519 h 918344"/>
              <a:gd name="connsiteX83" fmla="*/ 7565449 w 9517857"/>
              <a:gd name="connsiteY83" fmla="*/ 258938 h 918344"/>
              <a:gd name="connsiteX84" fmla="*/ 7350974 w 9517857"/>
              <a:gd name="connsiteY84" fmla="*/ 380309 h 918344"/>
              <a:gd name="connsiteX85" fmla="*/ 7644411 w 9517857"/>
              <a:gd name="connsiteY85" fmla="*/ 258974 h 918344"/>
              <a:gd name="connsiteX86" fmla="*/ 7825110 w 9517857"/>
              <a:gd name="connsiteY86" fmla="*/ 229097 h 918344"/>
              <a:gd name="connsiteX87" fmla="*/ 7965804 w 9517857"/>
              <a:gd name="connsiteY87" fmla="*/ 190533 h 918344"/>
              <a:gd name="connsiteX88" fmla="*/ 8147401 w 9517857"/>
              <a:gd name="connsiteY88" fmla="*/ 205605 h 918344"/>
              <a:gd name="connsiteX89" fmla="*/ 8256033 w 9517857"/>
              <a:gd name="connsiteY89" fmla="*/ 193701 h 918344"/>
              <a:gd name="connsiteX90" fmla="*/ 8551625 w 9517857"/>
              <a:gd name="connsiteY90" fmla="*/ 161505 h 918344"/>
              <a:gd name="connsiteX91" fmla="*/ 8715976 w 9517857"/>
              <a:gd name="connsiteY91" fmla="*/ 178362 h 918344"/>
              <a:gd name="connsiteX92" fmla="*/ 8778827 w 9517857"/>
              <a:gd name="connsiteY92" fmla="*/ 172924 h 918344"/>
              <a:gd name="connsiteX93" fmla="*/ 8840778 w 9517857"/>
              <a:gd name="connsiteY93" fmla="*/ 143137 h 918344"/>
              <a:gd name="connsiteX94" fmla="*/ 9010380 w 9517857"/>
              <a:gd name="connsiteY94" fmla="*/ 91879 h 918344"/>
              <a:gd name="connsiteX95" fmla="*/ 9110856 w 9517857"/>
              <a:gd name="connsiteY95" fmla="*/ 70985 h 918344"/>
              <a:gd name="connsiteX96" fmla="*/ 9268817 w 9517857"/>
              <a:gd name="connsiteY96" fmla="*/ 53070 h 918344"/>
              <a:gd name="connsiteX97" fmla="*/ 9316667 w 9517857"/>
              <a:gd name="connsiteY97" fmla="*/ 45035 h 918344"/>
              <a:gd name="connsiteX98" fmla="*/ 9428209 w 9517857"/>
              <a:gd name="connsiteY98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0292 w 9517857"/>
              <a:gd name="connsiteY34" fmla="*/ 593850 h 918344"/>
              <a:gd name="connsiteX35" fmla="*/ 2547829 w 9517857"/>
              <a:gd name="connsiteY35" fmla="*/ 566138 h 918344"/>
              <a:gd name="connsiteX36" fmla="*/ 2658055 w 9517857"/>
              <a:gd name="connsiteY36" fmla="*/ 578715 h 918344"/>
              <a:gd name="connsiteX37" fmla="*/ 2693698 w 9517857"/>
              <a:gd name="connsiteY37" fmla="*/ 560017 h 918344"/>
              <a:gd name="connsiteX38" fmla="*/ 2699673 w 9517857"/>
              <a:gd name="connsiteY38" fmla="*/ 556388 h 918344"/>
              <a:gd name="connsiteX39" fmla="*/ 2727306 w 9517857"/>
              <a:gd name="connsiteY39" fmla="*/ 550686 h 918344"/>
              <a:gd name="connsiteX40" fmla="*/ 2730451 w 9517857"/>
              <a:gd name="connsiteY40" fmla="*/ 538046 h 918344"/>
              <a:gd name="connsiteX41" fmla="*/ 2768713 w 9517857"/>
              <a:gd name="connsiteY41" fmla="*/ 521563 h 918344"/>
              <a:gd name="connsiteX42" fmla="*/ 2820868 w 9517857"/>
              <a:gd name="connsiteY42" fmla="*/ 514148 h 918344"/>
              <a:gd name="connsiteX43" fmla="*/ 3073635 w 9517857"/>
              <a:gd name="connsiteY43" fmla="*/ 491282 h 918344"/>
              <a:gd name="connsiteX44" fmla="*/ 3222071 w 9517857"/>
              <a:gd name="connsiteY44" fmla="*/ 470547 h 918344"/>
              <a:gd name="connsiteX45" fmla="*/ 3274069 w 9517857"/>
              <a:gd name="connsiteY45" fmla="*/ 451593 h 918344"/>
              <a:gd name="connsiteX46" fmla="*/ 3349632 w 9517857"/>
              <a:gd name="connsiteY46" fmla="*/ 432571 h 918344"/>
              <a:gd name="connsiteX47" fmla="*/ 3479593 w 9517857"/>
              <a:gd name="connsiteY47" fmla="*/ 390425 h 918344"/>
              <a:gd name="connsiteX48" fmla="*/ 3750023 w 9517857"/>
              <a:gd name="connsiteY48" fmla="*/ 370666 h 918344"/>
              <a:gd name="connsiteX49" fmla="*/ 3844133 w 9517857"/>
              <a:gd name="connsiteY49" fmla="*/ 360636 h 918344"/>
              <a:gd name="connsiteX50" fmla="*/ 3913545 w 9517857"/>
              <a:gd name="connsiteY50" fmla="*/ 344223 h 918344"/>
              <a:gd name="connsiteX51" fmla="*/ 4266740 w 9517857"/>
              <a:gd name="connsiteY51" fmla="*/ 361442 h 918344"/>
              <a:gd name="connsiteX52" fmla="*/ 4430770 w 9517857"/>
              <a:gd name="connsiteY52" fmla="*/ 342631 h 918344"/>
              <a:gd name="connsiteX53" fmla="*/ 4512664 w 9517857"/>
              <a:gd name="connsiteY53" fmla="*/ 319936 h 918344"/>
              <a:gd name="connsiteX54" fmla="*/ 4616423 w 9517857"/>
              <a:gd name="connsiteY54" fmla="*/ 290902 h 918344"/>
              <a:gd name="connsiteX55" fmla="*/ 4691675 w 9517857"/>
              <a:gd name="connsiteY55" fmla="*/ 253999 h 918344"/>
              <a:gd name="connsiteX56" fmla="*/ 4689051 w 9517857"/>
              <a:gd name="connsiteY56" fmla="*/ 250956 h 918344"/>
              <a:gd name="connsiteX57" fmla="*/ 4719994 w 9517857"/>
              <a:gd name="connsiteY57" fmla="*/ 245295 h 918344"/>
              <a:gd name="connsiteX58" fmla="*/ 4752894 w 9517857"/>
              <a:gd name="connsiteY58" fmla="*/ 239863 h 918344"/>
              <a:gd name="connsiteX59" fmla="*/ 4769329 w 9517857"/>
              <a:gd name="connsiteY59" fmla="*/ 233573 h 918344"/>
              <a:gd name="connsiteX60" fmla="*/ 4775634 w 9517857"/>
              <a:gd name="connsiteY60" fmla="*/ 234051 h 918344"/>
              <a:gd name="connsiteX61" fmla="*/ 4790452 w 9517857"/>
              <a:gd name="connsiteY61" fmla="*/ 233560 h 918344"/>
              <a:gd name="connsiteX62" fmla="*/ 4789062 w 9517857"/>
              <a:gd name="connsiteY62" fmla="*/ 241912 h 918344"/>
              <a:gd name="connsiteX63" fmla="*/ 4827826 w 9517857"/>
              <a:gd name="connsiteY63" fmla="*/ 246965 h 918344"/>
              <a:gd name="connsiteX64" fmla="*/ 4892569 w 9517857"/>
              <a:gd name="connsiteY64" fmla="*/ 249921 h 918344"/>
              <a:gd name="connsiteX65" fmla="*/ 4896611 w 9517857"/>
              <a:gd name="connsiteY65" fmla="*/ 240436 h 918344"/>
              <a:gd name="connsiteX66" fmla="*/ 4917286 w 9517857"/>
              <a:gd name="connsiteY66" fmla="*/ 243647 h 918344"/>
              <a:gd name="connsiteX67" fmla="*/ 5060397 w 9517857"/>
              <a:gd name="connsiteY67" fmla="*/ 263676 h 918344"/>
              <a:gd name="connsiteX68" fmla="*/ 5252996 w 9517857"/>
              <a:gd name="connsiteY68" fmla="*/ 270643 h 918344"/>
              <a:gd name="connsiteX69" fmla="*/ 5358056 w 9517857"/>
              <a:gd name="connsiteY69" fmla="*/ 247236 h 918344"/>
              <a:gd name="connsiteX70" fmla="*/ 5426496 w 9517857"/>
              <a:gd name="connsiteY70" fmla="*/ 235130 h 918344"/>
              <a:gd name="connsiteX71" fmla="*/ 5497161 w 9517857"/>
              <a:gd name="connsiteY71" fmla="*/ 228796 h 918344"/>
              <a:gd name="connsiteX72" fmla="*/ 5856152 w 9517857"/>
              <a:gd name="connsiteY72" fmla="*/ 156354 h 918344"/>
              <a:gd name="connsiteX73" fmla="*/ 6014778 w 9517857"/>
              <a:gd name="connsiteY73" fmla="*/ 168326 h 918344"/>
              <a:gd name="connsiteX74" fmla="*/ 6194152 w 9517857"/>
              <a:gd name="connsiteY74" fmla="*/ 151760 h 918344"/>
              <a:gd name="connsiteX75" fmla="*/ 6281379 w 9517857"/>
              <a:gd name="connsiteY75" fmla="*/ 181614 h 918344"/>
              <a:gd name="connsiteX76" fmla="*/ 6374947 w 9517857"/>
              <a:gd name="connsiteY76" fmla="*/ 179787 h 918344"/>
              <a:gd name="connsiteX77" fmla="*/ 6448518 w 9517857"/>
              <a:gd name="connsiteY77" fmla="*/ 164366 h 918344"/>
              <a:gd name="connsiteX78" fmla="*/ 6544700 w 9517857"/>
              <a:gd name="connsiteY78" fmla="*/ 167149 h 918344"/>
              <a:gd name="connsiteX79" fmla="*/ 6648353 w 9517857"/>
              <a:gd name="connsiteY79" fmla="*/ 172238 h 918344"/>
              <a:gd name="connsiteX80" fmla="*/ 6736227 w 9517857"/>
              <a:gd name="connsiteY80" fmla="*/ 173204 h 918344"/>
              <a:gd name="connsiteX81" fmla="*/ 6977218 w 9517857"/>
              <a:gd name="connsiteY81" fmla="*/ 184277 h 918344"/>
              <a:gd name="connsiteX82" fmla="*/ 7065221 w 9517857"/>
              <a:gd name="connsiteY82" fmla="*/ 227519 h 918344"/>
              <a:gd name="connsiteX83" fmla="*/ 7366801 w 9517857"/>
              <a:gd name="connsiteY83" fmla="*/ 258938 h 918344"/>
              <a:gd name="connsiteX84" fmla="*/ 7350974 w 9517857"/>
              <a:gd name="connsiteY84" fmla="*/ 380309 h 918344"/>
              <a:gd name="connsiteX85" fmla="*/ 7644411 w 9517857"/>
              <a:gd name="connsiteY85" fmla="*/ 258974 h 918344"/>
              <a:gd name="connsiteX86" fmla="*/ 7825110 w 9517857"/>
              <a:gd name="connsiteY86" fmla="*/ 229097 h 918344"/>
              <a:gd name="connsiteX87" fmla="*/ 7965804 w 9517857"/>
              <a:gd name="connsiteY87" fmla="*/ 190533 h 918344"/>
              <a:gd name="connsiteX88" fmla="*/ 8147401 w 9517857"/>
              <a:gd name="connsiteY88" fmla="*/ 205605 h 918344"/>
              <a:gd name="connsiteX89" fmla="*/ 8256033 w 9517857"/>
              <a:gd name="connsiteY89" fmla="*/ 193701 h 918344"/>
              <a:gd name="connsiteX90" fmla="*/ 8551625 w 9517857"/>
              <a:gd name="connsiteY90" fmla="*/ 161505 h 918344"/>
              <a:gd name="connsiteX91" fmla="*/ 8715976 w 9517857"/>
              <a:gd name="connsiteY91" fmla="*/ 178362 h 918344"/>
              <a:gd name="connsiteX92" fmla="*/ 8778827 w 9517857"/>
              <a:gd name="connsiteY92" fmla="*/ 172924 h 918344"/>
              <a:gd name="connsiteX93" fmla="*/ 8840778 w 9517857"/>
              <a:gd name="connsiteY93" fmla="*/ 143137 h 918344"/>
              <a:gd name="connsiteX94" fmla="*/ 9010380 w 9517857"/>
              <a:gd name="connsiteY94" fmla="*/ 91879 h 918344"/>
              <a:gd name="connsiteX95" fmla="*/ 9110856 w 9517857"/>
              <a:gd name="connsiteY95" fmla="*/ 70985 h 918344"/>
              <a:gd name="connsiteX96" fmla="*/ 9268817 w 9517857"/>
              <a:gd name="connsiteY96" fmla="*/ 53070 h 918344"/>
              <a:gd name="connsiteX97" fmla="*/ 9316667 w 9517857"/>
              <a:gd name="connsiteY97" fmla="*/ 45035 h 918344"/>
              <a:gd name="connsiteX98" fmla="*/ 9428209 w 9517857"/>
              <a:gd name="connsiteY98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0292 w 9517857"/>
              <a:gd name="connsiteY34" fmla="*/ 593850 h 918344"/>
              <a:gd name="connsiteX35" fmla="*/ 2547829 w 9517857"/>
              <a:gd name="connsiteY35" fmla="*/ 566138 h 918344"/>
              <a:gd name="connsiteX36" fmla="*/ 2658055 w 9517857"/>
              <a:gd name="connsiteY36" fmla="*/ 578715 h 918344"/>
              <a:gd name="connsiteX37" fmla="*/ 2693698 w 9517857"/>
              <a:gd name="connsiteY37" fmla="*/ 560017 h 918344"/>
              <a:gd name="connsiteX38" fmla="*/ 2699673 w 9517857"/>
              <a:gd name="connsiteY38" fmla="*/ 556388 h 918344"/>
              <a:gd name="connsiteX39" fmla="*/ 2727306 w 9517857"/>
              <a:gd name="connsiteY39" fmla="*/ 550686 h 918344"/>
              <a:gd name="connsiteX40" fmla="*/ 2730451 w 9517857"/>
              <a:gd name="connsiteY40" fmla="*/ 538046 h 918344"/>
              <a:gd name="connsiteX41" fmla="*/ 2768713 w 9517857"/>
              <a:gd name="connsiteY41" fmla="*/ 521563 h 918344"/>
              <a:gd name="connsiteX42" fmla="*/ 2820868 w 9517857"/>
              <a:gd name="connsiteY42" fmla="*/ 514148 h 918344"/>
              <a:gd name="connsiteX43" fmla="*/ 3073635 w 9517857"/>
              <a:gd name="connsiteY43" fmla="*/ 491282 h 918344"/>
              <a:gd name="connsiteX44" fmla="*/ 3222071 w 9517857"/>
              <a:gd name="connsiteY44" fmla="*/ 470547 h 918344"/>
              <a:gd name="connsiteX45" fmla="*/ 3274069 w 9517857"/>
              <a:gd name="connsiteY45" fmla="*/ 451593 h 918344"/>
              <a:gd name="connsiteX46" fmla="*/ 3349632 w 9517857"/>
              <a:gd name="connsiteY46" fmla="*/ 432571 h 918344"/>
              <a:gd name="connsiteX47" fmla="*/ 3479593 w 9517857"/>
              <a:gd name="connsiteY47" fmla="*/ 390425 h 918344"/>
              <a:gd name="connsiteX48" fmla="*/ 3750023 w 9517857"/>
              <a:gd name="connsiteY48" fmla="*/ 370666 h 918344"/>
              <a:gd name="connsiteX49" fmla="*/ 3844133 w 9517857"/>
              <a:gd name="connsiteY49" fmla="*/ 360636 h 918344"/>
              <a:gd name="connsiteX50" fmla="*/ 3913545 w 9517857"/>
              <a:gd name="connsiteY50" fmla="*/ 344223 h 918344"/>
              <a:gd name="connsiteX51" fmla="*/ 4266740 w 9517857"/>
              <a:gd name="connsiteY51" fmla="*/ 361442 h 918344"/>
              <a:gd name="connsiteX52" fmla="*/ 4430770 w 9517857"/>
              <a:gd name="connsiteY52" fmla="*/ 342631 h 918344"/>
              <a:gd name="connsiteX53" fmla="*/ 4512664 w 9517857"/>
              <a:gd name="connsiteY53" fmla="*/ 319936 h 918344"/>
              <a:gd name="connsiteX54" fmla="*/ 4616423 w 9517857"/>
              <a:gd name="connsiteY54" fmla="*/ 290902 h 918344"/>
              <a:gd name="connsiteX55" fmla="*/ 4691675 w 9517857"/>
              <a:gd name="connsiteY55" fmla="*/ 253999 h 918344"/>
              <a:gd name="connsiteX56" fmla="*/ 4689051 w 9517857"/>
              <a:gd name="connsiteY56" fmla="*/ 250956 h 918344"/>
              <a:gd name="connsiteX57" fmla="*/ 4719994 w 9517857"/>
              <a:gd name="connsiteY57" fmla="*/ 245295 h 918344"/>
              <a:gd name="connsiteX58" fmla="*/ 4752894 w 9517857"/>
              <a:gd name="connsiteY58" fmla="*/ 239863 h 918344"/>
              <a:gd name="connsiteX59" fmla="*/ 4769329 w 9517857"/>
              <a:gd name="connsiteY59" fmla="*/ 233573 h 918344"/>
              <a:gd name="connsiteX60" fmla="*/ 4775634 w 9517857"/>
              <a:gd name="connsiteY60" fmla="*/ 234051 h 918344"/>
              <a:gd name="connsiteX61" fmla="*/ 4790452 w 9517857"/>
              <a:gd name="connsiteY61" fmla="*/ 233560 h 918344"/>
              <a:gd name="connsiteX62" fmla="*/ 4789062 w 9517857"/>
              <a:gd name="connsiteY62" fmla="*/ 241912 h 918344"/>
              <a:gd name="connsiteX63" fmla="*/ 4827826 w 9517857"/>
              <a:gd name="connsiteY63" fmla="*/ 246965 h 918344"/>
              <a:gd name="connsiteX64" fmla="*/ 4892569 w 9517857"/>
              <a:gd name="connsiteY64" fmla="*/ 249921 h 918344"/>
              <a:gd name="connsiteX65" fmla="*/ 4896611 w 9517857"/>
              <a:gd name="connsiteY65" fmla="*/ 240436 h 918344"/>
              <a:gd name="connsiteX66" fmla="*/ 4917286 w 9517857"/>
              <a:gd name="connsiteY66" fmla="*/ 243647 h 918344"/>
              <a:gd name="connsiteX67" fmla="*/ 5060397 w 9517857"/>
              <a:gd name="connsiteY67" fmla="*/ 263676 h 918344"/>
              <a:gd name="connsiteX68" fmla="*/ 5252996 w 9517857"/>
              <a:gd name="connsiteY68" fmla="*/ 270643 h 918344"/>
              <a:gd name="connsiteX69" fmla="*/ 5358056 w 9517857"/>
              <a:gd name="connsiteY69" fmla="*/ 247236 h 918344"/>
              <a:gd name="connsiteX70" fmla="*/ 5426496 w 9517857"/>
              <a:gd name="connsiteY70" fmla="*/ 235130 h 918344"/>
              <a:gd name="connsiteX71" fmla="*/ 5497161 w 9517857"/>
              <a:gd name="connsiteY71" fmla="*/ 228796 h 918344"/>
              <a:gd name="connsiteX72" fmla="*/ 5856152 w 9517857"/>
              <a:gd name="connsiteY72" fmla="*/ 156354 h 918344"/>
              <a:gd name="connsiteX73" fmla="*/ 6014778 w 9517857"/>
              <a:gd name="connsiteY73" fmla="*/ 168326 h 918344"/>
              <a:gd name="connsiteX74" fmla="*/ 6194152 w 9517857"/>
              <a:gd name="connsiteY74" fmla="*/ 151760 h 918344"/>
              <a:gd name="connsiteX75" fmla="*/ 6281379 w 9517857"/>
              <a:gd name="connsiteY75" fmla="*/ 181614 h 918344"/>
              <a:gd name="connsiteX76" fmla="*/ 6374947 w 9517857"/>
              <a:gd name="connsiteY76" fmla="*/ 179787 h 918344"/>
              <a:gd name="connsiteX77" fmla="*/ 6448518 w 9517857"/>
              <a:gd name="connsiteY77" fmla="*/ 164366 h 918344"/>
              <a:gd name="connsiteX78" fmla="*/ 6544700 w 9517857"/>
              <a:gd name="connsiteY78" fmla="*/ 167149 h 918344"/>
              <a:gd name="connsiteX79" fmla="*/ 6648353 w 9517857"/>
              <a:gd name="connsiteY79" fmla="*/ 172238 h 918344"/>
              <a:gd name="connsiteX80" fmla="*/ 6736227 w 9517857"/>
              <a:gd name="connsiteY80" fmla="*/ 173204 h 918344"/>
              <a:gd name="connsiteX81" fmla="*/ 6977218 w 9517857"/>
              <a:gd name="connsiteY81" fmla="*/ 184277 h 918344"/>
              <a:gd name="connsiteX82" fmla="*/ 7065221 w 9517857"/>
              <a:gd name="connsiteY82" fmla="*/ 227519 h 918344"/>
              <a:gd name="connsiteX83" fmla="*/ 7366801 w 9517857"/>
              <a:gd name="connsiteY83" fmla="*/ 258938 h 918344"/>
              <a:gd name="connsiteX84" fmla="*/ 7433745 w 9517857"/>
              <a:gd name="connsiteY84" fmla="*/ 246959 h 918344"/>
              <a:gd name="connsiteX85" fmla="*/ 7644411 w 9517857"/>
              <a:gd name="connsiteY85" fmla="*/ 258974 h 918344"/>
              <a:gd name="connsiteX86" fmla="*/ 7825110 w 9517857"/>
              <a:gd name="connsiteY86" fmla="*/ 229097 h 918344"/>
              <a:gd name="connsiteX87" fmla="*/ 7965804 w 9517857"/>
              <a:gd name="connsiteY87" fmla="*/ 190533 h 918344"/>
              <a:gd name="connsiteX88" fmla="*/ 8147401 w 9517857"/>
              <a:gd name="connsiteY88" fmla="*/ 205605 h 918344"/>
              <a:gd name="connsiteX89" fmla="*/ 8256033 w 9517857"/>
              <a:gd name="connsiteY89" fmla="*/ 193701 h 918344"/>
              <a:gd name="connsiteX90" fmla="*/ 8551625 w 9517857"/>
              <a:gd name="connsiteY90" fmla="*/ 161505 h 918344"/>
              <a:gd name="connsiteX91" fmla="*/ 8715976 w 9517857"/>
              <a:gd name="connsiteY91" fmla="*/ 178362 h 918344"/>
              <a:gd name="connsiteX92" fmla="*/ 8778827 w 9517857"/>
              <a:gd name="connsiteY92" fmla="*/ 172924 h 918344"/>
              <a:gd name="connsiteX93" fmla="*/ 8840778 w 9517857"/>
              <a:gd name="connsiteY93" fmla="*/ 143137 h 918344"/>
              <a:gd name="connsiteX94" fmla="*/ 9010380 w 9517857"/>
              <a:gd name="connsiteY94" fmla="*/ 91879 h 918344"/>
              <a:gd name="connsiteX95" fmla="*/ 9110856 w 9517857"/>
              <a:gd name="connsiteY95" fmla="*/ 70985 h 918344"/>
              <a:gd name="connsiteX96" fmla="*/ 9268817 w 9517857"/>
              <a:gd name="connsiteY96" fmla="*/ 53070 h 918344"/>
              <a:gd name="connsiteX97" fmla="*/ 9316667 w 9517857"/>
              <a:gd name="connsiteY97" fmla="*/ 45035 h 918344"/>
              <a:gd name="connsiteX98" fmla="*/ 9428209 w 9517857"/>
              <a:gd name="connsiteY98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547829 w 9517857"/>
              <a:gd name="connsiteY34" fmla="*/ 5661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3913545 w 9517857"/>
              <a:gd name="connsiteY49" fmla="*/ 34422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52996 w 9517857"/>
              <a:gd name="connsiteY67" fmla="*/ 2706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856152 w 9517857"/>
              <a:gd name="connsiteY71" fmla="*/ 156354 h 918344"/>
              <a:gd name="connsiteX72" fmla="*/ 6014778 w 9517857"/>
              <a:gd name="connsiteY72" fmla="*/ 168326 h 918344"/>
              <a:gd name="connsiteX73" fmla="*/ 6194152 w 9517857"/>
              <a:gd name="connsiteY73" fmla="*/ 151760 h 918344"/>
              <a:gd name="connsiteX74" fmla="*/ 6281379 w 9517857"/>
              <a:gd name="connsiteY74" fmla="*/ 181614 h 918344"/>
              <a:gd name="connsiteX75" fmla="*/ 6374947 w 9517857"/>
              <a:gd name="connsiteY75" fmla="*/ 179787 h 918344"/>
              <a:gd name="connsiteX76" fmla="*/ 6448518 w 9517857"/>
              <a:gd name="connsiteY76" fmla="*/ 164366 h 918344"/>
              <a:gd name="connsiteX77" fmla="*/ 6544700 w 9517857"/>
              <a:gd name="connsiteY77" fmla="*/ 167149 h 918344"/>
              <a:gd name="connsiteX78" fmla="*/ 6648353 w 9517857"/>
              <a:gd name="connsiteY78" fmla="*/ 172238 h 918344"/>
              <a:gd name="connsiteX79" fmla="*/ 6736227 w 9517857"/>
              <a:gd name="connsiteY79" fmla="*/ 173204 h 918344"/>
              <a:gd name="connsiteX80" fmla="*/ 6977218 w 9517857"/>
              <a:gd name="connsiteY80" fmla="*/ 184277 h 918344"/>
              <a:gd name="connsiteX81" fmla="*/ 7065221 w 9517857"/>
              <a:gd name="connsiteY81" fmla="*/ 227519 h 918344"/>
              <a:gd name="connsiteX82" fmla="*/ 7366801 w 9517857"/>
              <a:gd name="connsiteY82" fmla="*/ 258938 h 918344"/>
              <a:gd name="connsiteX83" fmla="*/ 7433745 w 9517857"/>
              <a:gd name="connsiteY83" fmla="*/ 246959 h 918344"/>
              <a:gd name="connsiteX84" fmla="*/ 7644411 w 9517857"/>
              <a:gd name="connsiteY84" fmla="*/ 258974 h 918344"/>
              <a:gd name="connsiteX85" fmla="*/ 7825110 w 9517857"/>
              <a:gd name="connsiteY85" fmla="*/ 229097 h 918344"/>
              <a:gd name="connsiteX86" fmla="*/ 7965804 w 9517857"/>
              <a:gd name="connsiteY86" fmla="*/ 190533 h 918344"/>
              <a:gd name="connsiteX87" fmla="*/ 8147401 w 9517857"/>
              <a:gd name="connsiteY87" fmla="*/ 205605 h 918344"/>
              <a:gd name="connsiteX88" fmla="*/ 8256033 w 9517857"/>
              <a:gd name="connsiteY88" fmla="*/ 193701 h 918344"/>
              <a:gd name="connsiteX89" fmla="*/ 8551625 w 9517857"/>
              <a:gd name="connsiteY89" fmla="*/ 161505 h 918344"/>
              <a:gd name="connsiteX90" fmla="*/ 8715976 w 9517857"/>
              <a:gd name="connsiteY90" fmla="*/ 178362 h 918344"/>
              <a:gd name="connsiteX91" fmla="*/ 8778827 w 9517857"/>
              <a:gd name="connsiteY91" fmla="*/ 172924 h 918344"/>
              <a:gd name="connsiteX92" fmla="*/ 8840778 w 9517857"/>
              <a:gd name="connsiteY92" fmla="*/ 143137 h 918344"/>
              <a:gd name="connsiteX93" fmla="*/ 9010380 w 9517857"/>
              <a:gd name="connsiteY93" fmla="*/ 91879 h 918344"/>
              <a:gd name="connsiteX94" fmla="*/ 9110856 w 9517857"/>
              <a:gd name="connsiteY94" fmla="*/ 70985 h 918344"/>
              <a:gd name="connsiteX95" fmla="*/ 9268817 w 9517857"/>
              <a:gd name="connsiteY95" fmla="*/ 53070 h 918344"/>
              <a:gd name="connsiteX96" fmla="*/ 9316667 w 9517857"/>
              <a:gd name="connsiteY96" fmla="*/ 45035 h 918344"/>
              <a:gd name="connsiteX97" fmla="*/ 9428209 w 9517857"/>
              <a:gd name="connsiteY97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3913545 w 9517857"/>
              <a:gd name="connsiteY49" fmla="*/ 34422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52996 w 9517857"/>
              <a:gd name="connsiteY67" fmla="*/ 2706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856152 w 9517857"/>
              <a:gd name="connsiteY71" fmla="*/ 156354 h 918344"/>
              <a:gd name="connsiteX72" fmla="*/ 6014778 w 9517857"/>
              <a:gd name="connsiteY72" fmla="*/ 168326 h 918344"/>
              <a:gd name="connsiteX73" fmla="*/ 6194152 w 9517857"/>
              <a:gd name="connsiteY73" fmla="*/ 151760 h 918344"/>
              <a:gd name="connsiteX74" fmla="*/ 6281379 w 9517857"/>
              <a:gd name="connsiteY74" fmla="*/ 181614 h 918344"/>
              <a:gd name="connsiteX75" fmla="*/ 6374947 w 9517857"/>
              <a:gd name="connsiteY75" fmla="*/ 179787 h 918344"/>
              <a:gd name="connsiteX76" fmla="*/ 6448518 w 9517857"/>
              <a:gd name="connsiteY76" fmla="*/ 164366 h 918344"/>
              <a:gd name="connsiteX77" fmla="*/ 6544700 w 9517857"/>
              <a:gd name="connsiteY77" fmla="*/ 167149 h 918344"/>
              <a:gd name="connsiteX78" fmla="*/ 6648353 w 9517857"/>
              <a:gd name="connsiteY78" fmla="*/ 172238 h 918344"/>
              <a:gd name="connsiteX79" fmla="*/ 6736227 w 9517857"/>
              <a:gd name="connsiteY79" fmla="*/ 173204 h 918344"/>
              <a:gd name="connsiteX80" fmla="*/ 6977218 w 9517857"/>
              <a:gd name="connsiteY80" fmla="*/ 184277 h 918344"/>
              <a:gd name="connsiteX81" fmla="*/ 7065221 w 9517857"/>
              <a:gd name="connsiteY81" fmla="*/ 227519 h 918344"/>
              <a:gd name="connsiteX82" fmla="*/ 7366801 w 9517857"/>
              <a:gd name="connsiteY82" fmla="*/ 258938 h 918344"/>
              <a:gd name="connsiteX83" fmla="*/ 7433745 w 9517857"/>
              <a:gd name="connsiteY83" fmla="*/ 246959 h 918344"/>
              <a:gd name="connsiteX84" fmla="*/ 7644411 w 9517857"/>
              <a:gd name="connsiteY84" fmla="*/ 258974 h 918344"/>
              <a:gd name="connsiteX85" fmla="*/ 7825110 w 9517857"/>
              <a:gd name="connsiteY85" fmla="*/ 229097 h 918344"/>
              <a:gd name="connsiteX86" fmla="*/ 7965804 w 9517857"/>
              <a:gd name="connsiteY86" fmla="*/ 190533 h 918344"/>
              <a:gd name="connsiteX87" fmla="*/ 8147401 w 9517857"/>
              <a:gd name="connsiteY87" fmla="*/ 205605 h 918344"/>
              <a:gd name="connsiteX88" fmla="*/ 8256033 w 9517857"/>
              <a:gd name="connsiteY88" fmla="*/ 193701 h 918344"/>
              <a:gd name="connsiteX89" fmla="*/ 8551625 w 9517857"/>
              <a:gd name="connsiteY89" fmla="*/ 161505 h 918344"/>
              <a:gd name="connsiteX90" fmla="*/ 8715976 w 9517857"/>
              <a:gd name="connsiteY90" fmla="*/ 178362 h 918344"/>
              <a:gd name="connsiteX91" fmla="*/ 8778827 w 9517857"/>
              <a:gd name="connsiteY91" fmla="*/ 172924 h 918344"/>
              <a:gd name="connsiteX92" fmla="*/ 8840778 w 9517857"/>
              <a:gd name="connsiteY92" fmla="*/ 143137 h 918344"/>
              <a:gd name="connsiteX93" fmla="*/ 9010380 w 9517857"/>
              <a:gd name="connsiteY93" fmla="*/ 91879 h 918344"/>
              <a:gd name="connsiteX94" fmla="*/ 9110856 w 9517857"/>
              <a:gd name="connsiteY94" fmla="*/ 70985 h 918344"/>
              <a:gd name="connsiteX95" fmla="*/ 9268817 w 9517857"/>
              <a:gd name="connsiteY95" fmla="*/ 53070 h 918344"/>
              <a:gd name="connsiteX96" fmla="*/ 9316667 w 9517857"/>
              <a:gd name="connsiteY96" fmla="*/ 45035 h 918344"/>
              <a:gd name="connsiteX97" fmla="*/ 9428209 w 9517857"/>
              <a:gd name="connsiteY97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3979762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52996 w 9517857"/>
              <a:gd name="connsiteY67" fmla="*/ 2706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856152 w 9517857"/>
              <a:gd name="connsiteY71" fmla="*/ 156354 h 918344"/>
              <a:gd name="connsiteX72" fmla="*/ 6014778 w 9517857"/>
              <a:gd name="connsiteY72" fmla="*/ 168326 h 918344"/>
              <a:gd name="connsiteX73" fmla="*/ 6194152 w 9517857"/>
              <a:gd name="connsiteY73" fmla="*/ 151760 h 918344"/>
              <a:gd name="connsiteX74" fmla="*/ 6281379 w 9517857"/>
              <a:gd name="connsiteY74" fmla="*/ 181614 h 918344"/>
              <a:gd name="connsiteX75" fmla="*/ 6374947 w 9517857"/>
              <a:gd name="connsiteY75" fmla="*/ 179787 h 918344"/>
              <a:gd name="connsiteX76" fmla="*/ 6448518 w 9517857"/>
              <a:gd name="connsiteY76" fmla="*/ 164366 h 918344"/>
              <a:gd name="connsiteX77" fmla="*/ 6544700 w 9517857"/>
              <a:gd name="connsiteY77" fmla="*/ 167149 h 918344"/>
              <a:gd name="connsiteX78" fmla="*/ 6648353 w 9517857"/>
              <a:gd name="connsiteY78" fmla="*/ 172238 h 918344"/>
              <a:gd name="connsiteX79" fmla="*/ 6736227 w 9517857"/>
              <a:gd name="connsiteY79" fmla="*/ 173204 h 918344"/>
              <a:gd name="connsiteX80" fmla="*/ 6977218 w 9517857"/>
              <a:gd name="connsiteY80" fmla="*/ 184277 h 918344"/>
              <a:gd name="connsiteX81" fmla="*/ 7065221 w 9517857"/>
              <a:gd name="connsiteY81" fmla="*/ 227519 h 918344"/>
              <a:gd name="connsiteX82" fmla="*/ 7366801 w 9517857"/>
              <a:gd name="connsiteY82" fmla="*/ 258938 h 918344"/>
              <a:gd name="connsiteX83" fmla="*/ 7433745 w 9517857"/>
              <a:gd name="connsiteY83" fmla="*/ 246959 h 918344"/>
              <a:gd name="connsiteX84" fmla="*/ 7644411 w 9517857"/>
              <a:gd name="connsiteY84" fmla="*/ 258974 h 918344"/>
              <a:gd name="connsiteX85" fmla="*/ 7825110 w 9517857"/>
              <a:gd name="connsiteY85" fmla="*/ 229097 h 918344"/>
              <a:gd name="connsiteX86" fmla="*/ 7965804 w 9517857"/>
              <a:gd name="connsiteY86" fmla="*/ 190533 h 918344"/>
              <a:gd name="connsiteX87" fmla="*/ 8147401 w 9517857"/>
              <a:gd name="connsiteY87" fmla="*/ 205605 h 918344"/>
              <a:gd name="connsiteX88" fmla="*/ 8256033 w 9517857"/>
              <a:gd name="connsiteY88" fmla="*/ 193701 h 918344"/>
              <a:gd name="connsiteX89" fmla="*/ 8551625 w 9517857"/>
              <a:gd name="connsiteY89" fmla="*/ 161505 h 918344"/>
              <a:gd name="connsiteX90" fmla="*/ 8715976 w 9517857"/>
              <a:gd name="connsiteY90" fmla="*/ 178362 h 918344"/>
              <a:gd name="connsiteX91" fmla="*/ 8778827 w 9517857"/>
              <a:gd name="connsiteY91" fmla="*/ 172924 h 918344"/>
              <a:gd name="connsiteX92" fmla="*/ 8840778 w 9517857"/>
              <a:gd name="connsiteY92" fmla="*/ 143137 h 918344"/>
              <a:gd name="connsiteX93" fmla="*/ 9010380 w 9517857"/>
              <a:gd name="connsiteY93" fmla="*/ 91879 h 918344"/>
              <a:gd name="connsiteX94" fmla="*/ 9110856 w 9517857"/>
              <a:gd name="connsiteY94" fmla="*/ 70985 h 918344"/>
              <a:gd name="connsiteX95" fmla="*/ 9268817 w 9517857"/>
              <a:gd name="connsiteY95" fmla="*/ 53070 h 918344"/>
              <a:gd name="connsiteX96" fmla="*/ 9316667 w 9517857"/>
              <a:gd name="connsiteY96" fmla="*/ 45035 h 918344"/>
              <a:gd name="connsiteX97" fmla="*/ 9428209 w 9517857"/>
              <a:gd name="connsiteY97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3979762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52996 w 9517857"/>
              <a:gd name="connsiteY67" fmla="*/ 2706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856152 w 9517857"/>
              <a:gd name="connsiteY71" fmla="*/ 156354 h 918344"/>
              <a:gd name="connsiteX72" fmla="*/ 6014778 w 9517857"/>
              <a:gd name="connsiteY72" fmla="*/ 168326 h 918344"/>
              <a:gd name="connsiteX73" fmla="*/ 6194152 w 9517857"/>
              <a:gd name="connsiteY73" fmla="*/ 151760 h 918344"/>
              <a:gd name="connsiteX74" fmla="*/ 6281379 w 9517857"/>
              <a:gd name="connsiteY74" fmla="*/ 181614 h 918344"/>
              <a:gd name="connsiteX75" fmla="*/ 6374947 w 9517857"/>
              <a:gd name="connsiteY75" fmla="*/ 179787 h 918344"/>
              <a:gd name="connsiteX76" fmla="*/ 6448518 w 9517857"/>
              <a:gd name="connsiteY76" fmla="*/ 164366 h 918344"/>
              <a:gd name="connsiteX77" fmla="*/ 6544700 w 9517857"/>
              <a:gd name="connsiteY77" fmla="*/ 167149 h 918344"/>
              <a:gd name="connsiteX78" fmla="*/ 6648353 w 9517857"/>
              <a:gd name="connsiteY78" fmla="*/ 172238 h 918344"/>
              <a:gd name="connsiteX79" fmla="*/ 6736227 w 9517857"/>
              <a:gd name="connsiteY79" fmla="*/ 173204 h 918344"/>
              <a:gd name="connsiteX80" fmla="*/ 6977218 w 9517857"/>
              <a:gd name="connsiteY80" fmla="*/ 184277 h 918344"/>
              <a:gd name="connsiteX81" fmla="*/ 7065221 w 9517857"/>
              <a:gd name="connsiteY81" fmla="*/ 227519 h 918344"/>
              <a:gd name="connsiteX82" fmla="*/ 7366801 w 9517857"/>
              <a:gd name="connsiteY82" fmla="*/ 258938 h 918344"/>
              <a:gd name="connsiteX83" fmla="*/ 7433745 w 9517857"/>
              <a:gd name="connsiteY83" fmla="*/ 246959 h 918344"/>
              <a:gd name="connsiteX84" fmla="*/ 7644411 w 9517857"/>
              <a:gd name="connsiteY84" fmla="*/ 258974 h 918344"/>
              <a:gd name="connsiteX85" fmla="*/ 7825110 w 9517857"/>
              <a:gd name="connsiteY85" fmla="*/ 229097 h 918344"/>
              <a:gd name="connsiteX86" fmla="*/ 8147401 w 9517857"/>
              <a:gd name="connsiteY86" fmla="*/ 205605 h 918344"/>
              <a:gd name="connsiteX87" fmla="*/ 8256033 w 9517857"/>
              <a:gd name="connsiteY87" fmla="*/ 193701 h 918344"/>
              <a:gd name="connsiteX88" fmla="*/ 8551625 w 9517857"/>
              <a:gd name="connsiteY88" fmla="*/ 161505 h 918344"/>
              <a:gd name="connsiteX89" fmla="*/ 8715976 w 9517857"/>
              <a:gd name="connsiteY89" fmla="*/ 178362 h 918344"/>
              <a:gd name="connsiteX90" fmla="*/ 8778827 w 9517857"/>
              <a:gd name="connsiteY90" fmla="*/ 172924 h 918344"/>
              <a:gd name="connsiteX91" fmla="*/ 8840778 w 9517857"/>
              <a:gd name="connsiteY91" fmla="*/ 143137 h 918344"/>
              <a:gd name="connsiteX92" fmla="*/ 9010380 w 9517857"/>
              <a:gd name="connsiteY92" fmla="*/ 91879 h 918344"/>
              <a:gd name="connsiteX93" fmla="*/ 9110856 w 9517857"/>
              <a:gd name="connsiteY93" fmla="*/ 70985 h 918344"/>
              <a:gd name="connsiteX94" fmla="*/ 9268817 w 9517857"/>
              <a:gd name="connsiteY94" fmla="*/ 53070 h 918344"/>
              <a:gd name="connsiteX95" fmla="*/ 9316667 w 9517857"/>
              <a:gd name="connsiteY95" fmla="*/ 45035 h 918344"/>
              <a:gd name="connsiteX96" fmla="*/ 9428209 w 9517857"/>
              <a:gd name="connsiteY96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3979762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52996 w 9517857"/>
              <a:gd name="connsiteY67" fmla="*/ 2706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856152 w 9517857"/>
              <a:gd name="connsiteY71" fmla="*/ 156354 h 918344"/>
              <a:gd name="connsiteX72" fmla="*/ 6014778 w 9517857"/>
              <a:gd name="connsiteY72" fmla="*/ 168326 h 918344"/>
              <a:gd name="connsiteX73" fmla="*/ 6194152 w 9517857"/>
              <a:gd name="connsiteY73" fmla="*/ 151760 h 918344"/>
              <a:gd name="connsiteX74" fmla="*/ 6281379 w 9517857"/>
              <a:gd name="connsiteY74" fmla="*/ 181614 h 918344"/>
              <a:gd name="connsiteX75" fmla="*/ 6374947 w 9517857"/>
              <a:gd name="connsiteY75" fmla="*/ 179787 h 918344"/>
              <a:gd name="connsiteX76" fmla="*/ 6448518 w 9517857"/>
              <a:gd name="connsiteY76" fmla="*/ 164366 h 918344"/>
              <a:gd name="connsiteX77" fmla="*/ 6544700 w 9517857"/>
              <a:gd name="connsiteY77" fmla="*/ 167149 h 918344"/>
              <a:gd name="connsiteX78" fmla="*/ 6648353 w 9517857"/>
              <a:gd name="connsiteY78" fmla="*/ 172238 h 918344"/>
              <a:gd name="connsiteX79" fmla="*/ 6736227 w 9517857"/>
              <a:gd name="connsiteY79" fmla="*/ 173204 h 918344"/>
              <a:gd name="connsiteX80" fmla="*/ 6977218 w 9517857"/>
              <a:gd name="connsiteY80" fmla="*/ 184277 h 918344"/>
              <a:gd name="connsiteX81" fmla="*/ 7065221 w 9517857"/>
              <a:gd name="connsiteY81" fmla="*/ 227519 h 918344"/>
              <a:gd name="connsiteX82" fmla="*/ 7366801 w 9517857"/>
              <a:gd name="connsiteY82" fmla="*/ 258938 h 918344"/>
              <a:gd name="connsiteX83" fmla="*/ 7433745 w 9517857"/>
              <a:gd name="connsiteY83" fmla="*/ 246959 h 918344"/>
              <a:gd name="connsiteX84" fmla="*/ 7644411 w 9517857"/>
              <a:gd name="connsiteY84" fmla="*/ 258974 h 918344"/>
              <a:gd name="connsiteX85" fmla="*/ 7825110 w 9517857"/>
              <a:gd name="connsiteY85" fmla="*/ 229097 h 918344"/>
              <a:gd name="connsiteX86" fmla="*/ 8106016 w 9517857"/>
              <a:gd name="connsiteY86" fmla="*/ 231005 h 918344"/>
              <a:gd name="connsiteX87" fmla="*/ 8256033 w 9517857"/>
              <a:gd name="connsiteY87" fmla="*/ 193701 h 918344"/>
              <a:gd name="connsiteX88" fmla="*/ 8551625 w 9517857"/>
              <a:gd name="connsiteY88" fmla="*/ 161505 h 918344"/>
              <a:gd name="connsiteX89" fmla="*/ 8715976 w 9517857"/>
              <a:gd name="connsiteY89" fmla="*/ 178362 h 918344"/>
              <a:gd name="connsiteX90" fmla="*/ 8778827 w 9517857"/>
              <a:gd name="connsiteY90" fmla="*/ 172924 h 918344"/>
              <a:gd name="connsiteX91" fmla="*/ 8840778 w 9517857"/>
              <a:gd name="connsiteY91" fmla="*/ 143137 h 918344"/>
              <a:gd name="connsiteX92" fmla="*/ 9010380 w 9517857"/>
              <a:gd name="connsiteY92" fmla="*/ 91879 h 918344"/>
              <a:gd name="connsiteX93" fmla="*/ 9110856 w 9517857"/>
              <a:gd name="connsiteY93" fmla="*/ 70985 h 918344"/>
              <a:gd name="connsiteX94" fmla="*/ 9268817 w 9517857"/>
              <a:gd name="connsiteY94" fmla="*/ 53070 h 918344"/>
              <a:gd name="connsiteX95" fmla="*/ 9316667 w 9517857"/>
              <a:gd name="connsiteY95" fmla="*/ 45035 h 918344"/>
              <a:gd name="connsiteX96" fmla="*/ 9428209 w 9517857"/>
              <a:gd name="connsiteY96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3979762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52996 w 9517857"/>
              <a:gd name="connsiteY67" fmla="*/ 2706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6014778 w 9517857"/>
              <a:gd name="connsiteY71" fmla="*/ 16832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715976 w 9517857"/>
              <a:gd name="connsiteY88" fmla="*/ 178362 h 918344"/>
              <a:gd name="connsiteX89" fmla="*/ 8778827 w 9517857"/>
              <a:gd name="connsiteY89" fmla="*/ 172924 h 918344"/>
              <a:gd name="connsiteX90" fmla="*/ 8840778 w 9517857"/>
              <a:gd name="connsiteY90" fmla="*/ 143137 h 918344"/>
              <a:gd name="connsiteX91" fmla="*/ 9010380 w 9517857"/>
              <a:gd name="connsiteY91" fmla="*/ 91879 h 918344"/>
              <a:gd name="connsiteX92" fmla="*/ 9110856 w 9517857"/>
              <a:gd name="connsiteY92" fmla="*/ 70985 h 918344"/>
              <a:gd name="connsiteX93" fmla="*/ 9268817 w 9517857"/>
              <a:gd name="connsiteY93" fmla="*/ 53070 h 918344"/>
              <a:gd name="connsiteX94" fmla="*/ 9316667 w 9517857"/>
              <a:gd name="connsiteY94" fmla="*/ 45035 h 918344"/>
              <a:gd name="connsiteX95" fmla="*/ 9428209 w 9517857"/>
              <a:gd name="connsiteY95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3979762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52996 w 9517857"/>
              <a:gd name="connsiteY67" fmla="*/ 2706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715976 w 9517857"/>
              <a:gd name="connsiteY88" fmla="*/ 178362 h 918344"/>
              <a:gd name="connsiteX89" fmla="*/ 8778827 w 9517857"/>
              <a:gd name="connsiteY89" fmla="*/ 172924 h 918344"/>
              <a:gd name="connsiteX90" fmla="*/ 8840778 w 9517857"/>
              <a:gd name="connsiteY90" fmla="*/ 143137 h 918344"/>
              <a:gd name="connsiteX91" fmla="*/ 9010380 w 9517857"/>
              <a:gd name="connsiteY91" fmla="*/ 91879 h 918344"/>
              <a:gd name="connsiteX92" fmla="*/ 9110856 w 9517857"/>
              <a:gd name="connsiteY92" fmla="*/ 70985 h 918344"/>
              <a:gd name="connsiteX93" fmla="*/ 9268817 w 9517857"/>
              <a:gd name="connsiteY93" fmla="*/ 53070 h 918344"/>
              <a:gd name="connsiteX94" fmla="*/ 9316667 w 9517857"/>
              <a:gd name="connsiteY94" fmla="*/ 45035 h 918344"/>
              <a:gd name="connsiteX95" fmla="*/ 9428209 w 9517857"/>
              <a:gd name="connsiteY95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3979762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52996 w 9517857"/>
              <a:gd name="connsiteY67" fmla="*/ 2706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715976 w 9517857"/>
              <a:gd name="connsiteY88" fmla="*/ 178362 h 918344"/>
              <a:gd name="connsiteX89" fmla="*/ 8778827 w 9517857"/>
              <a:gd name="connsiteY89" fmla="*/ 172924 h 918344"/>
              <a:gd name="connsiteX90" fmla="*/ 8840778 w 9517857"/>
              <a:gd name="connsiteY90" fmla="*/ 143137 h 918344"/>
              <a:gd name="connsiteX91" fmla="*/ 9010380 w 9517857"/>
              <a:gd name="connsiteY91" fmla="*/ 91879 h 918344"/>
              <a:gd name="connsiteX92" fmla="*/ 9110856 w 9517857"/>
              <a:gd name="connsiteY92" fmla="*/ 70985 h 918344"/>
              <a:gd name="connsiteX93" fmla="*/ 9268817 w 9517857"/>
              <a:gd name="connsiteY93" fmla="*/ 53070 h 918344"/>
              <a:gd name="connsiteX94" fmla="*/ 9316667 w 9517857"/>
              <a:gd name="connsiteY94" fmla="*/ 45035 h 918344"/>
              <a:gd name="connsiteX95" fmla="*/ 9428209 w 9517857"/>
              <a:gd name="connsiteY95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3979762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44719 w 9517857"/>
              <a:gd name="connsiteY67" fmla="*/ 2452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715976 w 9517857"/>
              <a:gd name="connsiteY88" fmla="*/ 178362 h 918344"/>
              <a:gd name="connsiteX89" fmla="*/ 8778827 w 9517857"/>
              <a:gd name="connsiteY89" fmla="*/ 172924 h 918344"/>
              <a:gd name="connsiteX90" fmla="*/ 8840778 w 9517857"/>
              <a:gd name="connsiteY90" fmla="*/ 143137 h 918344"/>
              <a:gd name="connsiteX91" fmla="*/ 9010380 w 9517857"/>
              <a:gd name="connsiteY91" fmla="*/ 91879 h 918344"/>
              <a:gd name="connsiteX92" fmla="*/ 9110856 w 9517857"/>
              <a:gd name="connsiteY92" fmla="*/ 70985 h 918344"/>
              <a:gd name="connsiteX93" fmla="*/ 9268817 w 9517857"/>
              <a:gd name="connsiteY93" fmla="*/ 53070 h 918344"/>
              <a:gd name="connsiteX94" fmla="*/ 9316667 w 9517857"/>
              <a:gd name="connsiteY94" fmla="*/ 45035 h 918344"/>
              <a:gd name="connsiteX95" fmla="*/ 9428209 w 9517857"/>
              <a:gd name="connsiteY95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4037701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44719 w 9517857"/>
              <a:gd name="connsiteY67" fmla="*/ 2452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715976 w 9517857"/>
              <a:gd name="connsiteY88" fmla="*/ 178362 h 918344"/>
              <a:gd name="connsiteX89" fmla="*/ 8778827 w 9517857"/>
              <a:gd name="connsiteY89" fmla="*/ 172924 h 918344"/>
              <a:gd name="connsiteX90" fmla="*/ 8840778 w 9517857"/>
              <a:gd name="connsiteY90" fmla="*/ 143137 h 918344"/>
              <a:gd name="connsiteX91" fmla="*/ 9010380 w 9517857"/>
              <a:gd name="connsiteY91" fmla="*/ 91879 h 918344"/>
              <a:gd name="connsiteX92" fmla="*/ 9110856 w 9517857"/>
              <a:gd name="connsiteY92" fmla="*/ 70985 h 918344"/>
              <a:gd name="connsiteX93" fmla="*/ 9268817 w 9517857"/>
              <a:gd name="connsiteY93" fmla="*/ 53070 h 918344"/>
              <a:gd name="connsiteX94" fmla="*/ 9316667 w 9517857"/>
              <a:gd name="connsiteY94" fmla="*/ 45035 h 918344"/>
              <a:gd name="connsiteX95" fmla="*/ 9428209 w 9517857"/>
              <a:gd name="connsiteY95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4037701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44719 w 9517857"/>
              <a:gd name="connsiteY67" fmla="*/ 2452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715976 w 9517857"/>
              <a:gd name="connsiteY88" fmla="*/ 178362 h 918344"/>
              <a:gd name="connsiteX89" fmla="*/ 8778827 w 9517857"/>
              <a:gd name="connsiteY89" fmla="*/ 172924 h 918344"/>
              <a:gd name="connsiteX90" fmla="*/ 8840778 w 9517857"/>
              <a:gd name="connsiteY90" fmla="*/ 143137 h 918344"/>
              <a:gd name="connsiteX91" fmla="*/ 9010380 w 9517857"/>
              <a:gd name="connsiteY91" fmla="*/ 91879 h 918344"/>
              <a:gd name="connsiteX92" fmla="*/ 9110856 w 9517857"/>
              <a:gd name="connsiteY92" fmla="*/ 70985 h 918344"/>
              <a:gd name="connsiteX93" fmla="*/ 9268817 w 9517857"/>
              <a:gd name="connsiteY93" fmla="*/ 53070 h 918344"/>
              <a:gd name="connsiteX94" fmla="*/ 9316667 w 9517857"/>
              <a:gd name="connsiteY94" fmla="*/ 45035 h 918344"/>
              <a:gd name="connsiteX95" fmla="*/ 9428209 w 9517857"/>
              <a:gd name="connsiteY95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4037701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44719 w 9517857"/>
              <a:gd name="connsiteY67" fmla="*/ 2452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715976 w 9517857"/>
              <a:gd name="connsiteY88" fmla="*/ 178362 h 918344"/>
              <a:gd name="connsiteX89" fmla="*/ 8840778 w 9517857"/>
              <a:gd name="connsiteY89" fmla="*/ 143137 h 918344"/>
              <a:gd name="connsiteX90" fmla="*/ 9010380 w 9517857"/>
              <a:gd name="connsiteY90" fmla="*/ 91879 h 918344"/>
              <a:gd name="connsiteX91" fmla="*/ 9110856 w 9517857"/>
              <a:gd name="connsiteY91" fmla="*/ 70985 h 918344"/>
              <a:gd name="connsiteX92" fmla="*/ 9268817 w 9517857"/>
              <a:gd name="connsiteY92" fmla="*/ 53070 h 918344"/>
              <a:gd name="connsiteX93" fmla="*/ 9316667 w 9517857"/>
              <a:gd name="connsiteY93" fmla="*/ 45035 h 918344"/>
              <a:gd name="connsiteX94" fmla="*/ 9428209 w 9517857"/>
              <a:gd name="connsiteY94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4037701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44719 w 9517857"/>
              <a:gd name="connsiteY67" fmla="*/ 2452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840778 w 9517857"/>
              <a:gd name="connsiteY88" fmla="*/ 143137 h 918344"/>
              <a:gd name="connsiteX89" fmla="*/ 9010380 w 9517857"/>
              <a:gd name="connsiteY89" fmla="*/ 91879 h 918344"/>
              <a:gd name="connsiteX90" fmla="*/ 9110856 w 9517857"/>
              <a:gd name="connsiteY90" fmla="*/ 70985 h 918344"/>
              <a:gd name="connsiteX91" fmla="*/ 9268817 w 9517857"/>
              <a:gd name="connsiteY91" fmla="*/ 53070 h 918344"/>
              <a:gd name="connsiteX92" fmla="*/ 9316667 w 9517857"/>
              <a:gd name="connsiteY92" fmla="*/ 45035 h 918344"/>
              <a:gd name="connsiteX93" fmla="*/ 9428209 w 9517857"/>
              <a:gd name="connsiteY93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4037701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44719 w 9517857"/>
              <a:gd name="connsiteY67" fmla="*/ 2452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791116 w 9517857"/>
              <a:gd name="connsiteY88" fmla="*/ 143137 h 918344"/>
              <a:gd name="connsiteX89" fmla="*/ 9010380 w 9517857"/>
              <a:gd name="connsiteY89" fmla="*/ 91879 h 918344"/>
              <a:gd name="connsiteX90" fmla="*/ 9110856 w 9517857"/>
              <a:gd name="connsiteY90" fmla="*/ 70985 h 918344"/>
              <a:gd name="connsiteX91" fmla="*/ 9268817 w 9517857"/>
              <a:gd name="connsiteY91" fmla="*/ 53070 h 918344"/>
              <a:gd name="connsiteX92" fmla="*/ 9316667 w 9517857"/>
              <a:gd name="connsiteY92" fmla="*/ 45035 h 918344"/>
              <a:gd name="connsiteX93" fmla="*/ 9428209 w 9517857"/>
              <a:gd name="connsiteY93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4037701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44719 w 9517857"/>
              <a:gd name="connsiteY67" fmla="*/ 2452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791116 w 9517857"/>
              <a:gd name="connsiteY88" fmla="*/ 143137 h 918344"/>
              <a:gd name="connsiteX89" fmla="*/ 9010380 w 9517857"/>
              <a:gd name="connsiteY89" fmla="*/ 91879 h 918344"/>
              <a:gd name="connsiteX90" fmla="*/ 9110856 w 9517857"/>
              <a:gd name="connsiteY90" fmla="*/ 70985 h 918344"/>
              <a:gd name="connsiteX91" fmla="*/ 9268817 w 9517857"/>
              <a:gd name="connsiteY91" fmla="*/ 53070 h 918344"/>
              <a:gd name="connsiteX92" fmla="*/ 9316667 w 9517857"/>
              <a:gd name="connsiteY92" fmla="*/ 45035 h 918344"/>
              <a:gd name="connsiteX93" fmla="*/ 9428209 w 9517857"/>
              <a:gd name="connsiteY93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4037701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44719 w 9517857"/>
              <a:gd name="connsiteY67" fmla="*/ 2452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791116 w 9517857"/>
              <a:gd name="connsiteY88" fmla="*/ 143137 h 918344"/>
              <a:gd name="connsiteX89" fmla="*/ 9002103 w 9517857"/>
              <a:gd name="connsiteY89" fmla="*/ 85529 h 918344"/>
              <a:gd name="connsiteX90" fmla="*/ 9110856 w 9517857"/>
              <a:gd name="connsiteY90" fmla="*/ 70985 h 918344"/>
              <a:gd name="connsiteX91" fmla="*/ 9268817 w 9517857"/>
              <a:gd name="connsiteY91" fmla="*/ 53070 h 918344"/>
              <a:gd name="connsiteX92" fmla="*/ 9316667 w 9517857"/>
              <a:gd name="connsiteY92" fmla="*/ 45035 h 918344"/>
              <a:gd name="connsiteX93" fmla="*/ 9428209 w 9517857"/>
              <a:gd name="connsiteY93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4037701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44719 w 9517857"/>
              <a:gd name="connsiteY67" fmla="*/ 2452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683515 w 9517857"/>
              <a:gd name="connsiteY88" fmla="*/ 143137 h 918344"/>
              <a:gd name="connsiteX89" fmla="*/ 9002103 w 9517857"/>
              <a:gd name="connsiteY89" fmla="*/ 85529 h 918344"/>
              <a:gd name="connsiteX90" fmla="*/ 9110856 w 9517857"/>
              <a:gd name="connsiteY90" fmla="*/ 70985 h 918344"/>
              <a:gd name="connsiteX91" fmla="*/ 9268817 w 9517857"/>
              <a:gd name="connsiteY91" fmla="*/ 53070 h 918344"/>
              <a:gd name="connsiteX92" fmla="*/ 9316667 w 9517857"/>
              <a:gd name="connsiteY92" fmla="*/ 45035 h 918344"/>
              <a:gd name="connsiteX93" fmla="*/ 9428209 w 9517857"/>
              <a:gd name="connsiteY93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4037701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44719 w 9517857"/>
              <a:gd name="connsiteY67" fmla="*/ 2452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63955 w 9517857"/>
              <a:gd name="connsiteY85" fmla="*/ 2056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683515 w 9517857"/>
              <a:gd name="connsiteY88" fmla="*/ 143137 h 918344"/>
              <a:gd name="connsiteX89" fmla="*/ 9002103 w 9517857"/>
              <a:gd name="connsiteY89" fmla="*/ 85529 h 918344"/>
              <a:gd name="connsiteX90" fmla="*/ 9110856 w 9517857"/>
              <a:gd name="connsiteY90" fmla="*/ 70985 h 918344"/>
              <a:gd name="connsiteX91" fmla="*/ 9268817 w 9517857"/>
              <a:gd name="connsiteY91" fmla="*/ 53070 h 918344"/>
              <a:gd name="connsiteX92" fmla="*/ 9316667 w 9517857"/>
              <a:gd name="connsiteY92" fmla="*/ 45035 h 918344"/>
              <a:gd name="connsiteX93" fmla="*/ 9428209 w 9517857"/>
              <a:gd name="connsiteY93" fmla="*/ 29911 h 918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9517857" h="918344">
                <a:moveTo>
                  <a:pt x="4686423" y="247907"/>
                </a:moveTo>
                <a:lnTo>
                  <a:pt x="4689051" y="250956"/>
                </a:lnTo>
                <a:lnTo>
                  <a:pt x="4687244" y="251286"/>
                </a:lnTo>
                <a:lnTo>
                  <a:pt x="4686423" y="247907"/>
                </a:lnTo>
                <a:close/>
                <a:moveTo>
                  <a:pt x="4685225" y="246518"/>
                </a:moveTo>
                <a:cubicBezTo>
                  <a:pt x="4688837" y="243186"/>
                  <a:pt x="4687468" y="244586"/>
                  <a:pt x="4686133" y="246715"/>
                </a:cubicBezTo>
                <a:cubicBezTo>
                  <a:pt x="4686230" y="247112"/>
                  <a:pt x="4686326" y="247510"/>
                  <a:pt x="4686423" y="247907"/>
                </a:cubicBezTo>
                <a:lnTo>
                  <a:pt x="4685225" y="246518"/>
                </a:lnTo>
                <a:close/>
                <a:moveTo>
                  <a:pt x="9428209" y="29911"/>
                </a:moveTo>
                <a:lnTo>
                  <a:pt x="9517857" y="0"/>
                </a:lnTo>
                <a:lnTo>
                  <a:pt x="9517857" y="918344"/>
                </a:lnTo>
                <a:lnTo>
                  <a:pt x="14604" y="918344"/>
                </a:lnTo>
                <a:lnTo>
                  <a:pt x="12841" y="917751"/>
                </a:lnTo>
                <a:cubicBezTo>
                  <a:pt x="4532" y="914852"/>
                  <a:pt x="-773" y="912795"/>
                  <a:pt x="93" y="912459"/>
                </a:cubicBezTo>
                <a:cubicBezTo>
                  <a:pt x="172" y="912286"/>
                  <a:pt x="58594" y="890483"/>
                  <a:pt x="58674" y="890310"/>
                </a:cubicBezTo>
                <a:cubicBezTo>
                  <a:pt x="127436" y="929602"/>
                  <a:pt x="206243" y="828214"/>
                  <a:pt x="275005" y="807217"/>
                </a:cubicBezTo>
                <a:cubicBezTo>
                  <a:pt x="303983" y="806075"/>
                  <a:pt x="504960" y="777363"/>
                  <a:pt x="587824" y="798183"/>
                </a:cubicBezTo>
                <a:cubicBezTo>
                  <a:pt x="598733" y="769336"/>
                  <a:pt x="682904" y="785912"/>
                  <a:pt x="651826" y="738326"/>
                </a:cubicBezTo>
                <a:cubicBezTo>
                  <a:pt x="688440" y="737850"/>
                  <a:pt x="753255" y="750384"/>
                  <a:pt x="727985" y="719814"/>
                </a:cubicBezTo>
                <a:cubicBezTo>
                  <a:pt x="739648" y="718737"/>
                  <a:pt x="775717" y="715075"/>
                  <a:pt x="778982" y="710130"/>
                </a:cubicBezTo>
                <a:cubicBezTo>
                  <a:pt x="779189" y="709395"/>
                  <a:pt x="849736" y="718709"/>
                  <a:pt x="849944" y="717975"/>
                </a:cubicBezTo>
                <a:lnTo>
                  <a:pt x="921659" y="712683"/>
                </a:lnTo>
                <a:lnTo>
                  <a:pt x="930946" y="734034"/>
                </a:lnTo>
                <a:lnTo>
                  <a:pt x="986250" y="713518"/>
                </a:lnTo>
                <a:lnTo>
                  <a:pt x="1013752" y="713349"/>
                </a:lnTo>
                <a:lnTo>
                  <a:pt x="1023734" y="718559"/>
                </a:lnTo>
                <a:cubicBezTo>
                  <a:pt x="1033291" y="721264"/>
                  <a:pt x="1045398" y="721382"/>
                  <a:pt x="1063207" y="715639"/>
                </a:cubicBezTo>
                <a:lnTo>
                  <a:pt x="1081980" y="738443"/>
                </a:lnTo>
                <a:lnTo>
                  <a:pt x="1218120" y="713268"/>
                </a:lnTo>
                <a:cubicBezTo>
                  <a:pt x="1230137" y="716150"/>
                  <a:pt x="1387179" y="685167"/>
                  <a:pt x="1397459" y="691178"/>
                </a:cubicBezTo>
                <a:cubicBezTo>
                  <a:pt x="1490025" y="704972"/>
                  <a:pt x="1465878" y="715592"/>
                  <a:pt x="1580688" y="693685"/>
                </a:cubicBezTo>
                <a:cubicBezTo>
                  <a:pt x="1607067" y="704367"/>
                  <a:pt x="1719477" y="658227"/>
                  <a:pt x="1772334" y="710628"/>
                </a:cubicBezTo>
                <a:cubicBezTo>
                  <a:pt x="1745536" y="644812"/>
                  <a:pt x="1976078" y="716424"/>
                  <a:pt x="2002561" y="659905"/>
                </a:cubicBezTo>
                <a:cubicBezTo>
                  <a:pt x="2045346" y="660345"/>
                  <a:pt x="2166676" y="654379"/>
                  <a:pt x="2135144" y="636489"/>
                </a:cubicBezTo>
                <a:cubicBezTo>
                  <a:pt x="2226022" y="620861"/>
                  <a:pt x="2361353" y="588467"/>
                  <a:pt x="2448505" y="578838"/>
                </a:cubicBezTo>
                <a:cubicBezTo>
                  <a:pt x="2446114" y="626857"/>
                  <a:pt x="2632278" y="528268"/>
                  <a:pt x="2658055" y="578715"/>
                </a:cubicBezTo>
                <a:cubicBezTo>
                  <a:pt x="2670795" y="573569"/>
                  <a:pt x="2682322" y="566993"/>
                  <a:pt x="2693698" y="560017"/>
                </a:cubicBezTo>
                <a:lnTo>
                  <a:pt x="2699673" y="556388"/>
                </a:lnTo>
                <a:lnTo>
                  <a:pt x="2727306" y="550686"/>
                </a:lnTo>
                <a:lnTo>
                  <a:pt x="2730451" y="538046"/>
                </a:lnTo>
                <a:lnTo>
                  <a:pt x="2768713" y="521563"/>
                </a:lnTo>
                <a:cubicBezTo>
                  <a:pt x="2783756" y="517092"/>
                  <a:pt x="2800788" y="514279"/>
                  <a:pt x="2820868" y="514148"/>
                </a:cubicBezTo>
                <a:cubicBezTo>
                  <a:pt x="2894791" y="532873"/>
                  <a:pt x="2981506" y="465495"/>
                  <a:pt x="3073635" y="491282"/>
                </a:cubicBezTo>
                <a:cubicBezTo>
                  <a:pt x="3106872" y="496612"/>
                  <a:pt x="3205785" y="487706"/>
                  <a:pt x="3222071" y="470547"/>
                </a:cubicBezTo>
                <a:cubicBezTo>
                  <a:pt x="3242193" y="465502"/>
                  <a:pt x="3267163" y="469124"/>
                  <a:pt x="3274069" y="451593"/>
                </a:cubicBezTo>
                <a:cubicBezTo>
                  <a:pt x="3286659" y="430153"/>
                  <a:pt x="3363648" y="455559"/>
                  <a:pt x="3349632" y="432571"/>
                </a:cubicBezTo>
                <a:lnTo>
                  <a:pt x="3479593" y="390425"/>
                </a:lnTo>
                <a:cubicBezTo>
                  <a:pt x="3546325" y="380108"/>
                  <a:pt x="3689266" y="375631"/>
                  <a:pt x="3750023" y="370666"/>
                </a:cubicBezTo>
                <a:cubicBezTo>
                  <a:pt x="3810780" y="365701"/>
                  <a:pt x="3796187" y="363985"/>
                  <a:pt x="3844133" y="360636"/>
                </a:cubicBezTo>
                <a:cubicBezTo>
                  <a:pt x="3892079" y="357287"/>
                  <a:pt x="4007004" y="338828"/>
                  <a:pt x="4037701" y="350573"/>
                </a:cubicBezTo>
                <a:cubicBezTo>
                  <a:pt x="4133026" y="338752"/>
                  <a:pt x="4159924" y="363178"/>
                  <a:pt x="4266740" y="361442"/>
                </a:cubicBezTo>
                <a:cubicBezTo>
                  <a:pt x="4385770" y="354362"/>
                  <a:pt x="4314535" y="340131"/>
                  <a:pt x="4430770" y="342631"/>
                </a:cubicBezTo>
                <a:cubicBezTo>
                  <a:pt x="4439969" y="322582"/>
                  <a:pt x="4478290" y="314633"/>
                  <a:pt x="4512664" y="319936"/>
                </a:cubicBezTo>
                <a:cubicBezTo>
                  <a:pt x="4570011" y="315126"/>
                  <a:pt x="4549085" y="269587"/>
                  <a:pt x="4616423" y="290902"/>
                </a:cubicBezTo>
                <a:cubicBezTo>
                  <a:pt x="4599641" y="270265"/>
                  <a:pt x="4692085" y="269204"/>
                  <a:pt x="4691675" y="253999"/>
                </a:cubicBezTo>
                <a:lnTo>
                  <a:pt x="4689051" y="250956"/>
                </a:lnTo>
                <a:lnTo>
                  <a:pt x="4719994" y="245295"/>
                </a:lnTo>
                <a:cubicBezTo>
                  <a:pt x="4732635" y="242763"/>
                  <a:pt x="4745300" y="240323"/>
                  <a:pt x="4752894" y="239863"/>
                </a:cubicBezTo>
                <a:lnTo>
                  <a:pt x="4769329" y="233573"/>
                </a:lnTo>
                <a:lnTo>
                  <a:pt x="4775634" y="234051"/>
                </a:lnTo>
                <a:lnTo>
                  <a:pt x="4790452" y="233560"/>
                </a:lnTo>
                <a:lnTo>
                  <a:pt x="4789062" y="241912"/>
                </a:lnTo>
                <a:cubicBezTo>
                  <a:pt x="4786342" y="249920"/>
                  <a:pt x="4804560" y="248619"/>
                  <a:pt x="4827826" y="246965"/>
                </a:cubicBezTo>
                <a:cubicBezTo>
                  <a:pt x="4875782" y="239557"/>
                  <a:pt x="4874112" y="283401"/>
                  <a:pt x="4892569" y="249921"/>
                </a:cubicBezTo>
                <a:lnTo>
                  <a:pt x="4896611" y="240436"/>
                </a:lnTo>
                <a:lnTo>
                  <a:pt x="4917286" y="243647"/>
                </a:lnTo>
                <a:cubicBezTo>
                  <a:pt x="4944584" y="247520"/>
                  <a:pt x="5004445" y="259177"/>
                  <a:pt x="5060397" y="263676"/>
                </a:cubicBezTo>
                <a:cubicBezTo>
                  <a:pt x="5093356" y="238577"/>
                  <a:pt x="5149615" y="249939"/>
                  <a:pt x="5244719" y="245243"/>
                </a:cubicBezTo>
                <a:cubicBezTo>
                  <a:pt x="5280563" y="216460"/>
                  <a:pt x="5287005" y="287909"/>
                  <a:pt x="5358056" y="247236"/>
                </a:cubicBezTo>
                <a:cubicBezTo>
                  <a:pt x="5361752" y="250245"/>
                  <a:pt x="5403312" y="238203"/>
                  <a:pt x="5426496" y="235130"/>
                </a:cubicBezTo>
                <a:cubicBezTo>
                  <a:pt x="5449679" y="232057"/>
                  <a:pt x="5473549" y="245599"/>
                  <a:pt x="5497161" y="228796"/>
                </a:cubicBezTo>
                <a:cubicBezTo>
                  <a:pt x="5639351" y="214989"/>
                  <a:pt x="5707050" y="169433"/>
                  <a:pt x="5923732" y="187376"/>
                </a:cubicBezTo>
                <a:cubicBezTo>
                  <a:pt x="5980821" y="181528"/>
                  <a:pt x="6140195" y="184371"/>
                  <a:pt x="6194152" y="151760"/>
                </a:cubicBezTo>
                <a:cubicBezTo>
                  <a:pt x="6187280" y="177771"/>
                  <a:pt x="6304222" y="153398"/>
                  <a:pt x="6281379" y="181614"/>
                </a:cubicBezTo>
                <a:cubicBezTo>
                  <a:pt x="6321899" y="201807"/>
                  <a:pt x="6335111" y="162578"/>
                  <a:pt x="6374947" y="179787"/>
                </a:cubicBezTo>
                <a:cubicBezTo>
                  <a:pt x="6417404" y="181324"/>
                  <a:pt x="6402484" y="169682"/>
                  <a:pt x="6448518" y="164366"/>
                </a:cubicBezTo>
                <a:cubicBezTo>
                  <a:pt x="6504958" y="162476"/>
                  <a:pt x="6493438" y="111191"/>
                  <a:pt x="6544700" y="167149"/>
                </a:cubicBezTo>
                <a:cubicBezTo>
                  <a:pt x="6601507" y="148685"/>
                  <a:pt x="6566269" y="164374"/>
                  <a:pt x="6648353" y="172238"/>
                </a:cubicBezTo>
                <a:cubicBezTo>
                  <a:pt x="6680008" y="155211"/>
                  <a:pt x="6707960" y="160661"/>
                  <a:pt x="6736227" y="173204"/>
                </a:cubicBezTo>
                <a:cubicBezTo>
                  <a:pt x="6813963" y="164272"/>
                  <a:pt x="6888143" y="181284"/>
                  <a:pt x="6977218" y="184277"/>
                </a:cubicBezTo>
                <a:cubicBezTo>
                  <a:pt x="7040424" y="188306"/>
                  <a:pt x="7000291" y="215076"/>
                  <a:pt x="7065221" y="227519"/>
                </a:cubicBezTo>
                <a:cubicBezTo>
                  <a:pt x="7130151" y="239962"/>
                  <a:pt x="7277790" y="252523"/>
                  <a:pt x="7366801" y="258938"/>
                </a:cubicBezTo>
                <a:cubicBezTo>
                  <a:pt x="7377311" y="252420"/>
                  <a:pt x="7435314" y="238566"/>
                  <a:pt x="7433745" y="246959"/>
                </a:cubicBezTo>
                <a:cubicBezTo>
                  <a:pt x="7446076" y="243878"/>
                  <a:pt x="7639946" y="245807"/>
                  <a:pt x="7644411" y="258974"/>
                </a:cubicBezTo>
                <a:cubicBezTo>
                  <a:pt x="7708015" y="258000"/>
                  <a:pt x="7770249" y="247712"/>
                  <a:pt x="7825110" y="229097"/>
                </a:cubicBezTo>
                <a:cubicBezTo>
                  <a:pt x="7908941" y="220202"/>
                  <a:pt x="8092134" y="211504"/>
                  <a:pt x="8163955" y="205605"/>
                </a:cubicBezTo>
                <a:cubicBezTo>
                  <a:pt x="8183007" y="196598"/>
                  <a:pt x="8225048" y="207087"/>
                  <a:pt x="8256033" y="193701"/>
                </a:cubicBezTo>
                <a:cubicBezTo>
                  <a:pt x="8334440" y="185293"/>
                  <a:pt x="8474968" y="164062"/>
                  <a:pt x="8551625" y="161505"/>
                </a:cubicBezTo>
                <a:cubicBezTo>
                  <a:pt x="8649083" y="153078"/>
                  <a:pt x="8607056" y="154741"/>
                  <a:pt x="8683515" y="143137"/>
                </a:cubicBezTo>
                <a:cubicBezTo>
                  <a:pt x="8746256" y="121084"/>
                  <a:pt x="8897706" y="99547"/>
                  <a:pt x="9002103" y="85529"/>
                </a:cubicBezTo>
                <a:cubicBezTo>
                  <a:pt x="9018826" y="50490"/>
                  <a:pt x="9112524" y="108345"/>
                  <a:pt x="9110856" y="70985"/>
                </a:cubicBezTo>
                <a:cubicBezTo>
                  <a:pt x="9148189" y="94238"/>
                  <a:pt x="9209809" y="53273"/>
                  <a:pt x="9268817" y="53070"/>
                </a:cubicBezTo>
                <a:cubicBezTo>
                  <a:pt x="9279135" y="35985"/>
                  <a:pt x="9292736" y="36508"/>
                  <a:pt x="9316667" y="45035"/>
                </a:cubicBezTo>
                <a:cubicBezTo>
                  <a:pt x="9352186" y="45850"/>
                  <a:pt x="9390008" y="39787"/>
                  <a:pt x="9428209" y="29911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398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8BA5F19-D5E1-4ECC-BEC2-DF7AEDFD7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0CC88A9-A661-4C48-866E-8734E511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1269336" cy="2008639"/>
          </a:xfrm>
          <a:custGeom>
            <a:avLst/>
            <a:gdLst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296127 w 11269336"/>
              <a:gd name="connsiteY139" fmla="*/ 2023208 h 2323145"/>
              <a:gd name="connsiteX140" fmla="*/ 5174645 w 11269336"/>
              <a:gd name="connsiteY140" fmla="*/ 2088358 h 2323145"/>
              <a:gd name="connsiteX141" fmla="*/ 5092476 w 11269336"/>
              <a:gd name="connsiteY141" fmla="*/ 2100737 h 2323145"/>
              <a:gd name="connsiteX142" fmla="*/ 5060738 w 11269336"/>
              <a:gd name="connsiteY142" fmla="*/ 2083274 h 2323145"/>
              <a:gd name="connsiteX143" fmla="*/ 4860988 w 11269336"/>
              <a:gd name="connsiteY143" fmla="*/ 2135698 h 2323145"/>
              <a:gd name="connsiteX144" fmla="*/ 4807902 w 11269336"/>
              <a:gd name="connsiteY144" fmla="*/ 2138894 h 2323145"/>
              <a:gd name="connsiteX145" fmla="*/ 4765388 w 11269336"/>
              <a:gd name="connsiteY145" fmla="*/ 2162525 h 2323145"/>
              <a:gd name="connsiteX146" fmla="*/ 4745033 w 11269336"/>
              <a:gd name="connsiteY146" fmla="*/ 2158859 h 2323145"/>
              <a:gd name="connsiteX147" fmla="*/ 4741475 w 11269336"/>
              <a:gd name="connsiteY147" fmla="*/ 2157998 h 2323145"/>
              <a:gd name="connsiteX148" fmla="*/ 4728247 w 11269336"/>
              <a:gd name="connsiteY148" fmla="*/ 2159526 h 2323145"/>
              <a:gd name="connsiteX149" fmla="*/ 4723263 w 11269336"/>
              <a:gd name="connsiteY149" fmla="*/ 2153742 h 2323145"/>
              <a:gd name="connsiteX150" fmla="*/ 4702453 w 11269336"/>
              <a:gd name="connsiteY150" fmla="*/ 2151586 h 2323145"/>
              <a:gd name="connsiteX151" fmla="*/ 4678455 w 11269336"/>
              <a:gd name="connsiteY151" fmla="*/ 2156131 h 2323145"/>
              <a:gd name="connsiteX152" fmla="*/ 4593061 w 11269336"/>
              <a:gd name="connsiteY152" fmla="*/ 2171597 h 2323145"/>
              <a:gd name="connsiteX153" fmla="*/ 4579902 w 11269336"/>
              <a:gd name="connsiteY153" fmla="*/ 2177927 h 2323145"/>
              <a:gd name="connsiteX154" fmla="*/ 4533444 w 11269336"/>
              <a:gd name="connsiteY154" fmla="*/ 2181200 h 2323145"/>
              <a:gd name="connsiteX155" fmla="*/ 4492832 w 11269336"/>
              <a:gd name="connsiteY155" fmla="*/ 2188033 h 2323145"/>
              <a:gd name="connsiteX156" fmla="*/ 4467257 w 11269336"/>
              <a:gd name="connsiteY156" fmla="*/ 2196121 h 2323145"/>
              <a:gd name="connsiteX157" fmla="*/ 4459937 w 11269336"/>
              <a:gd name="connsiteY157" fmla="*/ 2195182 h 2323145"/>
              <a:gd name="connsiteX158" fmla="*/ 4433312 w 11269336"/>
              <a:gd name="connsiteY158" fmla="*/ 2199004 h 2323145"/>
              <a:gd name="connsiteX159" fmla="*/ 4420601 w 11269336"/>
              <a:gd name="connsiteY159" fmla="*/ 2205158 h 2323145"/>
              <a:gd name="connsiteX160" fmla="*/ 4405765 w 11269336"/>
              <a:gd name="connsiteY160" fmla="*/ 2199902 h 2323145"/>
              <a:gd name="connsiteX161" fmla="*/ 4401354 w 11269336"/>
              <a:gd name="connsiteY161" fmla="*/ 2194745 h 2323145"/>
              <a:gd name="connsiteX162" fmla="*/ 4383151 w 11269336"/>
              <a:gd name="connsiteY162" fmla="*/ 2201140 h 2323145"/>
              <a:gd name="connsiteX163" fmla="*/ 4366646 w 11269336"/>
              <a:gd name="connsiteY163" fmla="*/ 2198564 h 2323145"/>
              <a:gd name="connsiteX164" fmla="*/ 4354009 w 11269336"/>
              <a:gd name="connsiteY164" fmla="*/ 2204984 h 2323145"/>
              <a:gd name="connsiteX165" fmla="*/ 4348284 w 11269336"/>
              <a:gd name="connsiteY165" fmla="*/ 2205270 h 2323145"/>
              <a:gd name="connsiteX166" fmla="*/ 4333906 w 11269336"/>
              <a:gd name="connsiteY166" fmla="*/ 2205251 h 2323145"/>
              <a:gd name="connsiteX167" fmla="*/ 4308819 w 11269336"/>
              <a:gd name="connsiteY167" fmla="*/ 2203822 h 2323145"/>
              <a:gd name="connsiteX168" fmla="*/ 4301210 w 11269336"/>
              <a:gd name="connsiteY168" fmla="*/ 2204456 h 2323145"/>
              <a:gd name="connsiteX169" fmla="*/ 4283095 w 11269336"/>
              <a:gd name="connsiteY169" fmla="*/ 2198177 h 2323145"/>
              <a:gd name="connsiteX170" fmla="*/ 4250119 w 11269336"/>
              <a:gd name="connsiteY170" fmla="*/ 2196342 h 2323145"/>
              <a:gd name="connsiteX171" fmla="*/ 4189203 w 11269336"/>
              <a:gd name="connsiteY171" fmla="*/ 2178994 h 2323145"/>
              <a:gd name="connsiteX172" fmla="*/ 4154035 w 11269336"/>
              <a:gd name="connsiteY172" fmla="*/ 2171950 h 2323145"/>
              <a:gd name="connsiteX173" fmla="*/ 4129569 w 11269336"/>
              <a:gd name="connsiteY173" fmla="*/ 2163850 h 2323145"/>
              <a:gd name="connsiteX174" fmla="*/ 4061250 w 11269336"/>
              <a:gd name="connsiteY174" fmla="*/ 2159236 h 2323145"/>
              <a:gd name="connsiteX175" fmla="*/ 3945480 w 11269336"/>
              <a:gd name="connsiteY175" fmla="*/ 2158279 h 2323145"/>
              <a:gd name="connsiteX176" fmla="*/ 3921468 w 11269336"/>
              <a:gd name="connsiteY176" fmla="*/ 2156588 h 2323145"/>
              <a:gd name="connsiteX177" fmla="*/ 3903348 w 11269336"/>
              <a:gd name="connsiteY177" fmla="*/ 2149220 h 2323145"/>
              <a:gd name="connsiteX178" fmla="*/ 3901342 w 11269336"/>
              <a:gd name="connsiteY178" fmla="*/ 2142355 h 2323145"/>
              <a:gd name="connsiteX179" fmla="*/ 3888539 w 11269336"/>
              <a:gd name="connsiteY179" fmla="*/ 2140476 h 2323145"/>
              <a:gd name="connsiteX180" fmla="*/ 3885662 w 11269336"/>
              <a:gd name="connsiteY180" fmla="*/ 2138740 h 2323145"/>
              <a:gd name="connsiteX181" fmla="*/ 3868627 w 11269336"/>
              <a:gd name="connsiteY181" fmla="*/ 2130023 h 2323145"/>
              <a:gd name="connsiteX182" fmla="*/ 3819177 w 11269336"/>
              <a:gd name="connsiteY182" fmla="*/ 2142111 h 2323145"/>
              <a:gd name="connsiteX183" fmla="*/ 3769100 w 11269336"/>
              <a:gd name="connsiteY183" fmla="*/ 2131731 h 2323145"/>
              <a:gd name="connsiteX184" fmla="*/ 3562752 w 11269336"/>
              <a:gd name="connsiteY184" fmla="*/ 2131785 h 2323145"/>
              <a:gd name="connsiteX185" fmla="*/ 3541402 w 11269336"/>
              <a:gd name="connsiteY185" fmla="*/ 2106821 h 2323145"/>
              <a:gd name="connsiteX186" fmla="*/ 3460591 w 11269336"/>
              <a:gd name="connsiteY186" fmla="*/ 2097951 h 2323145"/>
              <a:gd name="connsiteX187" fmla="*/ 3320348 w 11269336"/>
              <a:gd name="connsiteY187" fmla="*/ 2130191 h 2323145"/>
              <a:gd name="connsiteX188" fmla="*/ 3170922 w 11269336"/>
              <a:gd name="connsiteY188" fmla="*/ 2115957 h 2323145"/>
              <a:gd name="connsiteX189" fmla="*/ 3156256 w 11269336"/>
              <a:gd name="connsiteY189" fmla="*/ 2124773 h 2323145"/>
              <a:gd name="connsiteX190" fmla="*/ 3140298 w 11269336"/>
              <a:gd name="connsiteY190" fmla="*/ 2129182 h 2323145"/>
              <a:gd name="connsiteX191" fmla="*/ 3138514 w 11269336"/>
              <a:gd name="connsiteY191" fmla="*/ 2128069 h 2323145"/>
              <a:gd name="connsiteX192" fmla="*/ 3120467 w 11269336"/>
              <a:gd name="connsiteY192" fmla="*/ 2128281 h 2323145"/>
              <a:gd name="connsiteX193" fmla="*/ 3116175 w 11269336"/>
              <a:gd name="connsiteY193" fmla="*/ 2131633 h 2323145"/>
              <a:gd name="connsiteX194" fmla="*/ 3103685 w 11269336"/>
              <a:gd name="connsiteY194" fmla="*/ 2132814 h 2323145"/>
              <a:gd name="connsiteX195" fmla="*/ 3078794 w 11269336"/>
              <a:gd name="connsiteY195" fmla="*/ 2137935 h 2323145"/>
              <a:gd name="connsiteX196" fmla="*/ 3074407 w 11269336"/>
              <a:gd name="connsiteY196" fmla="*/ 2136274 h 2323145"/>
              <a:gd name="connsiteX197" fmla="*/ 3037285 w 11269336"/>
              <a:gd name="connsiteY197" fmla="*/ 2139919 h 2323145"/>
              <a:gd name="connsiteX198" fmla="*/ 3036901 w 11269336"/>
              <a:gd name="connsiteY198" fmla="*/ 2138726 h 2323145"/>
              <a:gd name="connsiteX199" fmla="*/ 3026996 w 11269336"/>
              <a:gd name="connsiteY199" fmla="*/ 2134322 h 2323145"/>
              <a:gd name="connsiteX200" fmla="*/ 3007772 w 11269336"/>
              <a:gd name="connsiteY200" fmla="*/ 2128742 h 2323145"/>
              <a:gd name="connsiteX201" fmla="*/ 2965030 w 11269336"/>
              <a:gd name="connsiteY201" fmla="*/ 2100494 h 2323145"/>
              <a:gd name="connsiteX202" fmla="*/ 2926342 w 11269336"/>
              <a:gd name="connsiteY202" fmla="*/ 2104155 h 2323145"/>
              <a:gd name="connsiteX203" fmla="*/ 2918608 w 11269336"/>
              <a:gd name="connsiteY203" fmla="*/ 2104215 h 2323145"/>
              <a:gd name="connsiteX204" fmla="*/ 2918475 w 11269336"/>
              <a:gd name="connsiteY204" fmla="*/ 2103937 h 2323145"/>
              <a:gd name="connsiteX205" fmla="*/ 2910360 w 11269336"/>
              <a:gd name="connsiteY205" fmla="*/ 2103444 h 2323145"/>
              <a:gd name="connsiteX206" fmla="*/ 2904507 w 11269336"/>
              <a:gd name="connsiteY206" fmla="*/ 2104326 h 2323145"/>
              <a:gd name="connsiteX207" fmla="*/ 2889503 w 11269336"/>
              <a:gd name="connsiteY207" fmla="*/ 2104443 h 2323145"/>
              <a:gd name="connsiteX208" fmla="*/ 2884480 w 11269336"/>
              <a:gd name="connsiteY208" fmla="*/ 2102626 h 2323145"/>
              <a:gd name="connsiteX209" fmla="*/ 2882689 w 11269336"/>
              <a:gd name="connsiteY209" fmla="*/ 2099228 h 2323145"/>
              <a:gd name="connsiteX210" fmla="*/ 2881291 w 11269336"/>
              <a:gd name="connsiteY210" fmla="*/ 2099618 h 2323145"/>
              <a:gd name="connsiteX211" fmla="*/ 2853979 w 11269336"/>
              <a:gd name="connsiteY211" fmla="*/ 2090388 h 2323145"/>
              <a:gd name="connsiteX212" fmla="*/ 2791790 w 11269336"/>
              <a:gd name="connsiteY212" fmla="*/ 2080332 h 2323145"/>
              <a:gd name="connsiteX213" fmla="*/ 2755844 w 11269336"/>
              <a:gd name="connsiteY213" fmla="*/ 2078874 h 2323145"/>
              <a:gd name="connsiteX214" fmla="*/ 2657742 w 11269336"/>
              <a:gd name="connsiteY214" fmla="*/ 2070179 h 2323145"/>
              <a:gd name="connsiteX215" fmla="*/ 2559549 w 11269336"/>
              <a:gd name="connsiteY215" fmla="*/ 2057873 h 2323145"/>
              <a:gd name="connsiteX216" fmla="*/ 2512054 w 11269336"/>
              <a:gd name="connsiteY216" fmla="*/ 2031671 h 2323145"/>
              <a:gd name="connsiteX217" fmla="*/ 2506437 w 11269336"/>
              <a:gd name="connsiteY217" fmla="*/ 2030918 h 2323145"/>
              <a:gd name="connsiteX218" fmla="*/ 2491752 w 11269336"/>
              <a:gd name="connsiteY218" fmla="*/ 2033906 h 2323145"/>
              <a:gd name="connsiteX219" fmla="*/ 2486338 w 11269336"/>
              <a:gd name="connsiteY219" fmla="*/ 2035862 h 2323145"/>
              <a:gd name="connsiteX220" fmla="*/ 2478186 w 11269336"/>
              <a:gd name="connsiteY220" fmla="*/ 2036953 h 2323145"/>
              <a:gd name="connsiteX221" fmla="*/ 2477950 w 11269336"/>
              <a:gd name="connsiteY221" fmla="*/ 2036715 h 2323145"/>
              <a:gd name="connsiteX222" fmla="*/ 2470381 w 11269336"/>
              <a:gd name="connsiteY222" fmla="*/ 2038256 h 2323145"/>
              <a:gd name="connsiteX223" fmla="*/ 2433781 w 11269336"/>
              <a:gd name="connsiteY223" fmla="*/ 2049140 h 2323145"/>
              <a:gd name="connsiteX224" fmla="*/ 2381172 w 11269336"/>
              <a:gd name="connsiteY224" fmla="*/ 2030645 h 2323145"/>
              <a:gd name="connsiteX225" fmla="*/ 2360198 w 11269336"/>
              <a:gd name="connsiteY225" fmla="*/ 2029059 h 2323145"/>
              <a:gd name="connsiteX226" fmla="*/ 2348815 w 11269336"/>
              <a:gd name="connsiteY226" fmla="*/ 2026798 h 2323145"/>
              <a:gd name="connsiteX227" fmla="*/ 2347988 w 11269336"/>
              <a:gd name="connsiteY227" fmla="*/ 2025745 h 2323145"/>
              <a:gd name="connsiteX228" fmla="*/ 2312920 w 11269336"/>
              <a:gd name="connsiteY228" fmla="*/ 2036311 h 2323145"/>
              <a:gd name="connsiteX229" fmla="*/ 2307986 w 11269336"/>
              <a:gd name="connsiteY229" fmla="*/ 2035583 h 2323145"/>
              <a:gd name="connsiteX230" fmla="*/ 2285481 w 11269336"/>
              <a:gd name="connsiteY230" fmla="*/ 2045197 h 2323145"/>
              <a:gd name="connsiteX231" fmla="*/ 2273666 w 11269336"/>
              <a:gd name="connsiteY231" fmla="*/ 2048710 h 2323145"/>
              <a:gd name="connsiteX232" fmla="*/ 2270719 w 11269336"/>
              <a:gd name="connsiteY232" fmla="*/ 2052702 h 2323145"/>
              <a:gd name="connsiteX233" fmla="*/ 2253080 w 11269336"/>
              <a:gd name="connsiteY233" fmla="*/ 2056363 h 2323145"/>
              <a:gd name="connsiteX234" fmla="*/ 2250906 w 11269336"/>
              <a:gd name="connsiteY234" fmla="*/ 2055654 h 2323145"/>
              <a:gd name="connsiteX235" fmla="*/ 2236905 w 11269336"/>
              <a:gd name="connsiteY235" fmla="*/ 2062882 h 2323145"/>
              <a:gd name="connsiteX236" fmla="*/ 2225830 w 11269336"/>
              <a:gd name="connsiteY236" fmla="*/ 2074027 h 2323145"/>
              <a:gd name="connsiteX237" fmla="*/ 2073776 w 11269336"/>
              <a:gd name="connsiteY237" fmla="*/ 2089244 h 2323145"/>
              <a:gd name="connsiteX238" fmla="*/ 1948256 w 11269336"/>
              <a:gd name="connsiteY238" fmla="*/ 2146616 h 2323145"/>
              <a:gd name="connsiteX239" fmla="*/ 1865582 w 11269336"/>
              <a:gd name="connsiteY239" fmla="*/ 2153738 h 2323145"/>
              <a:gd name="connsiteX240" fmla="*/ 1835210 w 11269336"/>
              <a:gd name="connsiteY240" fmla="*/ 2134244 h 2323145"/>
              <a:gd name="connsiteX241" fmla="*/ 1632661 w 11269336"/>
              <a:gd name="connsiteY241" fmla="*/ 2173882 h 2323145"/>
              <a:gd name="connsiteX242" fmla="*/ 1579590 w 11269336"/>
              <a:gd name="connsiteY242" fmla="*/ 2173680 h 2323145"/>
              <a:gd name="connsiteX243" fmla="*/ 1535601 w 11269336"/>
              <a:gd name="connsiteY243" fmla="*/ 2194590 h 2323145"/>
              <a:gd name="connsiteX244" fmla="*/ 1515594 w 11269336"/>
              <a:gd name="connsiteY244" fmla="*/ 2189622 h 2323145"/>
              <a:gd name="connsiteX245" fmla="*/ 1512113 w 11269336"/>
              <a:gd name="connsiteY245" fmla="*/ 2188534 h 2323145"/>
              <a:gd name="connsiteX246" fmla="*/ 1498838 w 11269336"/>
              <a:gd name="connsiteY246" fmla="*/ 2189213 h 2323145"/>
              <a:gd name="connsiteX247" fmla="*/ 1494279 w 11269336"/>
              <a:gd name="connsiteY247" fmla="*/ 2183112 h 2323145"/>
              <a:gd name="connsiteX248" fmla="*/ 1473714 w 11269336"/>
              <a:gd name="connsiteY248" fmla="*/ 2179625 h 2323145"/>
              <a:gd name="connsiteX249" fmla="*/ 1449503 w 11269336"/>
              <a:gd name="connsiteY249" fmla="*/ 2182633 h 2323145"/>
              <a:gd name="connsiteX250" fmla="*/ 1335495 w 11269336"/>
              <a:gd name="connsiteY250" fmla="*/ 2203940 h 2323145"/>
              <a:gd name="connsiteX251" fmla="*/ 1266687 w 11269336"/>
              <a:gd name="connsiteY251" fmla="*/ 2212688 h 2323145"/>
              <a:gd name="connsiteX252" fmla="*/ 1239614 w 11269336"/>
              <a:gd name="connsiteY252" fmla="*/ 2209727 h 2323145"/>
              <a:gd name="connsiteX253" fmla="*/ 1202436 w 11269336"/>
              <a:gd name="connsiteY253" fmla="*/ 2209817 h 2323145"/>
              <a:gd name="connsiteX254" fmla="*/ 1136097 w 11269336"/>
              <a:gd name="connsiteY254" fmla="*/ 2205112 h 2323145"/>
              <a:gd name="connsiteX255" fmla="*/ 1048229 w 11269336"/>
              <a:gd name="connsiteY255" fmla="*/ 2207249 h 2323145"/>
              <a:gd name="connsiteX256" fmla="*/ 988232 w 11269336"/>
              <a:gd name="connsiteY256" fmla="*/ 2235635 h 2323145"/>
              <a:gd name="connsiteX257" fmla="*/ 981959 w 11269336"/>
              <a:gd name="connsiteY257" fmla="*/ 2231607 h 2323145"/>
              <a:gd name="connsiteX258" fmla="*/ 938600 w 11269336"/>
              <a:gd name="connsiteY258" fmla="*/ 2238113 h 2323145"/>
              <a:gd name="connsiteX259" fmla="*/ 791788 w 11269336"/>
              <a:gd name="connsiteY259" fmla="*/ 2293224 h 2323145"/>
              <a:gd name="connsiteX260" fmla="*/ 706914 w 11269336"/>
              <a:gd name="connsiteY260" fmla="*/ 2305046 h 2323145"/>
              <a:gd name="connsiteX261" fmla="*/ 675971 w 11269336"/>
              <a:gd name="connsiteY261" fmla="*/ 2304030 h 2323145"/>
              <a:gd name="connsiteX262" fmla="*/ 624180 w 11269336"/>
              <a:gd name="connsiteY262" fmla="*/ 2302650 h 2323145"/>
              <a:gd name="connsiteX263" fmla="*/ 583453 w 11269336"/>
              <a:gd name="connsiteY263" fmla="*/ 2288788 h 2323145"/>
              <a:gd name="connsiteX264" fmla="*/ 540946 w 11269336"/>
              <a:gd name="connsiteY264" fmla="*/ 2292721 h 2323145"/>
              <a:gd name="connsiteX265" fmla="*/ 533680 w 11269336"/>
              <a:gd name="connsiteY265" fmla="*/ 2310233 h 2323145"/>
              <a:gd name="connsiteX266" fmla="*/ 487366 w 11269336"/>
              <a:gd name="connsiteY266" fmla="*/ 2309053 h 2323145"/>
              <a:gd name="connsiteX267" fmla="*/ 416820 w 11269336"/>
              <a:gd name="connsiteY267" fmla="*/ 2305443 h 2323145"/>
              <a:gd name="connsiteX268" fmla="*/ 376805 w 11269336"/>
              <a:gd name="connsiteY268" fmla="*/ 2307647 h 2323145"/>
              <a:gd name="connsiteX269" fmla="*/ 266777 w 11269336"/>
              <a:gd name="connsiteY269" fmla="*/ 2309012 h 2323145"/>
              <a:gd name="connsiteX270" fmla="*/ 156013 w 11269336"/>
              <a:gd name="connsiteY270" fmla="*/ 2306832 h 2323145"/>
              <a:gd name="connsiteX271" fmla="*/ 87258 w 11269336"/>
              <a:gd name="connsiteY271" fmla="*/ 2285511 h 2323145"/>
              <a:gd name="connsiteX272" fmla="*/ 23798 w 11269336"/>
              <a:gd name="connsiteY272" fmla="*/ 2281822 h 2323145"/>
              <a:gd name="connsiteX273" fmla="*/ 0 w 11269336"/>
              <a:gd name="connsiteY273" fmla="*/ 2285369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296127 w 11269336"/>
              <a:gd name="connsiteY139" fmla="*/ 2023208 h 2323145"/>
              <a:gd name="connsiteX140" fmla="*/ 5092476 w 11269336"/>
              <a:gd name="connsiteY140" fmla="*/ 2100737 h 2323145"/>
              <a:gd name="connsiteX141" fmla="*/ 5060738 w 11269336"/>
              <a:gd name="connsiteY141" fmla="*/ 2083274 h 2323145"/>
              <a:gd name="connsiteX142" fmla="*/ 4860988 w 11269336"/>
              <a:gd name="connsiteY142" fmla="*/ 2135698 h 2323145"/>
              <a:gd name="connsiteX143" fmla="*/ 4807902 w 11269336"/>
              <a:gd name="connsiteY143" fmla="*/ 2138894 h 2323145"/>
              <a:gd name="connsiteX144" fmla="*/ 4765388 w 11269336"/>
              <a:gd name="connsiteY144" fmla="*/ 2162525 h 2323145"/>
              <a:gd name="connsiteX145" fmla="*/ 4745033 w 11269336"/>
              <a:gd name="connsiteY145" fmla="*/ 2158859 h 2323145"/>
              <a:gd name="connsiteX146" fmla="*/ 4741475 w 11269336"/>
              <a:gd name="connsiteY146" fmla="*/ 2157998 h 2323145"/>
              <a:gd name="connsiteX147" fmla="*/ 4728247 w 11269336"/>
              <a:gd name="connsiteY147" fmla="*/ 2159526 h 2323145"/>
              <a:gd name="connsiteX148" fmla="*/ 4723263 w 11269336"/>
              <a:gd name="connsiteY148" fmla="*/ 2153742 h 2323145"/>
              <a:gd name="connsiteX149" fmla="*/ 4702453 w 11269336"/>
              <a:gd name="connsiteY149" fmla="*/ 2151586 h 2323145"/>
              <a:gd name="connsiteX150" fmla="*/ 4678455 w 11269336"/>
              <a:gd name="connsiteY150" fmla="*/ 2156131 h 2323145"/>
              <a:gd name="connsiteX151" fmla="*/ 4593061 w 11269336"/>
              <a:gd name="connsiteY151" fmla="*/ 2171597 h 2323145"/>
              <a:gd name="connsiteX152" fmla="*/ 4579902 w 11269336"/>
              <a:gd name="connsiteY152" fmla="*/ 2177927 h 2323145"/>
              <a:gd name="connsiteX153" fmla="*/ 4533444 w 11269336"/>
              <a:gd name="connsiteY153" fmla="*/ 2181200 h 2323145"/>
              <a:gd name="connsiteX154" fmla="*/ 4492832 w 11269336"/>
              <a:gd name="connsiteY154" fmla="*/ 2188033 h 2323145"/>
              <a:gd name="connsiteX155" fmla="*/ 4467257 w 11269336"/>
              <a:gd name="connsiteY155" fmla="*/ 2196121 h 2323145"/>
              <a:gd name="connsiteX156" fmla="*/ 4459937 w 11269336"/>
              <a:gd name="connsiteY156" fmla="*/ 2195182 h 2323145"/>
              <a:gd name="connsiteX157" fmla="*/ 4433312 w 11269336"/>
              <a:gd name="connsiteY157" fmla="*/ 2199004 h 2323145"/>
              <a:gd name="connsiteX158" fmla="*/ 4420601 w 11269336"/>
              <a:gd name="connsiteY158" fmla="*/ 2205158 h 2323145"/>
              <a:gd name="connsiteX159" fmla="*/ 4405765 w 11269336"/>
              <a:gd name="connsiteY159" fmla="*/ 2199902 h 2323145"/>
              <a:gd name="connsiteX160" fmla="*/ 4401354 w 11269336"/>
              <a:gd name="connsiteY160" fmla="*/ 2194745 h 2323145"/>
              <a:gd name="connsiteX161" fmla="*/ 4383151 w 11269336"/>
              <a:gd name="connsiteY161" fmla="*/ 2201140 h 2323145"/>
              <a:gd name="connsiteX162" fmla="*/ 4366646 w 11269336"/>
              <a:gd name="connsiteY162" fmla="*/ 2198564 h 2323145"/>
              <a:gd name="connsiteX163" fmla="*/ 4354009 w 11269336"/>
              <a:gd name="connsiteY163" fmla="*/ 2204984 h 2323145"/>
              <a:gd name="connsiteX164" fmla="*/ 4348284 w 11269336"/>
              <a:gd name="connsiteY164" fmla="*/ 2205270 h 2323145"/>
              <a:gd name="connsiteX165" fmla="*/ 4333906 w 11269336"/>
              <a:gd name="connsiteY165" fmla="*/ 2205251 h 2323145"/>
              <a:gd name="connsiteX166" fmla="*/ 4308819 w 11269336"/>
              <a:gd name="connsiteY166" fmla="*/ 2203822 h 2323145"/>
              <a:gd name="connsiteX167" fmla="*/ 4301210 w 11269336"/>
              <a:gd name="connsiteY167" fmla="*/ 2204456 h 2323145"/>
              <a:gd name="connsiteX168" fmla="*/ 4283095 w 11269336"/>
              <a:gd name="connsiteY168" fmla="*/ 2198177 h 2323145"/>
              <a:gd name="connsiteX169" fmla="*/ 4250119 w 11269336"/>
              <a:gd name="connsiteY169" fmla="*/ 2196342 h 2323145"/>
              <a:gd name="connsiteX170" fmla="*/ 4189203 w 11269336"/>
              <a:gd name="connsiteY170" fmla="*/ 2178994 h 2323145"/>
              <a:gd name="connsiteX171" fmla="*/ 4154035 w 11269336"/>
              <a:gd name="connsiteY171" fmla="*/ 2171950 h 2323145"/>
              <a:gd name="connsiteX172" fmla="*/ 4129569 w 11269336"/>
              <a:gd name="connsiteY172" fmla="*/ 2163850 h 2323145"/>
              <a:gd name="connsiteX173" fmla="*/ 4061250 w 11269336"/>
              <a:gd name="connsiteY173" fmla="*/ 2159236 h 2323145"/>
              <a:gd name="connsiteX174" fmla="*/ 3945480 w 11269336"/>
              <a:gd name="connsiteY174" fmla="*/ 2158279 h 2323145"/>
              <a:gd name="connsiteX175" fmla="*/ 3921468 w 11269336"/>
              <a:gd name="connsiteY175" fmla="*/ 2156588 h 2323145"/>
              <a:gd name="connsiteX176" fmla="*/ 3903348 w 11269336"/>
              <a:gd name="connsiteY176" fmla="*/ 2149220 h 2323145"/>
              <a:gd name="connsiteX177" fmla="*/ 3901342 w 11269336"/>
              <a:gd name="connsiteY177" fmla="*/ 2142355 h 2323145"/>
              <a:gd name="connsiteX178" fmla="*/ 3888539 w 11269336"/>
              <a:gd name="connsiteY178" fmla="*/ 2140476 h 2323145"/>
              <a:gd name="connsiteX179" fmla="*/ 3885662 w 11269336"/>
              <a:gd name="connsiteY179" fmla="*/ 2138740 h 2323145"/>
              <a:gd name="connsiteX180" fmla="*/ 3868627 w 11269336"/>
              <a:gd name="connsiteY180" fmla="*/ 2130023 h 2323145"/>
              <a:gd name="connsiteX181" fmla="*/ 3819177 w 11269336"/>
              <a:gd name="connsiteY181" fmla="*/ 2142111 h 2323145"/>
              <a:gd name="connsiteX182" fmla="*/ 3769100 w 11269336"/>
              <a:gd name="connsiteY182" fmla="*/ 2131731 h 2323145"/>
              <a:gd name="connsiteX183" fmla="*/ 3562752 w 11269336"/>
              <a:gd name="connsiteY183" fmla="*/ 2131785 h 2323145"/>
              <a:gd name="connsiteX184" fmla="*/ 3541402 w 11269336"/>
              <a:gd name="connsiteY184" fmla="*/ 2106821 h 2323145"/>
              <a:gd name="connsiteX185" fmla="*/ 3460591 w 11269336"/>
              <a:gd name="connsiteY185" fmla="*/ 2097951 h 2323145"/>
              <a:gd name="connsiteX186" fmla="*/ 3320348 w 11269336"/>
              <a:gd name="connsiteY186" fmla="*/ 2130191 h 2323145"/>
              <a:gd name="connsiteX187" fmla="*/ 3170922 w 11269336"/>
              <a:gd name="connsiteY187" fmla="*/ 2115957 h 2323145"/>
              <a:gd name="connsiteX188" fmla="*/ 3156256 w 11269336"/>
              <a:gd name="connsiteY188" fmla="*/ 2124773 h 2323145"/>
              <a:gd name="connsiteX189" fmla="*/ 3140298 w 11269336"/>
              <a:gd name="connsiteY189" fmla="*/ 2129182 h 2323145"/>
              <a:gd name="connsiteX190" fmla="*/ 3138514 w 11269336"/>
              <a:gd name="connsiteY190" fmla="*/ 2128069 h 2323145"/>
              <a:gd name="connsiteX191" fmla="*/ 3120467 w 11269336"/>
              <a:gd name="connsiteY191" fmla="*/ 2128281 h 2323145"/>
              <a:gd name="connsiteX192" fmla="*/ 3116175 w 11269336"/>
              <a:gd name="connsiteY192" fmla="*/ 2131633 h 2323145"/>
              <a:gd name="connsiteX193" fmla="*/ 3103685 w 11269336"/>
              <a:gd name="connsiteY193" fmla="*/ 2132814 h 2323145"/>
              <a:gd name="connsiteX194" fmla="*/ 3078794 w 11269336"/>
              <a:gd name="connsiteY194" fmla="*/ 2137935 h 2323145"/>
              <a:gd name="connsiteX195" fmla="*/ 3074407 w 11269336"/>
              <a:gd name="connsiteY195" fmla="*/ 2136274 h 2323145"/>
              <a:gd name="connsiteX196" fmla="*/ 3037285 w 11269336"/>
              <a:gd name="connsiteY196" fmla="*/ 2139919 h 2323145"/>
              <a:gd name="connsiteX197" fmla="*/ 3036901 w 11269336"/>
              <a:gd name="connsiteY197" fmla="*/ 2138726 h 2323145"/>
              <a:gd name="connsiteX198" fmla="*/ 3026996 w 11269336"/>
              <a:gd name="connsiteY198" fmla="*/ 2134322 h 2323145"/>
              <a:gd name="connsiteX199" fmla="*/ 3007772 w 11269336"/>
              <a:gd name="connsiteY199" fmla="*/ 2128742 h 2323145"/>
              <a:gd name="connsiteX200" fmla="*/ 2965030 w 11269336"/>
              <a:gd name="connsiteY200" fmla="*/ 2100494 h 2323145"/>
              <a:gd name="connsiteX201" fmla="*/ 2926342 w 11269336"/>
              <a:gd name="connsiteY201" fmla="*/ 2104155 h 2323145"/>
              <a:gd name="connsiteX202" fmla="*/ 2918608 w 11269336"/>
              <a:gd name="connsiteY202" fmla="*/ 2104215 h 2323145"/>
              <a:gd name="connsiteX203" fmla="*/ 2918475 w 11269336"/>
              <a:gd name="connsiteY203" fmla="*/ 2103937 h 2323145"/>
              <a:gd name="connsiteX204" fmla="*/ 2910360 w 11269336"/>
              <a:gd name="connsiteY204" fmla="*/ 2103444 h 2323145"/>
              <a:gd name="connsiteX205" fmla="*/ 2904507 w 11269336"/>
              <a:gd name="connsiteY205" fmla="*/ 2104326 h 2323145"/>
              <a:gd name="connsiteX206" fmla="*/ 2889503 w 11269336"/>
              <a:gd name="connsiteY206" fmla="*/ 2104443 h 2323145"/>
              <a:gd name="connsiteX207" fmla="*/ 2884480 w 11269336"/>
              <a:gd name="connsiteY207" fmla="*/ 2102626 h 2323145"/>
              <a:gd name="connsiteX208" fmla="*/ 2882689 w 11269336"/>
              <a:gd name="connsiteY208" fmla="*/ 2099228 h 2323145"/>
              <a:gd name="connsiteX209" fmla="*/ 2881291 w 11269336"/>
              <a:gd name="connsiteY209" fmla="*/ 2099618 h 2323145"/>
              <a:gd name="connsiteX210" fmla="*/ 2853979 w 11269336"/>
              <a:gd name="connsiteY210" fmla="*/ 2090388 h 2323145"/>
              <a:gd name="connsiteX211" fmla="*/ 2791790 w 11269336"/>
              <a:gd name="connsiteY211" fmla="*/ 2080332 h 2323145"/>
              <a:gd name="connsiteX212" fmla="*/ 2755844 w 11269336"/>
              <a:gd name="connsiteY212" fmla="*/ 2078874 h 2323145"/>
              <a:gd name="connsiteX213" fmla="*/ 2657742 w 11269336"/>
              <a:gd name="connsiteY213" fmla="*/ 2070179 h 2323145"/>
              <a:gd name="connsiteX214" fmla="*/ 2559549 w 11269336"/>
              <a:gd name="connsiteY214" fmla="*/ 2057873 h 2323145"/>
              <a:gd name="connsiteX215" fmla="*/ 2512054 w 11269336"/>
              <a:gd name="connsiteY215" fmla="*/ 2031671 h 2323145"/>
              <a:gd name="connsiteX216" fmla="*/ 2506437 w 11269336"/>
              <a:gd name="connsiteY216" fmla="*/ 2030918 h 2323145"/>
              <a:gd name="connsiteX217" fmla="*/ 2491752 w 11269336"/>
              <a:gd name="connsiteY217" fmla="*/ 2033906 h 2323145"/>
              <a:gd name="connsiteX218" fmla="*/ 2486338 w 11269336"/>
              <a:gd name="connsiteY218" fmla="*/ 2035862 h 2323145"/>
              <a:gd name="connsiteX219" fmla="*/ 2478186 w 11269336"/>
              <a:gd name="connsiteY219" fmla="*/ 2036953 h 2323145"/>
              <a:gd name="connsiteX220" fmla="*/ 2477950 w 11269336"/>
              <a:gd name="connsiteY220" fmla="*/ 2036715 h 2323145"/>
              <a:gd name="connsiteX221" fmla="*/ 2470381 w 11269336"/>
              <a:gd name="connsiteY221" fmla="*/ 2038256 h 2323145"/>
              <a:gd name="connsiteX222" fmla="*/ 2433781 w 11269336"/>
              <a:gd name="connsiteY222" fmla="*/ 2049140 h 2323145"/>
              <a:gd name="connsiteX223" fmla="*/ 2381172 w 11269336"/>
              <a:gd name="connsiteY223" fmla="*/ 2030645 h 2323145"/>
              <a:gd name="connsiteX224" fmla="*/ 2360198 w 11269336"/>
              <a:gd name="connsiteY224" fmla="*/ 2029059 h 2323145"/>
              <a:gd name="connsiteX225" fmla="*/ 2348815 w 11269336"/>
              <a:gd name="connsiteY225" fmla="*/ 2026798 h 2323145"/>
              <a:gd name="connsiteX226" fmla="*/ 2347988 w 11269336"/>
              <a:gd name="connsiteY226" fmla="*/ 2025745 h 2323145"/>
              <a:gd name="connsiteX227" fmla="*/ 2312920 w 11269336"/>
              <a:gd name="connsiteY227" fmla="*/ 2036311 h 2323145"/>
              <a:gd name="connsiteX228" fmla="*/ 2307986 w 11269336"/>
              <a:gd name="connsiteY228" fmla="*/ 2035583 h 2323145"/>
              <a:gd name="connsiteX229" fmla="*/ 2285481 w 11269336"/>
              <a:gd name="connsiteY229" fmla="*/ 2045197 h 2323145"/>
              <a:gd name="connsiteX230" fmla="*/ 2273666 w 11269336"/>
              <a:gd name="connsiteY230" fmla="*/ 2048710 h 2323145"/>
              <a:gd name="connsiteX231" fmla="*/ 2270719 w 11269336"/>
              <a:gd name="connsiteY231" fmla="*/ 2052702 h 2323145"/>
              <a:gd name="connsiteX232" fmla="*/ 2253080 w 11269336"/>
              <a:gd name="connsiteY232" fmla="*/ 2056363 h 2323145"/>
              <a:gd name="connsiteX233" fmla="*/ 2250906 w 11269336"/>
              <a:gd name="connsiteY233" fmla="*/ 2055654 h 2323145"/>
              <a:gd name="connsiteX234" fmla="*/ 2236905 w 11269336"/>
              <a:gd name="connsiteY234" fmla="*/ 2062882 h 2323145"/>
              <a:gd name="connsiteX235" fmla="*/ 2225830 w 11269336"/>
              <a:gd name="connsiteY235" fmla="*/ 2074027 h 2323145"/>
              <a:gd name="connsiteX236" fmla="*/ 2073776 w 11269336"/>
              <a:gd name="connsiteY236" fmla="*/ 2089244 h 2323145"/>
              <a:gd name="connsiteX237" fmla="*/ 1948256 w 11269336"/>
              <a:gd name="connsiteY237" fmla="*/ 2146616 h 2323145"/>
              <a:gd name="connsiteX238" fmla="*/ 1865582 w 11269336"/>
              <a:gd name="connsiteY238" fmla="*/ 2153738 h 2323145"/>
              <a:gd name="connsiteX239" fmla="*/ 1835210 w 11269336"/>
              <a:gd name="connsiteY239" fmla="*/ 2134244 h 2323145"/>
              <a:gd name="connsiteX240" fmla="*/ 1632661 w 11269336"/>
              <a:gd name="connsiteY240" fmla="*/ 2173882 h 2323145"/>
              <a:gd name="connsiteX241" fmla="*/ 1579590 w 11269336"/>
              <a:gd name="connsiteY241" fmla="*/ 2173680 h 2323145"/>
              <a:gd name="connsiteX242" fmla="*/ 1535601 w 11269336"/>
              <a:gd name="connsiteY242" fmla="*/ 2194590 h 2323145"/>
              <a:gd name="connsiteX243" fmla="*/ 1515594 w 11269336"/>
              <a:gd name="connsiteY243" fmla="*/ 2189622 h 2323145"/>
              <a:gd name="connsiteX244" fmla="*/ 1512113 w 11269336"/>
              <a:gd name="connsiteY244" fmla="*/ 2188534 h 2323145"/>
              <a:gd name="connsiteX245" fmla="*/ 1498838 w 11269336"/>
              <a:gd name="connsiteY245" fmla="*/ 2189213 h 2323145"/>
              <a:gd name="connsiteX246" fmla="*/ 1494279 w 11269336"/>
              <a:gd name="connsiteY246" fmla="*/ 2183112 h 2323145"/>
              <a:gd name="connsiteX247" fmla="*/ 1473714 w 11269336"/>
              <a:gd name="connsiteY247" fmla="*/ 2179625 h 2323145"/>
              <a:gd name="connsiteX248" fmla="*/ 1449503 w 11269336"/>
              <a:gd name="connsiteY248" fmla="*/ 2182633 h 2323145"/>
              <a:gd name="connsiteX249" fmla="*/ 1335495 w 11269336"/>
              <a:gd name="connsiteY249" fmla="*/ 2203940 h 2323145"/>
              <a:gd name="connsiteX250" fmla="*/ 1266687 w 11269336"/>
              <a:gd name="connsiteY250" fmla="*/ 2212688 h 2323145"/>
              <a:gd name="connsiteX251" fmla="*/ 1239614 w 11269336"/>
              <a:gd name="connsiteY251" fmla="*/ 2209727 h 2323145"/>
              <a:gd name="connsiteX252" fmla="*/ 1202436 w 11269336"/>
              <a:gd name="connsiteY252" fmla="*/ 2209817 h 2323145"/>
              <a:gd name="connsiteX253" fmla="*/ 1136097 w 11269336"/>
              <a:gd name="connsiteY253" fmla="*/ 2205112 h 2323145"/>
              <a:gd name="connsiteX254" fmla="*/ 1048229 w 11269336"/>
              <a:gd name="connsiteY254" fmla="*/ 2207249 h 2323145"/>
              <a:gd name="connsiteX255" fmla="*/ 988232 w 11269336"/>
              <a:gd name="connsiteY255" fmla="*/ 2235635 h 2323145"/>
              <a:gd name="connsiteX256" fmla="*/ 981959 w 11269336"/>
              <a:gd name="connsiteY256" fmla="*/ 2231607 h 2323145"/>
              <a:gd name="connsiteX257" fmla="*/ 938600 w 11269336"/>
              <a:gd name="connsiteY257" fmla="*/ 2238113 h 2323145"/>
              <a:gd name="connsiteX258" fmla="*/ 791788 w 11269336"/>
              <a:gd name="connsiteY258" fmla="*/ 2293224 h 2323145"/>
              <a:gd name="connsiteX259" fmla="*/ 706914 w 11269336"/>
              <a:gd name="connsiteY259" fmla="*/ 2305046 h 2323145"/>
              <a:gd name="connsiteX260" fmla="*/ 675971 w 11269336"/>
              <a:gd name="connsiteY260" fmla="*/ 2304030 h 2323145"/>
              <a:gd name="connsiteX261" fmla="*/ 624180 w 11269336"/>
              <a:gd name="connsiteY261" fmla="*/ 2302650 h 2323145"/>
              <a:gd name="connsiteX262" fmla="*/ 583453 w 11269336"/>
              <a:gd name="connsiteY262" fmla="*/ 2288788 h 2323145"/>
              <a:gd name="connsiteX263" fmla="*/ 540946 w 11269336"/>
              <a:gd name="connsiteY263" fmla="*/ 2292721 h 2323145"/>
              <a:gd name="connsiteX264" fmla="*/ 533680 w 11269336"/>
              <a:gd name="connsiteY264" fmla="*/ 2310233 h 2323145"/>
              <a:gd name="connsiteX265" fmla="*/ 487366 w 11269336"/>
              <a:gd name="connsiteY265" fmla="*/ 2309053 h 2323145"/>
              <a:gd name="connsiteX266" fmla="*/ 416820 w 11269336"/>
              <a:gd name="connsiteY266" fmla="*/ 2305443 h 2323145"/>
              <a:gd name="connsiteX267" fmla="*/ 376805 w 11269336"/>
              <a:gd name="connsiteY267" fmla="*/ 2307647 h 2323145"/>
              <a:gd name="connsiteX268" fmla="*/ 266777 w 11269336"/>
              <a:gd name="connsiteY268" fmla="*/ 2309012 h 2323145"/>
              <a:gd name="connsiteX269" fmla="*/ 156013 w 11269336"/>
              <a:gd name="connsiteY269" fmla="*/ 2306832 h 2323145"/>
              <a:gd name="connsiteX270" fmla="*/ 87258 w 11269336"/>
              <a:gd name="connsiteY270" fmla="*/ 2285511 h 2323145"/>
              <a:gd name="connsiteX271" fmla="*/ 23798 w 11269336"/>
              <a:gd name="connsiteY271" fmla="*/ 2281822 h 2323145"/>
              <a:gd name="connsiteX272" fmla="*/ 0 w 11269336"/>
              <a:gd name="connsiteY272" fmla="*/ 2285369 h 2323145"/>
              <a:gd name="connsiteX273" fmla="*/ 0 w 11269336"/>
              <a:gd name="connsiteY27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092476 w 11269336"/>
              <a:gd name="connsiteY139" fmla="*/ 2100737 h 2323145"/>
              <a:gd name="connsiteX140" fmla="*/ 5060738 w 11269336"/>
              <a:gd name="connsiteY140" fmla="*/ 208327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60738 w 11269336"/>
              <a:gd name="connsiteY140" fmla="*/ 208327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1048229 w 11269336"/>
              <a:gd name="connsiteY252" fmla="*/ 2207249 h 2323145"/>
              <a:gd name="connsiteX253" fmla="*/ 988232 w 11269336"/>
              <a:gd name="connsiteY253" fmla="*/ 2235635 h 2323145"/>
              <a:gd name="connsiteX254" fmla="*/ 981959 w 11269336"/>
              <a:gd name="connsiteY254" fmla="*/ 2231607 h 2323145"/>
              <a:gd name="connsiteX255" fmla="*/ 938600 w 11269336"/>
              <a:gd name="connsiteY255" fmla="*/ 2238113 h 2323145"/>
              <a:gd name="connsiteX256" fmla="*/ 791788 w 11269336"/>
              <a:gd name="connsiteY256" fmla="*/ 2293224 h 2323145"/>
              <a:gd name="connsiteX257" fmla="*/ 706914 w 11269336"/>
              <a:gd name="connsiteY257" fmla="*/ 2305046 h 2323145"/>
              <a:gd name="connsiteX258" fmla="*/ 675971 w 11269336"/>
              <a:gd name="connsiteY258" fmla="*/ 2304030 h 2323145"/>
              <a:gd name="connsiteX259" fmla="*/ 624180 w 11269336"/>
              <a:gd name="connsiteY259" fmla="*/ 2302650 h 2323145"/>
              <a:gd name="connsiteX260" fmla="*/ 583453 w 11269336"/>
              <a:gd name="connsiteY260" fmla="*/ 2288788 h 2323145"/>
              <a:gd name="connsiteX261" fmla="*/ 540946 w 11269336"/>
              <a:gd name="connsiteY261" fmla="*/ 2292721 h 2323145"/>
              <a:gd name="connsiteX262" fmla="*/ 533680 w 11269336"/>
              <a:gd name="connsiteY262" fmla="*/ 2310233 h 2323145"/>
              <a:gd name="connsiteX263" fmla="*/ 487366 w 11269336"/>
              <a:gd name="connsiteY263" fmla="*/ 2309053 h 2323145"/>
              <a:gd name="connsiteX264" fmla="*/ 416820 w 11269336"/>
              <a:gd name="connsiteY264" fmla="*/ 2305443 h 2323145"/>
              <a:gd name="connsiteX265" fmla="*/ 376805 w 11269336"/>
              <a:gd name="connsiteY265" fmla="*/ 2307647 h 2323145"/>
              <a:gd name="connsiteX266" fmla="*/ 266777 w 11269336"/>
              <a:gd name="connsiteY266" fmla="*/ 2309012 h 2323145"/>
              <a:gd name="connsiteX267" fmla="*/ 156013 w 11269336"/>
              <a:gd name="connsiteY267" fmla="*/ 2306832 h 2323145"/>
              <a:gd name="connsiteX268" fmla="*/ 87258 w 11269336"/>
              <a:gd name="connsiteY268" fmla="*/ 2285511 h 2323145"/>
              <a:gd name="connsiteX269" fmla="*/ 23798 w 11269336"/>
              <a:gd name="connsiteY269" fmla="*/ 2281822 h 2323145"/>
              <a:gd name="connsiteX270" fmla="*/ 0 w 11269336"/>
              <a:gd name="connsiteY270" fmla="*/ 2285369 h 2323145"/>
              <a:gd name="connsiteX271" fmla="*/ 0 w 11269336"/>
              <a:gd name="connsiteY27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1048229 w 11269336"/>
              <a:gd name="connsiteY252" fmla="*/ 2207249 h 2323145"/>
              <a:gd name="connsiteX253" fmla="*/ 988232 w 11269336"/>
              <a:gd name="connsiteY253" fmla="*/ 2235635 h 2323145"/>
              <a:gd name="connsiteX254" fmla="*/ 981959 w 11269336"/>
              <a:gd name="connsiteY254" fmla="*/ 2231607 h 2323145"/>
              <a:gd name="connsiteX255" fmla="*/ 938600 w 11269336"/>
              <a:gd name="connsiteY255" fmla="*/ 2238113 h 2323145"/>
              <a:gd name="connsiteX256" fmla="*/ 791788 w 11269336"/>
              <a:gd name="connsiteY256" fmla="*/ 2293224 h 2323145"/>
              <a:gd name="connsiteX257" fmla="*/ 706914 w 11269336"/>
              <a:gd name="connsiteY257" fmla="*/ 2305046 h 2323145"/>
              <a:gd name="connsiteX258" fmla="*/ 675971 w 11269336"/>
              <a:gd name="connsiteY258" fmla="*/ 2304030 h 2323145"/>
              <a:gd name="connsiteX259" fmla="*/ 624180 w 11269336"/>
              <a:gd name="connsiteY259" fmla="*/ 2302650 h 2323145"/>
              <a:gd name="connsiteX260" fmla="*/ 583453 w 11269336"/>
              <a:gd name="connsiteY260" fmla="*/ 2288788 h 2323145"/>
              <a:gd name="connsiteX261" fmla="*/ 540946 w 11269336"/>
              <a:gd name="connsiteY261" fmla="*/ 2292721 h 2323145"/>
              <a:gd name="connsiteX262" fmla="*/ 533680 w 11269336"/>
              <a:gd name="connsiteY262" fmla="*/ 2310233 h 2323145"/>
              <a:gd name="connsiteX263" fmla="*/ 487366 w 11269336"/>
              <a:gd name="connsiteY263" fmla="*/ 2309053 h 2323145"/>
              <a:gd name="connsiteX264" fmla="*/ 416820 w 11269336"/>
              <a:gd name="connsiteY264" fmla="*/ 2305443 h 2323145"/>
              <a:gd name="connsiteX265" fmla="*/ 376805 w 11269336"/>
              <a:gd name="connsiteY265" fmla="*/ 2307647 h 2323145"/>
              <a:gd name="connsiteX266" fmla="*/ 266777 w 11269336"/>
              <a:gd name="connsiteY266" fmla="*/ 2309012 h 2323145"/>
              <a:gd name="connsiteX267" fmla="*/ 156013 w 11269336"/>
              <a:gd name="connsiteY267" fmla="*/ 2306832 h 2323145"/>
              <a:gd name="connsiteX268" fmla="*/ 87258 w 11269336"/>
              <a:gd name="connsiteY268" fmla="*/ 2285511 h 2323145"/>
              <a:gd name="connsiteX269" fmla="*/ 23798 w 11269336"/>
              <a:gd name="connsiteY269" fmla="*/ 2281822 h 2323145"/>
              <a:gd name="connsiteX270" fmla="*/ 0 w 11269336"/>
              <a:gd name="connsiteY270" fmla="*/ 2285369 h 2323145"/>
              <a:gd name="connsiteX271" fmla="*/ 0 w 11269336"/>
              <a:gd name="connsiteY27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988232 w 11269336"/>
              <a:gd name="connsiteY252" fmla="*/ 2235635 h 2323145"/>
              <a:gd name="connsiteX253" fmla="*/ 981959 w 11269336"/>
              <a:gd name="connsiteY253" fmla="*/ 2231607 h 2323145"/>
              <a:gd name="connsiteX254" fmla="*/ 938600 w 11269336"/>
              <a:gd name="connsiteY254" fmla="*/ 2238113 h 2323145"/>
              <a:gd name="connsiteX255" fmla="*/ 791788 w 11269336"/>
              <a:gd name="connsiteY255" fmla="*/ 2293224 h 2323145"/>
              <a:gd name="connsiteX256" fmla="*/ 706914 w 11269336"/>
              <a:gd name="connsiteY256" fmla="*/ 2305046 h 2323145"/>
              <a:gd name="connsiteX257" fmla="*/ 675971 w 11269336"/>
              <a:gd name="connsiteY257" fmla="*/ 2304030 h 2323145"/>
              <a:gd name="connsiteX258" fmla="*/ 624180 w 11269336"/>
              <a:gd name="connsiteY258" fmla="*/ 2302650 h 2323145"/>
              <a:gd name="connsiteX259" fmla="*/ 583453 w 11269336"/>
              <a:gd name="connsiteY259" fmla="*/ 2288788 h 2323145"/>
              <a:gd name="connsiteX260" fmla="*/ 540946 w 11269336"/>
              <a:gd name="connsiteY260" fmla="*/ 2292721 h 2323145"/>
              <a:gd name="connsiteX261" fmla="*/ 533680 w 11269336"/>
              <a:gd name="connsiteY261" fmla="*/ 2310233 h 2323145"/>
              <a:gd name="connsiteX262" fmla="*/ 487366 w 11269336"/>
              <a:gd name="connsiteY262" fmla="*/ 2309053 h 2323145"/>
              <a:gd name="connsiteX263" fmla="*/ 416820 w 11269336"/>
              <a:gd name="connsiteY263" fmla="*/ 2305443 h 2323145"/>
              <a:gd name="connsiteX264" fmla="*/ 376805 w 11269336"/>
              <a:gd name="connsiteY264" fmla="*/ 2307647 h 2323145"/>
              <a:gd name="connsiteX265" fmla="*/ 266777 w 11269336"/>
              <a:gd name="connsiteY265" fmla="*/ 2309012 h 2323145"/>
              <a:gd name="connsiteX266" fmla="*/ 156013 w 11269336"/>
              <a:gd name="connsiteY266" fmla="*/ 2306832 h 2323145"/>
              <a:gd name="connsiteX267" fmla="*/ 87258 w 11269336"/>
              <a:gd name="connsiteY267" fmla="*/ 2285511 h 2323145"/>
              <a:gd name="connsiteX268" fmla="*/ 23798 w 11269336"/>
              <a:gd name="connsiteY268" fmla="*/ 2281822 h 2323145"/>
              <a:gd name="connsiteX269" fmla="*/ 0 w 11269336"/>
              <a:gd name="connsiteY269" fmla="*/ 2285369 h 2323145"/>
              <a:gd name="connsiteX270" fmla="*/ 0 w 11269336"/>
              <a:gd name="connsiteY270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266687 w 11269336"/>
              <a:gd name="connsiteY247" fmla="*/ 2212688 h 2323145"/>
              <a:gd name="connsiteX248" fmla="*/ 1239614 w 11269336"/>
              <a:gd name="connsiteY248" fmla="*/ 2209727 h 2323145"/>
              <a:gd name="connsiteX249" fmla="*/ 1202436 w 11269336"/>
              <a:gd name="connsiteY249" fmla="*/ 2209817 h 2323145"/>
              <a:gd name="connsiteX250" fmla="*/ 1136097 w 11269336"/>
              <a:gd name="connsiteY250" fmla="*/ 2205112 h 2323145"/>
              <a:gd name="connsiteX251" fmla="*/ 988232 w 11269336"/>
              <a:gd name="connsiteY251" fmla="*/ 2235635 h 2323145"/>
              <a:gd name="connsiteX252" fmla="*/ 981959 w 11269336"/>
              <a:gd name="connsiteY252" fmla="*/ 2231607 h 2323145"/>
              <a:gd name="connsiteX253" fmla="*/ 938600 w 11269336"/>
              <a:gd name="connsiteY253" fmla="*/ 2238113 h 2323145"/>
              <a:gd name="connsiteX254" fmla="*/ 791788 w 11269336"/>
              <a:gd name="connsiteY254" fmla="*/ 2293224 h 2323145"/>
              <a:gd name="connsiteX255" fmla="*/ 706914 w 11269336"/>
              <a:gd name="connsiteY255" fmla="*/ 2305046 h 2323145"/>
              <a:gd name="connsiteX256" fmla="*/ 675971 w 11269336"/>
              <a:gd name="connsiteY256" fmla="*/ 2304030 h 2323145"/>
              <a:gd name="connsiteX257" fmla="*/ 624180 w 11269336"/>
              <a:gd name="connsiteY257" fmla="*/ 2302650 h 2323145"/>
              <a:gd name="connsiteX258" fmla="*/ 583453 w 11269336"/>
              <a:gd name="connsiteY258" fmla="*/ 2288788 h 2323145"/>
              <a:gd name="connsiteX259" fmla="*/ 540946 w 11269336"/>
              <a:gd name="connsiteY259" fmla="*/ 2292721 h 2323145"/>
              <a:gd name="connsiteX260" fmla="*/ 533680 w 11269336"/>
              <a:gd name="connsiteY260" fmla="*/ 2310233 h 2323145"/>
              <a:gd name="connsiteX261" fmla="*/ 487366 w 11269336"/>
              <a:gd name="connsiteY261" fmla="*/ 2309053 h 2323145"/>
              <a:gd name="connsiteX262" fmla="*/ 416820 w 11269336"/>
              <a:gd name="connsiteY262" fmla="*/ 2305443 h 2323145"/>
              <a:gd name="connsiteX263" fmla="*/ 376805 w 11269336"/>
              <a:gd name="connsiteY263" fmla="*/ 2307647 h 2323145"/>
              <a:gd name="connsiteX264" fmla="*/ 266777 w 11269336"/>
              <a:gd name="connsiteY264" fmla="*/ 2309012 h 2323145"/>
              <a:gd name="connsiteX265" fmla="*/ 156013 w 11269336"/>
              <a:gd name="connsiteY265" fmla="*/ 2306832 h 2323145"/>
              <a:gd name="connsiteX266" fmla="*/ 87258 w 11269336"/>
              <a:gd name="connsiteY266" fmla="*/ 2285511 h 2323145"/>
              <a:gd name="connsiteX267" fmla="*/ 23798 w 11269336"/>
              <a:gd name="connsiteY267" fmla="*/ 2281822 h 2323145"/>
              <a:gd name="connsiteX268" fmla="*/ 0 w 11269336"/>
              <a:gd name="connsiteY268" fmla="*/ 2285369 h 2323145"/>
              <a:gd name="connsiteX269" fmla="*/ 0 w 11269336"/>
              <a:gd name="connsiteY269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197391 w 11269336"/>
              <a:gd name="connsiteY54" fmla="*/ 1107746 h 2323145"/>
              <a:gd name="connsiteX55" fmla="*/ 8081474 w 11269336"/>
              <a:gd name="connsiteY55" fmla="*/ 1130125 h 2323145"/>
              <a:gd name="connsiteX56" fmla="*/ 8053585 w 11269336"/>
              <a:gd name="connsiteY56" fmla="*/ 1129169 h 2323145"/>
              <a:gd name="connsiteX57" fmla="*/ 8038422 w 11269336"/>
              <a:gd name="connsiteY57" fmla="*/ 1119092 h 2323145"/>
              <a:gd name="connsiteX58" fmla="*/ 8029450 w 11269336"/>
              <a:gd name="connsiteY58" fmla="*/ 1125592 h 2323145"/>
              <a:gd name="connsiteX59" fmla="*/ 7959552 w 11269336"/>
              <a:gd name="connsiteY59" fmla="*/ 1140188 h 2323145"/>
              <a:gd name="connsiteX60" fmla="*/ 7914188 w 11269336"/>
              <a:gd name="connsiteY60" fmla="*/ 1150862 h 2323145"/>
              <a:gd name="connsiteX61" fmla="*/ 7914918 w 11269336"/>
              <a:gd name="connsiteY61" fmla="*/ 1168758 h 2323145"/>
              <a:gd name="connsiteX62" fmla="*/ 7875510 w 11269336"/>
              <a:gd name="connsiteY62" fmla="*/ 1183153 h 2323145"/>
              <a:gd name="connsiteX63" fmla="*/ 7829932 w 11269336"/>
              <a:gd name="connsiteY63" fmla="*/ 1180782 h 2323145"/>
              <a:gd name="connsiteX64" fmla="*/ 7779182 w 11269336"/>
              <a:gd name="connsiteY64" fmla="*/ 1192665 h 2323145"/>
              <a:gd name="connsiteX65" fmla="*/ 7748774 w 11269336"/>
              <a:gd name="connsiteY65" fmla="*/ 1199586 h 2323145"/>
              <a:gd name="connsiteX66" fmla="*/ 7671846 w 11269336"/>
              <a:gd name="connsiteY66" fmla="*/ 1231966 h 2323145"/>
              <a:gd name="connsiteX67" fmla="*/ 7554146 w 11269336"/>
              <a:gd name="connsiteY67" fmla="*/ 1319748 h 2323145"/>
              <a:gd name="connsiteX68" fmla="*/ 7515052 w 11269336"/>
              <a:gd name="connsiteY68" fmla="*/ 1336718 h 2323145"/>
              <a:gd name="connsiteX69" fmla="*/ 7507193 w 11269336"/>
              <a:gd name="connsiteY69" fmla="*/ 1334617 h 2323145"/>
              <a:gd name="connsiteX70" fmla="*/ 7461694 w 11269336"/>
              <a:gd name="connsiteY70" fmla="*/ 1375866 h 2323145"/>
              <a:gd name="connsiteX71" fmla="*/ 7377571 w 11269336"/>
              <a:gd name="connsiteY71" fmla="*/ 1400128 h 2323145"/>
              <a:gd name="connsiteX72" fmla="*/ 7311261 w 11269336"/>
              <a:gd name="connsiteY72" fmla="*/ 1412652 h 2323145"/>
              <a:gd name="connsiteX73" fmla="*/ 7275307 w 11269336"/>
              <a:gd name="connsiteY73" fmla="*/ 1422171 h 2323145"/>
              <a:gd name="connsiteX74" fmla="*/ 7247783 w 11269336"/>
              <a:gd name="connsiteY74" fmla="*/ 1426330 h 2323145"/>
              <a:gd name="connsiteX75" fmla="*/ 7185047 w 11269336"/>
              <a:gd name="connsiteY75" fmla="*/ 1451812 h 2323145"/>
              <a:gd name="connsiteX76" fmla="*/ 7084117 w 11269336"/>
              <a:gd name="connsiteY76" fmla="*/ 1500281 h 2323145"/>
              <a:gd name="connsiteX77" fmla="*/ 7062011 w 11269336"/>
              <a:gd name="connsiteY77" fmla="*/ 1509183 h 2323145"/>
              <a:gd name="connsiteX78" fmla="*/ 7040555 w 11269336"/>
              <a:gd name="connsiteY78" fmla="*/ 1511207 h 2323145"/>
              <a:gd name="connsiteX79" fmla="*/ 7033438 w 11269336"/>
              <a:gd name="connsiteY79" fmla="*/ 1506772 h 2323145"/>
              <a:gd name="connsiteX80" fmla="*/ 7020886 w 11269336"/>
              <a:gd name="connsiteY80" fmla="*/ 1510764 h 2323145"/>
              <a:gd name="connsiteX81" fmla="*/ 7017033 w 11269336"/>
              <a:gd name="connsiteY81" fmla="*/ 1510650 h 2323145"/>
              <a:gd name="connsiteX82" fmla="*/ 6995460 w 11269336"/>
              <a:gd name="connsiteY82" fmla="*/ 1511173 h 2323145"/>
              <a:gd name="connsiteX83" fmla="*/ 6962144 w 11269336"/>
              <a:gd name="connsiteY83" fmla="*/ 1541508 h 2323145"/>
              <a:gd name="connsiteX84" fmla="*/ 6910674 w 11269336"/>
              <a:gd name="connsiteY84" fmla="*/ 1554793 h 2323145"/>
              <a:gd name="connsiteX85" fmla="*/ 6732152 w 11269336"/>
              <a:gd name="connsiteY85" fmla="*/ 1642538 h 2323145"/>
              <a:gd name="connsiteX86" fmla="*/ 6694106 w 11269336"/>
              <a:gd name="connsiteY86" fmla="*/ 1632377 h 2323145"/>
              <a:gd name="connsiteX87" fmla="*/ 6617223 w 11269336"/>
              <a:gd name="connsiteY87" fmla="*/ 1659889 h 2323145"/>
              <a:gd name="connsiteX88" fmla="*/ 6521138 w 11269336"/>
              <a:gd name="connsiteY88" fmla="*/ 1744340 h 2323145"/>
              <a:gd name="connsiteX89" fmla="*/ 6380677 w 11269336"/>
              <a:gd name="connsiteY89" fmla="*/ 1796883 h 2323145"/>
              <a:gd name="connsiteX90" fmla="*/ 6374897 w 11269336"/>
              <a:gd name="connsiteY90" fmla="*/ 1809910 h 2323145"/>
              <a:gd name="connsiteX91" fmla="*/ 6364545 w 11269336"/>
              <a:gd name="connsiteY91" fmla="*/ 1820090 h 2323145"/>
              <a:gd name="connsiteX92" fmla="*/ 6362126 w 11269336"/>
              <a:gd name="connsiteY92" fmla="*/ 1819991 h 2323145"/>
              <a:gd name="connsiteX93" fmla="*/ 6346673 w 11269336"/>
              <a:gd name="connsiteY93" fmla="*/ 1827824 h 2323145"/>
              <a:gd name="connsiteX94" fmla="*/ 6345588 w 11269336"/>
              <a:gd name="connsiteY94" fmla="*/ 1832232 h 2323145"/>
              <a:gd name="connsiteX95" fmla="*/ 6335708 w 11269336"/>
              <a:gd name="connsiteY95" fmla="*/ 1838451 h 2323145"/>
              <a:gd name="connsiteX96" fmla="*/ 6318182 w 11269336"/>
              <a:gd name="connsiteY96" fmla="*/ 1852975 h 2323145"/>
              <a:gd name="connsiteX97" fmla="*/ 6313084 w 11269336"/>
              <a:gd name="connsiteY97" fmla="*/ 1853561 h 2323145"/>
              <a:gd name="connsiteX98" fmla="*/ 6283816 w 11269336"/>
              <a:gd name="connsiteY98" fmla="*/ 1872148 h 2323145"/>
              <a:gd name="connsiteX99" fmla="*/ 6282550 w 11269336"/>
              <a:gd name="connsiteY99" fmla="*/ 1871392 h 2323145"/>
              <a:gd name="connsiteX100" fmla="*/ 6270527 w 11269336"/>
              <a:gd name="connsiteY100" fmla="*/ 1872208 h 2323145"/>
              <a:gd name="connsiteX101" fmla="*/ 6249518 w 11269336"/>
              <a:gd name="connsiteY101" fmla="*/ 1876079 h 2323145"/>
              <a:gd name="connsiteX102" fmla="*/ 6190386 w 11269336"/>
              <a:gd name="connsiteY102" fmla="*/ 1872478 h 2323145"/>
              <a:gd name="connsiteX103" fmla="*/ 6159777 w 11269336"/>
              <a:gd name="connsiteY103" fmla="*/ 1891745 h 2323145"/>
              <a:gd name="connsiteX104" fmla="*/ 6153131 w 11269336"/>
              <a:gd name="connsiteY104" fmla="*/ 1895079 h 2323145"/>
              <a:gd name="connsiteX105" fmla="*/ 6152798 w 11269336"/>
              <a:gd name="connsiteY105" fmla="*/ 1894920 h 2323145"/>
              <a:gd name="connsiteX106" fmla="*/ 6145388 w 11269336"/>
              <a:gd name="connsiteY106" fmla="*/ 1897990 h 2323145"/>
              <a:gd name="connsiteX107" fmla="*/ 6141014 w 11269336"/>
              <a:gd name="connsiteY107" fmla="*/ 1901155 h 2323145"/>
              <a:gd name="connsiteX108" fmla="*/ 6128122 w 11269336"/>
              <a:gd name="connsiteY108" fmla="*/ 1907623 h 2323145"/>
              <a:gd name="connsiteX109" fmla="*/ 6122351 w 11269336"/>
              <a:gd name="connsiteY109" fmla="*/ 1908359 h 2323145"/>
              <a:gd name="connsiteX110" fmla="*/ 6064750 w 11269336"/>
              <a:gd name="connsiteY110" fmla="*/ 1896394 h 2323145"/>
              <a:gd name="connsiteX111" fmla="*/ 5964230 w 11269336"/>
              <a:gd name="connsiteY111" fmla="*/ 1910038 h 2323145"/>
              <a:gd name="connsiteX112" fmla="*/ 5865399 w 11269336"/>
              <a:gd name="connsiteY112" fmla="*/ 1926966 h 2323145"/>
              <a:gd name="connsiteX113" fmla="*/ 5829951 w 11269336"/>
              <a:gd name="connsiteY113" fmla="*/ 1934755 h 2323145"/>
              <a:gd name="connsiteX114" fmla="*/ 5765285 w 11269336"/>
              <a:gd name="connsiteY114" fmla="*/ 1941322 h 2323145"/>
              <a:gd name="connsiteX115" fmla="*/ 5734750 w 11269336"/>
              <a:gd name="connsiteY115" fmla="*/ 1939793 h 2323145"/>
              <a:gd name="connsiteX116" fmla="*/ 5733569 w 11269336"/>
              <a:gd name="connsiteY116" fmla="*/ 1940505 h 2323145"/>
              <a:gd name="connsiteX117" fmla="*/ 5730329 w 11269336"/>
              <a:gd name="connsiteY117" fmla="*/ 1937845 h 2323145"/>
              <a:gd name="connsiteX118" fmla="*/ 5724661 w 11269336"/>
              <a:gd name="connsiteY118" fmla="*/ 1937455 h 2323145"/>
              <a:gd name="connsiteX119" fmla="*/ 5710186 w 11269336"/>
              <a:gd name="connsiteY119" fmla="*/ 1941370 h 2323145"/>
              <a:gd name="connsiteX120" fmla="*/ 5704910 w 11269336"/>
              <a:gd name="connsiteY120" fmla="*/ 1943663 h 2323145"/>
              <a:gd name="connsiteX121" fmla="*/ 5696836 w 11269336"/>
              <a:gd name="connsiteY121" fmla="*/ 1945271 h 2323145"/>
              <a:gd name="connsiteX122" fmla="*/ 5696583 w 11269336"/>
              <a:gd name="connsiteY122" fmla="*/ 1945050 h 2323145"/>
              <a:gd name="connsiteX123" fmla="*/ 5689123 w 11269336"/>
              <a:gd name="connsiteY123" fmla="*/ 1947067 h 2323145"/>
              <a:gd name="connsiteX124" fmla="*/ 5653291 w 11269336"/>
              <a:gd name="connsiteY124" fmla="*/ 1960245 h 2323145"/>
              <a:gd name="connsiteX125" fmla="*/ 5599385 w 11269336"/>
              <a:gd name="connsiteY125" fmla="*/ 1945198 h 2323145"/>
              <a:gd name="connsiteX126" fmla="*/ 5578300 w 11269336"/>
              <a:gd name="connsiteY126" fmla="*/ 1944963 h 2323145"/>
              <a:gd name="connsiteX127" fmla="*/ 5566758 w 11269336"/>
              <a:gd name="connsiteY127" fmla="*/ 1943441 h 2323145"/>
              <a:gd name="connsiteX128" fmla="*/ 5565857 w 11269336"/>
              <a:gd name="connsiteY128" fmla="*/ 1942445 h 2323145"/>
              <a:gd name="connsiteX129" fmla="*/ 5531534 w 11269336"/>
              <a:gd name="connsiteY129" fmla="*/ 1955208 h 2323145"/>
              <a:gd name="connsiteX130" fmla="*/ 5526552 w 11269336"/>
              <a:gd name="connsiteY130" fmla="*/ 1954799 h 2323145"/>
              <a:gd name="connsiteX131" fmla="*/ 5504723 w 11269336"/>
              <a:gd name="connsiteY131" fmla="*/ 1965811 h 2323145"/>
              <a:gd name="connsiteX132" fmla="*/ 5493156 w 11269336"/>
              <a:gd name="connsiteY132" fmla="*/ 1970063 h 2323145"/>
              <a:gd name="connsiteX133" fmla="*/ 5490486 w 11269336"/>
              <a:gd name="connsiteY133" fmla="*/ 1974227 h 2323145"/>
              <a:gd name="connsiteX134" fmla="*/ 5473107 w 11269336"/>
              <a:gd name="connsiteY134" fmla="*/ 1979001 h 2323145"/>
              <a:gd name="connsiteX135" fmla="*/ 5470885 w 11269336"/>
              <a:gd name="connsiteY135" fmla="*/ 1978432 h 2323145"/>
              <a:gd name="connsiteX136" fmla="*/ 5457393 w 11269336"/>
              <a:gd name="connsiteY136" fmla="*/ 1986525 h 2323145"/>
              <a:gd name="connsiteX137" fmla="*/ 5447102 w 11269336"/>
              <a:gd name="connsiteY137" fmla="*/ 1998329 h 2323145"/>
              <a:gd name="connsiteX138" fmla="*/ 5159151 w 11269336"/>
              <a:gd name="connsiteY138" fmla="*/ 2029640 h 2323145"/>
              <a:gd name="connsiteX139" fmla="*/ 5041688 w 11269336"/>
              <a:gd name="connsiteY139" fmla="*/ 2022334 h 2323145"/>
              <a:gd name="connsiteX140" fmla="*/ 4860988 w 11269336"/>
              <a:gd name="connsiteY140" fmla="*/ 2135698 h 2323145"/>
              <a:gd name="connsiteX141" fmla="*/ 4807902 w 11269336"/>
              <a:gd name="connsiteY141" fmla="*/ 2138894 h 2323145"/>
              <a:gd name="connsiteX142" fmla="*/ 4765388 w 11269336"/>
              <a:gd name="connsiteY142" fmla="*/ 2162525 h 2323145"/>
              <a:gd name="connsiteX143" fmla="*/ 4745033 w 11269336"/>
              <a:gd name="connsiteY143" fmla="*/ 2158859 h 2323145"/>
              <a:gd name="connsiteX144" fmla="*/ 4741475 w 11269336"/>
              <a:gd name="connsiteY144" fmla="*/ 2157998 h 2323145"/>
              <a:gd name="connsiteX145" fmla="*/ 4728247 w 11269336"/>
              <a:gd name="connsiteY145" fmla="*/ 2159526 h 2323145"/>
              <a:gd name="connsiteX146" fmla="*/ 4723263 w 11269336"/>
              <a:gd name="connsiteY146" fmla="*/ 2153742 h 2323145"/>
              <a:gd name="connsiteX147" fmla="*/ 4702453 w 11269336"/>
              <a:gd name="connsiteY147" fmla="*/ 2151586 h 2323145"/>
              <a:gd name="connsiteX148" fmla="*/ 4678455 w 11269336"/>
              <a:gd name="connsiteY148" fmla="*/ 2156131 h 2323145"/>
              <a:gd name="connsiteX149" fmla="*/ 4593061 w 11269336"/>
              <a:gd name="connsiteY149" fmla="*/ 2171597 h 2323145"/>
              <a:gd name="connsiteX150" fmla="*/ 4579902 w 11269336"/>
              <a:gd name="connsiteY150" fmla="*/ 2177927 h 2323145"/>
              <a:gd name="connsiteX151" fmla="*/ 4533444 w 11269336"/>
              <a:gd name="connsiteY151" fmla="*/ 2181200 h 2323145"/>
              <a:gd name="connsiteX152" fmla="*/ 4492832 w 11269336"/>
              <a:gd name="connsiteY152" fmla="*/ 2188033 h 2323145"/>
              <a:gd name="connsiteX153" fmla="*/ 4467257 w 11269336"/>
              <a:gd name="connsiteY153" fmla="*/ 2196121 h 2323145"/>
              <a:gd name="connsiteX154" fmla="*/ 4459937 w 11269336"/>
              <a:gd name="connsiteY154" fmla="*/ 2195182 h 2323145"/>
              <a:gd name="connsiteX155" fmla="*/ 4433312 w 11269336"/>
              <a:gd name="connsiteY155" fmla="*/ 2199004 h 2323145"/>
              <a:gd name="connsiteX156" fmla="*/ 4420601 w 11269336"/>
              <a:gd name="connsiteY156" fmla="*/ 2205158 h 2323145"/>
              <a:gd name="connsiteX157" fmla="*/ 4405765 w 11269336"/>
              <a:gd name="connsiteY157" fmla="*/ 2199902 h 2323145"/>
              <a:gd name="connsiteX158" fmla="*/ 4401354 w 11269336"/>
              <a:gd name="connsiteY158" fmla="*/ 2194745 h 2323145"/>
              <a:gd name="connsiteX159" fmla="*/ 4383151 w 11269336"/>
              <a:gd name="connsiteY159" fmla="*/ 2201140 h 2323145"/>
              <a:gd name="connsiteX160" fmla="*/ 4366646 w 11269336"/>
              <a:gd name="connsiteY160" fmla="*/ 2198564 h 2323145"/>
              <a:gd name="connsiteX161" fmla="*/ 4354009 w 11269336"/>
              <a:gd name="connsiteY161" fmla="*/ 2204984 h 2323145"/>
              <a:gd name="connsiteX162" fmla="*/ 4348284 w 11269336"/>
              <a:gd name="connsiteY162" fmla="*/ 2205270 h 2323145"/>
              <a:gd name="connsiteX163" fmla="*/ 4333906 w 11269336"/>
              <a:gd name="connsiteY163" fmla="*/ 2205251 h 2323145"/>
              <a:gd name="connsiteX164" fmla="*/ 4308819 w 11269336"/>
              <a:gd name="connsiteY164" fmla="*/ 2203822 h 2323145"/>
              <a:gd name="connsiteX165" fmla="*/ 4301210 w 11269336"/>
              <a:gd name="connsiteY165" fmla="*/ 2204456 h 2323145"/>
              <a:gd name="connsiteX166" fmla="*/ 4283095 w 11269336"/>
              <a:gd name="connsiteY166" fmla="*/ 2198177 h 2323145"/>
              <a:gd name="connsiteX167" fmla="*/ 4250119 w 11269336"/>
              <a:gd name="connsiteY167" fmla="*/ 2196342 h 2323145"/>
              <a:gd name="connsiteX168" fmla="*/ 4189203 w 11269336"/>
              <a:gd name="connsiteY168" fmla="*/ 2178994 h 2323145"/>
              <a:gd name="connsiteX169" fmla="*/ 4154035 w 11269336"/>
              <a:gd name="connsiteY169" fmla="*/ 2171950 h 2323145"/>
              <a:gd name="connsiteX170" fmla="*/ 4129569 w 11269336"/>
              <a:gd name="connsiteY170" fmla="*/ 2163850 h 2323145"/>
              <a:gd name="connsiteX171" fmla="*/ 4061250 w 11269336"/>
              <a:gd name="connsiteY171" fmla="*/ 2159236 h 2323145"/>
              <a:gd name="connsiteX172" fmla="*/ 3945480 w 11269336"/>
              <a:gd name="connsiteY172" fmla="*/ 2158279 h 2323145"/>
              <a:gd name="connsiteX173" fmla="*/ 3921468 w 11269336"/>
              <a:gd name="connsiteY173" fmla="*/ 2156588 h 2323145"/>
              <a:gd name="connsiteX174" fmla="*/ 3903348 w 11269336"/>
              <a:gd name="connsiteY174" fmla="*/ 2149220 h 2323145"/>
              <a:gd name="connsiteX175" fmla="*/ 3901342 w 11269336"/>
              <a:gd name="connsiteY175" fmla="*/ 2142355 h 2323145"/>
              <a:gd name="connsiteX176" fmla="*/ 3888539 w 11269336"/>
              <a:gd name="connsiteY176" fmla="*/ 2140476 h 2323145"/>
              <a:gd name="connsiteX177" fmla="*/ 3885662 w 11269336"/>
              <a:gd name="connsiteY177" fmla="*/ 2138740 h 2323145"/>
              <a:gd name="connsiteX178" fmla="*/ 3868627 w 11269336"/>
              <a:gd name="connsiteY178" fmla="*/ 2130023 h 2323145"/>
              <a:gd name="connsiteX179" fmla="*/ 3819177 w 11269336"/>
              <a:gd name="connsiteY179" fmla="*/ 2142111 h 2323145"/>
              <a:gd name="connsiteX180" fmla="*/ 3769100 w 11269336"/>
              <a:gd name="connsiteY180" fmla="*/ 2131731 h 2323145"/>
              <a:gd name="connsiteX181" fmla="*/ 3562752 w 11269336"/>
              <a:gd name="connsiteY181" fmla="*/ 2131785 h 2323145"/>
              <a:gd name="connsiteX182" fmla="*/ 3541402 w 11269336"/>
              <a:gd name="connsiteY182" fmla="*/ 2106821 h 2323145"/>
              <a:gd name="connsiteX183" fmla="*/ 3365341 w 11269336"/>
              <a:gd name="connsiteY183" fmla="*/ 2077638 h 2323145"/>
              <a:gd name="connsiteX184" fmla="*/ 3170922 w 11269336"/>
              <a:gd name="connsiteY184" fmla="*/ 2115957 h 2323145"/>
              <a:gd name="connsiteX185" fmla="*/ 3156256 w 11269336"/>
              <a:gd name="connsiteY185" fmla="*/ 2124773 h 2323145"/>
              <a:gd name="connsiteX186" fmla="*/ 3140298 w 11269336"/>
              <a:gd name="connsiteY186" fmla="*/ 2129182 h 2323145"/>
              <a:gd name="connsiteX187" fmla="*/ 3138514 w 11269336"/>
              <a:gd name="connsiteY187" fmla="*/ 2128069 h 2323145"/>
              <a:gd name="connsiteX188" fmla="*/ 3120467 w 11269336"/>
              <a:gd name="connsiteY188" fmla="*/ 2128281 h 2323145"/>
              <a:gd name="connsiteX189" fmla="*/ 3116175 w 11269336"/>
              <a:gd name="connsiteY189" fmla="*/ 2131633 h 2323145"/>
              <a:gd name="connsiteX190" fmla="*/ 3103685 w 11269336"/>
              <a:gd name="connsiteY190" fmla="*/ 2132814 h 2323145"/>
              <a:gd name="connsiteX191" fmla="*/ 3078794 w 11269336"/>
              <a:gd name="connsiteY191" fmla="*/ 2137935 h 2323145"/>
              <a:gd name="connsiteX192" fmla="*/ 3074407 w 11269336"/>
              <a:gd name="connsiteY192" fmla="*/ 2136274 h 2323145"/>
              <a:gd name="connsiteX193" fmla="*/ 3037285 w 11269336"/>
              <a:gd name="connsiteY193" fmla="*/ 2139919 h 2323145"/>
              <a:gd name="connsiteX194" fmla="*/ 3036901 w 11269336"/>
              <a:gd name="connsiteY194" fmla="*/ 2138726 h 2323145"/>
              <a:gd name="connsiteX195" fmla="*/ 3026996 w 11269336"/>
              <a:gd name="connsiteY195" fmla="*/ 2134322 h 2323145"/>
              <a:gd name="connsiteX196" fmla="*/ 3007772 w 11269336"/>
              <a:gd name="connsiteY196" fmla="*/ 2128742 h 2323145"/>
              <a:gd name="connsiteX197" fmla="*/ 2965030 w 11269336"/>
              <a:gd name="connsiteY197" fmla="*/ 2100494 h 2323145"/>
              <a:gd name="connsiteX198" fmla="*/ 2926342 w 11269336"/>
              <a:gd name="connsiteY198" fmla="*/ 2104155 h 2323145"/>
              <a:gd name="connsiteX199" fmla="*/ 2918608 w 11269336"/>
              <a:gd name="connsiteY199" fmla="*/ 2104215 h 2323145"/>
              <a:gd name="connsiteX200" fmla="*/ 2918475 w 11269336"/>
              <a:gd name="connsiteY200" fmla="*/ 2103937 h 2323145"/>
              <a:gd name="connsiteX201" fmla="*/ 2910360 w 11269336"/>
              <a:gd name="connsiteY201" fmla="*/ 2103444 h 2323145"/>
              <a:gd name="connsiteX202" fmla="*/ 2904507 w 11269336"/>
              <a:gd name="connsiteY202" fmla="*/ 2104326 h 2323145"/>
              <a:gd name="connsiteX203" fmla="*/ 2889503 w 11269336"/>
              <a:gd name="connsiteY203" fmla="*/ 2104443 h 2323145"/>
              <a:gd name="connsiteX204" fmla="*/ 2884480 w 11269336"/>
              <a:gd name="connsiteY204" fmla="*/ 2102626 h 2323145"/>
              <a:gd name="connsiteX205" fmla="*/ 2882689 w 11269336"/>
              <a:gd name="connsiteY205" fmla="*/ 2099228 h 2323145"/>
              <a:gd name="connsiteX206" fmla="*/ 2881291 w 11269336"/>
              <a:gd name="connsiteY206" fmla="*/ 2099618 h 2323145"/>
              <a:gd name="connsiteX207" fmla="*/ 2853979 w 11269336"/>
              <a:gd name="connsiteY207" fmla="*/ 2090388 h 2323145"/>
              <a:gd name="connsiteX208" fmla="*/ 2791790 w 11269336"/>
              <a:gd name="connsiteY208" fmla="*/ 2080332 h 2323145"/>
              <a:gd name="connsiteX209" fmla="*/ 2755844 w 11269336"/>
              <a:gd name="connsiteY209" fmla="*/ 2078874 h 2323145"/>
              <a:gd name="connsiteX210" fmla="*/ 2657742 w 11269336"/>
              <a:gd name="connsiteY210" fmla="*/ 2070179 h 2323145"/>
              <a:gd name="connsiteX211" fmla="*/ 2559549 w 11269336"/>
              <a:gd name="connsiteY211" fmla="*/ 2057873 h 2323145"/>
              <a:gd name="connsiteX212" fmla="*/ 2512054 w 11269336"/>
              <a:gd name="connsiteY212" fmla="*/ 2031671 h 2323145"/>
              <a:gd name="connsiteX213" fmla="*/ 2506437 w 11269336"/>
              <a:gd name="connsiteY213" fmla="*/ 2030918 h 2323145"/>
              <a:gd name="connsiteX214" fmla="*/ 2491752 w 11269336"/>
              <a:gd name="connsiteY214" fmla="*/ 2033906 h 2323145"/>
              <a:gd name="connsiteX215" fmla="*/ 2486338 w 11269336"/>
              <a:gd name="connsiteY215" fmla="*/ 2035862 h 2323145"/>
              <a:gd name="connsiteX216" fmla="*/ 2478186 w 11269336"/>
              <a:gd name="connsiteY216" fmla="*/ 2036953 h 2323145"/>
              <a:gd name="connsiteX217" fmla="*/ 2477950 w 11269336"/>
              <a:gd name="connsiteY217" fmla="*/ 2036715 h 2323145"/>
              <a:gd name="connsiteX218" fmla="*/ 2470381 w 11269336"/>
              <a:gd name="connsiteY218" fmla="*/ 2038256 h 2323145"/>
              <a:gd name="connsiteX219" fmla="*/ 2433781 w 11269336"/>
              <a:gd name="connsiteY219" fmla="*/ 2049140 h 2323145"/>
              <a:gd name="connsiteX220" fmla="*/ 2381172 w 11269336"/>
              <a:gd name="connsiteY220" fmla="*/ 2030645 h 2323145"/>
              <a:gd name="connsiteX221" fmla="*/ 2360198 w 11269336"/>
              <a:gd name="connsiteY221" fmla="*/ 2029059 h 2323145"/>
              <a:gd name="connsiteX222" fmla="*/ 2348815 w 11269336"/>
              <a:gd name="connsiteY222" fmla="*/ 2026798 h 2323145"/>
              <a:gd name="connsiteX223" fmla="*/ 2347988 w 11269336"/>
              <a:gd name="connsiteY223" fmla="*/ 2025745 h 2323145"/>
              <a:gd name="connsiteX224" fmla="*/ 2312920 w 11269336"/>
              <a:gd name="connsiteY224" fmla="*/ 2036311 h 2323145"/>
              <a:gd name="connsiteX225" fmla="*/ 2307986 w 11269336"/>
              <a:gd name="connsiteY225" fmla="*/ 2035583 h 2323145"/>
              <a:gd name="connsiteX226" fmla="*/ 2285481 w 11269336"/>
              <a:gd name="connsiteY226" fmla="*/ 2045197 h 2323145"/>
              <a:gd name="connsiteX227" fmla="*/ 2273666 w 11269336"/>
              <a:gd name="connsiteY227" fmla="*/ 2048710 h 2323145"/>
              <a:gd name="connsiteX228" fmla="*/ 2270719 w 11269336"/>
              <a:gd name="connsiteY228" fmla="*/ 2052702 h 2323145"/>
              <a:gd name="connsiteX229" fmla="*/ 2253080 w 11269336"/>
              <a:gd name="connsiteY229" fmla="*/ 2056363 h 2323145"/>
              <a:gd name="connsiteX230" fmla="*/ 2250906 w 11269336"/>
              <a:gd name="connsiteY230" fmla="*/ 2055654 h 2323145"/>
              <a:gd name="connsiteX231" fmla="*/ 2236905 w 11269336"/>
              <a:gd name="connsiteY231" fmla="*/ 2062882 h 2323145"/>
              <a:gd name="connsiteX232" fmla="*/ 2225830 w 11269336"/>
              <a:gd name="connsiteY232" fmla="*/ 2074027 h 2323145"/>
              <a:gd name="connsiteX233" fmla="*/ 2073776 w 11269336"/>
              <a:gd name="connsiteY233" fmla="*/ 2089244 h 2323145"/>
              <a:gd name="connsiteX234" fmla="*/ 1948256 w 11269336"/>
              <a:gd name="connsiteY234" fmla="*/ 2146616 h 2323145"/>
              <a:gd name="connsiteX235" fmla="*/ 1865582 w 11269336"/>
              <a:gd name="connsiteY235" fmla="*/ 2153738 h 2323145"/>
              <a:gd name="connsiteX236" fmla="*/ 1835210 w 11269336"/>
              <a:gd name="connsiteY236" fmla="*/ 2134244 h 2323145"/>
              <a:gd name="connsiteX237" fmla="*/ 1632661 w 11269336"/>
              <a:gd name="connsiteY237" fmla="*/ 2173882 h 2323145"/>
              <a:gd name="connsiteX238" fmla="*/ 1579590 w 11269336"/>
              <a:gd name="connsiteY238" fmla="*/ 2173680 h 2323145"/>
              <a:gd name="connsiteX239" fmla="*/ 1535601 w 11269336"/>
              <a:gd name="connsiteY239" fmla="*/ 2194590 h 2323145"/>
              <a:gd name="connsiteX240" fmla="*/ 1515594 w 11269336"/>
              <a:gd name="connsiteY240" fmla="*/ 2189622 h 2323145"/>
              <a:gd name="connsiteX241" fmla="*/ 1512113 w 11269336"/>
              <a:gd name="connsiteY241" fmla="*/ 2188534 h 2323145"/>
              <a:gd name="connsiteX242" fmla="*/ 1498838 w 11269336"/>
              <a:gd name="connsiteY242" fmla="*/ 2189213 h 2323145"/>
              <a:gd name="connsiteX243" fmla="*/ 1494279 w 11269336"/>
              <a:gd name="connsiteY243" fmla="*/ 2183112 h 2323145"/>
              <a:gd name="connsiteX244" fmla="*/ 1473714 w 11269336"/>
              <a:gd name="connsiteY244" fmla="*/ 2179625 h 2323145"/>
              <a:gd name="connsiteX245" fmla="*/ 1449503 w 11269336"/>
              <a:gd name="connsiteY245" fmla="*/ 2182633 h 2323145"/>
              <a:gd name="connsiteX246" fmla="*/ 1266687 w 11269336"/>
              <a:gd name="connsiteY246" fmla="*/ 2212688 h 2323145"/>
              <a:gd name="connsiteX247" fmla="*/ 1239614 w 11269336"/>
              <a:gd name="connsiteY247" fmla="*/ 2209727 h 2323145"/>
              <a:gd name="connsiteX248" fmla="*/ 1202436 w 11269336"/>
              <a:gd name="connsiteY248" fmla="*/ 2209817 h 2323145"/>
              <a:gd name="connsiteX249" fmla="*/ 1136097 w 11269336"/>
              <a:gd name="connsiteY249" fmla="*/ 2205112 h 2323145"/>
              <a:gd name="connsiteX250" fmla="*/ 988232 w 11269336"/>
              <a:gd name="connsiteY250" fmla="*/ 2235635 h 2323145"/>
              <a:gd name="connsiteX251" fmla="*/ 981959 w 11269336"/>
              <a:gd name="connsiteY251" fmla="*/ 2231607 h 2323145"/>
              <a:gd name="connsiteX252" fmla="*/ 938600 w 11269336"/>
              <a:gd name="connsiteY252" fmla="*/ 2238113 h 2323145"/>
              <a:gd name="connsiteX253" fmla="*/ 791788 w 11269336"/>
              <a:gd name="connsiteY253" fmla="*/ 2293224 h 2323145"/>
              <a:gd name="connsiteX254" fmla="*/ 706914 w 11269336"/>
              <a:gd name="connsiteY254" fmla="*/ 2305046 h 2323145"/>
              <a:gd name="connsiteX255" fmla="*/ 675971 w 11269336"/>
              <a:gd name="connsiteY255" fmla="*/ 2304030 h 2323145"/>
              <a:gd name="connsiteX256" fmla="*/ 624180 w 11269336"/>
              <a:gd name="connsiteY256" fmla="*/ 2302650 h 2323145"/>
              <a:gd name="connsiteX257" fmla="*/ 583453 w 11269336"/>
              <a:gd name="connsiteY257" fmla="*/ 2288788 h 2323145"/>
              <a:gd name="connsiteX258" fmla="*/ 540946 w 11269336"/>
              <a:gd name="connsiteY258" fmla="*/ 2292721 h 2323145"/>
              <a:gd name="connsiteX259" fmla="*/ 533680 w 11269336"/>
              <a:gd name="connsiteY259" fmla="*/ 2310233 h 2323145"/>
              <a:gd name="connsiteX260" fmla="*/ 487366 w 11269336"/>
              <a:gd name="connsiteY260" fmla="*/ 2309053 h 2323145"/>
              <a:gd name="connsiteX261" fmla="*/ 416820 w 11269336"/>
              <a:gd name="connsiteY261" fmla="*/ 2305443 h 2323145"/>
              <a:gd name="connsiteX262" fmla="*/ 376805 w 11269336"/>
              <a:gd name="connsiteY262" fmla="*/ 2307647 h 2323145"/>
              <a:gd name="connsiteX263" fmla="*/ 266777 w 11269336"/>
              <a:gd name="connsiteY263" fmla="*/ 2309012 h 2323145"/>
              <a:gd name="connsiteX264" fmla="*/ 156013 w 11269336"/>
              <a:gd name="connsiteY264" fmla="*/ 2306832 h 2323145"/>
              <a:gd name="connsiteX265" fmla="*/ 87258 w 11269336"/>
              <a:gd name="connsiteY265" fmla="*/ 2285511 h 2323145"/>
              <a:gd name="connsiteX266" fmla="*/ 23798 w 11269336"/>
              <a:gd name="connsiteY266" fmla="*/ 2281822 h 2323145"/>
              <a:gd name="connsiteX267" fmla="*/ 0 w 11269336"/>
              <a:gd name="connsiteY267" fmla="*/ 2285369 h 2323145"/>
              <a:gd name="connsiteX268" fmla="*/ 0 w 11269336"/>
              <a:gd name="connsiteY268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795998 w 11269336"/>
              <a:gd name="connsiteY32" fmla="*/ 863337 h 2323145"/>
              <a:gd name="connsiteX33" fmla="*/ 8776970 w 11269336"/>
              <a:gd name="connsiteY33" fmla="*/ 885177 h 2323145"/>
              <a:gd name="connsiteX34" fmla="*/ 8755719 w 11269336"/>
              <a:gd name="connsiteY34" fmla="*/ 889754 h 2323145"/>
              <a:gd name="connsiteX35" fmla="*/ 8743257 w 11269336"/>
              <a:gd name="connsiteY35" fmla="*/ 904723 h 2323145"/>
              <a:gd name="connsiteX36" fmla="*/ 8721366 w 11269336"/>
              <a:gd name="connsiteY36" fmla="*/ 904711 h 2323145"/>
              <a:gd name="connsiteX37" fmla="*/ 8678353 w 11269336"/>
              <a:gd name="connsiteY37" fmla="*/ 926318 h 2323145"/>
              <a:gd name="connsiteX38" fmla="*/ 8636849 w 11269336"/>
              <a:gd name="connsiteY38" fmla="*/ 937900 h 2323145"/>
              <a:gd name="connsiteX39" fmla="*/ 8620213 w 11269336"/>
              <a:gd name="connsiteY39" fmla="*/ 943068 h 2323145"/>
              <a:gd name="connsiteX40" fmla="*/ 8612581 w 11269336"/>
              <a:gd name="connsiteY40" fmla="*/ 952695 h 2323145"/>
              <a:gd name="connsiteX41" fmla="*/ 8589038 w 11269336"/>
              <a:gd name="connsiteY41" fmla="*/ 963892 h 2323145"/>
              <a:gd name="connsiteX42" fmla="*/ 8579950 w 11269336"/>
              <a:gd name="connsiteY42" fmla="*/ 960899 h 2323145"/>
              <a:gd name="connsiteX43" fmla="*/ 8579319 w 11269336"/>
              <a:gd name="connsiteY43" fmla="*/ 965630 h 2323145"/>
              <a:gd name="connsiteX44" fmla="*/ 8547429 w 11269336"/>
              <a:gd name="connsiteY44" fmla="*/ 984506 h 2323145"/>
              <a:gd name="connsiteX45" fmla="*/ 8478704 w 11269336"/>
              <a:gd name="connsiteY45" fmla="*/ 1025490 h 2323145"/>
              <a:gd name="connsiteX46" fmla="*/ 8461421 w 11269336"/>
              <a:gd name="connsiteY46" fmla="*/ 1035512 h 2323145"/>
              <a:gd name="connsiteX47" fmla="*/ 8445003 w 11269336"/>
              <a:gd name="connsiteY47" fmla="*/ 1036851 h 2323145"/>
              <a:gd name="connsiteX48" fmla="*/ 8357350 w 11269336"/>
              <a:gd name="connsiteY48" fmla="*/ 1060213 h 2323145"/>
              <a:gd name="connsiteX49" fmla="*/ 8335565 w 11269336"/>
              <a:gd name="connsiteY49" fmla="*/ 1061151 h 2323145"/>
              <a:gd name="connsiteX50" fmla="*/ 8325267 w 11269336"/>
              <a:gd name="connsiteY50" fmla="*/ 1055919 h 2323145"/>
              <a:gd name="connsiteX51" fmla="*/ 8293586 w 11269336"/>
              <a:gd name="connsiteY51" fmla="*/ 1076144 h 2323145"/>
              <a:gd name="connsiteX52" fmla="*/ 8242405 w 11269336"/>
              <a:gd name="connsiteY52" fmla="*/ 1095960 h 2323145"/>
              <a:gd name="connsiteX53" fmla="*/ 8197391 w 11269336"/>
              <a:gd name="connsiteY53" fmla="*/ 1107746 h 2323145"/>
              <a:gd name="connsiteX54" fmla="*/ 8081474 w 11269336"/>
              <a:gd name="connsiteY54" fmla="*/ 1130125 h 2323145"/>
              <a:gd name="connsiteX55" fmla="*/ 8053585 w 11269336"/>
              <a:gd name="connsiteY55" fmla="*/ 1129169 h 2323145"/>
              <a:gd name="connsiteX56" fmla="*/ 8038422 w 11269336"/>
              <a:gd name="connsiteY56" fmla="*/ 1119092 h 2323145"/>
              <a:gd name="connsiteX57" fmla="*/ 8029450 w 11269336"/>
              <a:gd name="connsiteY57" fmla="*/ 1125592 h 2323145"/>
              <a:gd name="connsiteX58" fmla="*/ 7959552 w 11269336"/>
              <a:gd name="connsiteY58" fmla="*/ 1140188 h 2323145"/>
              <a:gd name="connsiteX59" fmla="*/ 7914188 w 11269336"/>
              <a:gd name="connsiteY59" fmla="*/ 1150862 h 2323145"/>
              <a:gd name="connsiteX60" fmla="*/ 7914918 w 11269336"/>
              <a:gd name="connsiteY60" fmla="*/ 1168758 h 2323145"/>
              <a:gd name="connsiteX61" fmla="*/ 7875510 w 11269336"/>
              <a:gd name="connsiteY61" fmla="*/ 1183153 h 2323145"/>
              <a:gd name="connsiteX62" fmla="*/ 7829932 w 11269336"/>
              <a:gd name="connsiteY62" fmla="*/ 1180782 h 2323145"/>
              <a:gd name="connsiteX63" fmla="*/ 7779182 w 11269336"/>
              <a:gd name="connsiteY63" fmla="*/ 1192665 h 2323145"/>
              <a:gd name="connsiteX64" fmla="*/ 7748774 w 11269336"/>
              <a:gd name="connsiteY64" fmla="*/ 1199586 h 2323145"/>
              <a:gd name="connsiteX65" fmla="*/ 7671846 w 11269336"/>
              <a:gd name="connsiteY65" fmla="*/ 1231966 h 2323145"/>
              <a:gd name="connsiteX66" fmla="*/ 7554146 w 11269336"/>
              <a:gd name="connsiteY66" fmla="*/ 1319748 h 2323145"/>
              <a:gd name="connsiteX67" fmla="*/ 7515052 w 11269336"/>
              <a:gd name="connsiteY67" fmla="*/ 1336718 h 2323145"/>
              <a:gd name="connsiteX68" fmla="*/ 7507193 w 11269336"/>
              <a:gd name="connsiteY68" fmla="*/ 1334617 h 2323145"/>
              <a:gd name="connsiteX69" fmla="*/ 7461694 w 11269336"/>
              <a:gd name="connsiteY69" fmla="*/ 1375866 h 2323145"/>
              <a:gd name="connsiteX70" fmla="*/ 7377571 w 11269336"/>
              <a:gd name="connsiteY70" fmla="*/ 1400128 h 2323145"/>
              <a:gd name="connsiteX71" fmla="*/ 7311261 w 11269336"/>
              <a:gd name="connsiteY71" fmla="*/ 1412652 h 2323145"/>
              <a:gd name="connsiteX72" fmla="*/ 7275307 w 11269336"/>
              <a:gd name="connsiteY72" fmla="*/ 1422171 h 2323145"/>
              <a:gd name="connsiteX73" fmla="*/ 7247783 w 11269336"/>
              <a:gd name="connsiteY73" fmla="*/ 1426330 h 2323145"/>
              <a:gd name="connsiteX74" fmla="*/ 7185047 w 11269336"/>
              <a:gd name="connsiteY74" fmla="*/ 1451812 h 2323145"/>
              <a:gd name="connsiteX75" fmla="*/ 7084117 w 11269336"/>
              <a:gd name="connsiteY75" fmla="*/ 1500281 h 2323145"/>
              <a:gd name="connsiteX76" fmla="*/ 7062011 w 11269336"/>
              <a:gd name="connsiteY76" fmla="*/ 1509183 h 2323145"/>
              <a:gd name="connsiteX77" fmla="*/ 7040555 w 11269336"/>
              <a:gd name="connsiteY77" fmla="*/ 1511207 h 2323145"/>
              <a:gd name="connsiteX78" fmla="*/ 7033438 w 11269336"/>
              <a:gd name="connsiteY78" fmla="*/ 1506772 h 2323145"/>
              <a:gd name="connsiteX79" fmla="*/ 7020886 w 11269336"/>
              <a:gd name="connsiteY79" fmla="*/ 1510764 h 2323145"/>
              <a:gd name="connsiteX80" fmla="*/ 7017033 w 11269336"/>
              <a:gd name="connsiteY80" fmla="*/ 1510650 h 2323145"/>
              <a:gd name="connsiteX81" fmla="*/ 6995460 w 11269336"/>
              <a:gd name="connsiteY81" fmla="*/ 1511173 h 2323145"/>
              <a:gd name="connsiteX82" fmla="*/ 6962144 w 11269336"/>
              <a:gd name="connsiteY82" fmla="*/ 1541508 h 2323145"/>
              <a:gd name="connsiteX83" fmla="*/ 6910674 w 11269336"/>
              <a:gd name="connsiteY83" fmla="*/ 1554793 h 2323145"/>
              <a:gd name="connsiteX84" fmla="*/ 6732152 w 11269336"/>
              <a:gd name="connsiteY84" fmla="*/ 1642538 h 2323145"/>
              <a:gd name="connsiteX85" fmla="*/ 6694106 w 11269336"/>
              <a:gd name="connsiteY85" fmla="*/ 1632377 h 2323145"/>
              <a:gd name="connsiteX86" fmla="*/ 6617223 w 11269336"/>
              <a:gd name="connsiteY86" fmla="*/ 1659889 h 2323145"/>
              <a:gd name="connsiteX87" fmla="*/ 6521138 w 11269336"/>
              <a:gd name="connsiteY87" fmla="*/ 1744340 h 2323145"/>
              <a:gd name="connsiteX88" fmla="*/ 6380677 w 11269336"/>
              <a:gd name="connsiteY88" fmla="*/ 1796883 h 2323145"/>
              <a:gd name="connsiteX89" fmla="*/ 6374897 w 11269336"/>
              <a:gd name="connsiteY89" fmla="*/ 1809910 h 2323145"/>
              <a:gd name="connsiteX90" fmla="*/ 6364545 w 11269336"/>
              <a:gd name="connsiteY90" fmla="*/ 1820090 h 2323145"/>
              <a:gd name="connsiteX91" fmla="*/ 6362126 w 11269336"/>
              <a:gd name="connsiteY91" fmla="*/ 1819991 h 2323145"/>
              <a:gd name="connsiteX92" fmla="*/ 6346673 w 11269336"/>
              <a:gd name="connsiteY92" fmla="*/ 1827824 h 2323145"/>
              <a:gd name="connsiteX93" fmla="*/ 6345588 w 11269336"/>
              <a:gd name="connsiteY93" fmla="*/ 1832232 h 2323145"/>
              <a:gd name="connsiteX94" fmla="*/ 6335708 w 11269336"/>
              <a:gd name="connsiteY94" fmla="*/ 1838451 h 2323145"/>
              <a:gd name="connsiteX95" fmla="*/ 6318182 w 11269336"/>
              <a:gd name="connsiteY95" fmla="*/ 1852975 h 2323145"/>
              <a:gd name="connsiteX96" fmla="*/ 6313084 w 11269336"/>
              <a:gd name="connsiteY96" fmla="*/ 1853561 h 2323145"/>
              <a:gd name="connsiteX97" fmla="*/ 6283816 w 11269336"/>
              <a:gd name="connsiteY97" fmla="*/ 1872148 h 2323145"/>
              <a:gd name="connsiteX98" fmla="*/ 6282550 w 11269336"/>
              <a:gd name="connsiteY98" fmla="*/ 1871392 h 2323145"/>
              <a:gd name="connsiteX99" fmla="*/ 6270527 w 11269336"/>
              <a:gd name="connsiteY99" fmla="*/ 1872208 h 2323145"/>
              <a:gd name="connsiteX100" fmla="*/ 6249518 w 11269336"/>
              <a:gd name="connsiteY100" fmla="*/ 1876079 h 2323145"/>
              <a:gd name="connsiteX101" fmla="*/ 6190386 w 11269336"/>
              <a:gd name="connsiteY101" fmla="*/ 1872478 h 2323145"/>
              <a:gd name="connsiteX102" fmla="*/ 6159777 w 11269336"/>
              <a:gd name="connsiteY102" fmla="*/ 1891745 h 2323145"/>
              <a:gd name="connsiteX103" fmla="*/ 6153131 w 11269336"/>
              <a:gd name="connsiteY103" fmla="*/ 1895079 h 2323145"/>
              <a:gd name="connsiteX104" fmla="*/ 6152798 w 11269336"/>
              <a:gd name="connsiteY104" fmla="*/ 1894920 h 2323145"/>
              <a:gd name="connsiteX105" fmla="*/ 6145388 w 11269336"/>
              <a:gd name="connsiteY105" fmla="*/ 1897990 h 2323145"/>
              <a:gd name="connsiteX106" fmla="*/ 6141014 w 11269336"/>
              <a:gd name="connsiteY106" fmla="*/ 1901155 h 2323145"/>
              <a:gd name="connsiteX107" fmla="*/ 6128122 w 11269336"/>
              <a:gd name="connsiteY107" fmla="*/ 1907623 h 2323145"/>
              <a:gd name="connsiteX108" fmla="*/ 6122351 w 11269336"/>
              <a:gd name="connsiteY108" fmla="*/ 1908359 h 2323145"/>
              <a:gd name="connsiteX109" fmla="*/ 6064750 w 11269336"/>
              <a:gd name="connsiteY109" fmla="*/ 1896394 h 2323145"/>
              <a:gd name="connsiteX110" fmla="*/ 5964230 w 11269336"/>
              <a:gd name="connsiteY110" fmla="*/ 1910038 h 2323145"/>
              <a:gd name="connsiteX111" fmla="*/ 5865399 w 11269336"/>
              <a:gd name="connsiteY111" fmla="*/ 1926966 h 2323145"/>
              <a:gd name="connsiteX112" fmla="*/ 5829951 w 11269336"/>
              <a:gd name="connsiteY112" fmla="*/ 1934755 h 2323145"/>
              <a:gd name="connsiteX113" fmla="*/ 5765285 w 11269336"/>
              <a:gd name="connsiteY113" fmla="*/ 1941322 h 2323145"/>
              <a:gd name="connsiteX114" fmla="*/ 5734750 w 11269336"/>
              <a:gd name="connsiteY114" fmla="*/ 1939793 h 2323145"/>
              <a:gd name="connsiteX115" fmla="*/ 5733569 w 11269336"/>
              <a:gd name="connsiteY115" fmla="*/ 1940505 h 2323145"/>
              <a:gd name="connsiteX116" fmla="*/ 5730329 w 11269336"/>
              <a:gd name="connsiteY116" fmla="*/ 1937845 h 2323145"/>
              <a:gd name="connsiteX117" fmla="*/ 5724661 w 11269336"/>
              <a:gd name="connsiteY117" fmla="*/ 1937455 h 2323145"/>
              <a:gd name="connsiteX118" fmla="*/ 5710186 w 11269336"/>
              <a:gd name="connsiteY118" fmla="*/ 1941370 h 2323145"/>
              <a:gd name="connsiteX119" fmla="*/ 5704910 w 11269336"/>
              <a:gd name="connsiteY119" fmla="*/ 1943663 h 2323145"/>
              <a:gd name="connsiteX120" fmla="*/ 5696836 w 11269336"/>
              <a:gd name="connsiteY120" fmla="*/ 1945271 h 2323145"/>
              <a:gd name="connsiteX121" fmla="*/ 5696583 w 11269336"/>
              <a:gd name="connsiteY121" fmla="*/ 1945050 h 2323145"/>
              <a:gd name="connsiteX122" fmla="*/ 5689123 w 11269336"/>
              <a:gd name="connsiteY122" fmla="*/ 1947067 h 2323145"/>
              <a:gd name="connsiteX123" fmla="*/ 5653291 w 11269336"/>
              <a:gd name="connsiteY123" fmla="*/ 1960245 h 2323145"/>
              <a:gd name="connsiteX124" fmla="*/ 5599385 w 11269336"/>
              <a:gd name="connsiteY124" fmla="*/ 1945198 h 2323145"/>
              <a:gd name="connsiteX125" fmla="*/ 5578300 w 11269336"/>
              <a:gd name="connsiteY125" fmla="*/ 1944963 h 2323145"/>
              <a:gd name="connsiteX126" fmla="*/ 5566758 w 11269336"/>
              <a:gd name="connsiteY126" fmla="*/ 1943441 h 2323145"/>
              <a:gd name="connsiteX127" fmla="*/ 5565857 w 11269336"/>
              <a:gd name="connsiteY127" fmla="*/ 1942445 h 2323145"/>
              <a:gd name="connsiteX128" fmla="*/ 5531534 w 11269336"/>
              <a:gd name="connsiteY128" fmla="*/ 1955208 h 2323145"/>
              <a:gd name="connsiteX129" fmla="*/ 5526552 w 11269336"/>
              <a:gd name="connsiteY129" fmla="*/ 1954799 h 2323145"/>
              <a:gd name="connsiteX130" fmla="*/ 5504723 w 11269336"/>
              <a:gd name="connsiteY130" fmla="*/ 1965811 h 2323145"/>
              <a:gd name="connsiteX131" fmla="*/ 5493156 w 11269336"/>
              <a:gd name="connsiteY131" fmla="*/ 1970063 h 2323145"/>
              <a:gd name="connsiteX132" fmla="*/ 5490486 w 11269336"/>
              <a:gd name="connsiteY132" fmla="*/ 1974227 h 2323145"/>
              <a:gd name="connsiteX133" fmla="*/ 5473107 w 11269336"/>
              <a:gd name="connsiteY133" fmla="*/ 1979001 h 2323145"/>
              <a:gd name="connsiteX134" fmla="*/ 5470885 w 11269336"/>
              <a:gd name="connsiteY134" fmla="*/ 1978432 h 2323145"/>
              <a:gd name="connsiteX135" fmla="*/ 5457393 w 11269336"/>
              <a:gd name="connsiteY135" fmla="*/ 1986525 h 2323145"/>
              <a:gd name="connsiteX136" fmla="*/ 5447102 w 11269336"/>
              <a:gd name="connsiteY136" fmla="*/ 1998329 h 2323145"/>
              <a:gd name="connsiteX137" fmla="*/ 5159151 w 11269336"/>
              <a:gd name="connsiteY137" fmla="*/ 2029640 h 2323145"/>
              <a:gd name="connsiteX138" fmla="*/ 5041688 w 11269336"/>
              <a:gd name="connsiteY138" fmla="*/ 2022334 h 2323145"/>
              <a:gd name="connsiteX139" fmla="*/ 4860988 w 11269336"/>
              <a:gd name="connsiteY139" fmla="*/ 2135698 h 2323145"/>
              <a:gd name="connsiteX140" fmla="*/ 4807902 w 11269336"/>
              <a:gd name="connsiteY140" fmla="*/ 2138894 h 2323145"/>
              <a:gd name="connsiteX141" fmla="*/ 4765388 w 11269336"/>
              <a:gd name="connsiteY141" fmla="*/ 2162525 h 2323145"/>
              <a:gd name="connsiteX142" fmla="*/ 4745033 w 11269336"/>
              <a:gd name="connsiteY142" fmla="*/ 2158859 h 2323145"/>
              <a:gd name="connsiteX143" fmla="*/ 4741475 w 11269336"/>
              <a:gd name="connsiteY143" fmla="*/ 2157998 h 2323145"/>
              <a:gd name="connsiteX144" fmla="*/ 4728247 w 11269336"/>
              <a:gd name="connsiteY144" fmla="*/ 2159526 h 2323145"/>
              <a:gd name="connsiteX145" fmla="*/ 4723263 w 11269336"/>
              <a:gd name="connsiteY145" fmla="*/ 2153742 h 2323145"/>
              <a:gd name="connsiteX146" fmla="*/ 4702453 w 11269336"/>
              <a:gd name="connsiteY146" fmla="*/ 2151586 h 2323145"/>
              <a:gd name="connsiteX147" fmla="*/ 4678455 w 11269336"/>
              <a:gd name="connsiteY147" fmla="*/ 2156131 h 2323145"/>
              <a:gd name="connsiteX148" fmla="*/ 4593061 w 11269336"/>
              <a:gd name="connsiteY148" fmla="*/ 2171597 h 2323145"/>
              <a:gd name="connsiteX149" fmla="*/ 4579902 w 11269336"/>
              <a:gd name="connsiteY149" fmla="*/ 2177927 h 2323145"/>
              <a:gd name="connsiteX150" fmla="*/ 4533444 w 11269336"/>
              <a:gd name="connsiteY150" fmla="*/ 2181200 h 2323145"/>
              <a:gd name="connsiteX151" fmla="*/ 4492832 w 11269336"/>
              <a:gd name="connsiteY151" fmla="*/ 2188033 h 2323145"/>
              <a:gd name="connsiteX152" fmla="*/ 4467257 w 11269336"/>
              <a:gd name="connsiteY152" fmla="*/ 2196121 h 2323145"/>
              <a:gd name="connsiteX153" fmla="*/ 4459937 w 11269336"/>
              <a:gd name="connsiteY153" fmla="*/ 2195182 h 2323145"/>
              <a:gd name="connsiteX154" fmla="*/ 4433312 w 11269336"/>
              <a:gd name="connsiteY154" fmla="*/ 2199004 h 2323145"/>
              <a:gd name="connsiteX155" fmla="*/ 4420601 w 11269336"/>
              <a:gd name="connsiteY155" fmla="*/ 2205158 h 2323145"/>
              <a:gd name="connsiteX156" fmla="*/ 4405765 w 11269336"/>
              <a:gd name="connsiteY156" fmla="*/ 2199902 h 2323145"/>
              <a:gd name="connsiteX157" fmla="*/ 4401354 w 11269336"/>
              <a:gd name="connsiteY157" fmla="*/ 2194745 h 2323145"/>
              <a:gd name="connsiteX158" fmla="*/ 4383151 w 11269336"/>
              <a:gd name="connsiteY158" fmla="*/ 2201140 h 2323145"/>
              <a:gd name="connsiteX159" fmla="*/ 4366646 w 11269336"/>
              <a:gd name="connsiteY159" fmla="*/ 2198564 h 2323145"/>
              <a:gd name="connsiteX160" fmla="*/ 4354009 w 11269336"/>
              <a:gd name="connsiteY160" fmla="*/ 2204984 h 2323145"/>
              <a:gd name="connsiteX161" fmla="*/ 4348284 w 11269336"/>
              <a:gd name="connsiteY161" fmla="*/ 2205270 h 2323145"/>
              <a:gd name="connsiteX162" fmla="*/ 4333906 w 11269336"/>
              <a:gd name="connsiteY162" fmla="*/ 2205251 h 2323145"/>
              <a:gd name="connsiteX163" fmla="*/ 4308819 w 11269336"/>
              <a:gd name="connsiteY163" fmla="*/ 2203822 h 2323145"/>
              <a:gd name="connsiteX164" fmla="*/ 4301210 w 11269336"/>
              <a:gd name="connsiteY164" fmla="*/ 2204456 h 2323145"/>
              <a:gd name="connsiteX165" fmla="*/ 4283095 w 11269336"/>
              <a:gd name="connsiteY165" fmla="*/ 2198177 h 2323145"/>
              <a:gd name="connsiteX166" fmla="*/ 4250119 w 11269336"/>
              <a:gd name="connsiteY166" fmla="*/ 2196342 h 2323145"/>
              <a:gd name="connsiteX167" fmla="*/ 4189203 w 11269336"/>
              <a:gd name="connsiteY167" fmla="*/ 2178994 h 2323145"/>
              <a:gd name="connsiteX168" fmla="*/ 4154035 w 11269336"/>
              <a:gd name="connsiteY168" fmla="*/ 2171950 h 2323145"/>
              <a:gd name="connsiteX169" fmla="*/ 4129569 w 11269336"/>
              <a:gd name="connsiteY169" fmla="*/ 2163850 h 2323145"/>
              <a:gd name="connsiteX170" fmla="*/ 4061250 w 11269336"/>
              <a:gd name="connsiteY170" fmla="*/ 2159236 h 2323145"/>
              <a:gd name="connsiteX171" fmla="*/ 3945480 w 11269336"/>
              <a:gd name="connsiteY171" fmla="*/ 2158279 h 2323145"/>
              <a:gd name="connsiteX172" fmla="*/ 3921468 w 11269336"/>
              <a:gd name="connsiteY172" fmla="*/ 2156588 h 2323145"/>
              <a:gd name="connsiteX173" fmla="*/ 3903348 w 11269336"/>
              <a:gd name="connsiteY173" fmla="*/ 2149220 h 2323145"/>
              <a:gd name="connsiteX174" fmla="*/ 3901342 w 11269336"/>
              <a:gd name="connsiteY174" fmla="*/ 2142355 h 2323145"/>
              <a:gd name="connsiteX175" fmla="*/ 3888539 w 11269336"/>
              <a:gd name="connsiteY175" fmla="*/ 2140476 h 2323145"/>
              <a:gd name="connsiteX176" fmla="*/ 3885662 w 11269336"/>
              <a:gd name="connsiteY176" fmla="*/ 2138740 h 2323145"/>
              <a:gd name="connsiteX177" fmla="*/ 3868627 w 11269336"/>
              <a:gd name="connsiteY177" fmla="*/ 2130023 h 2323145"/>
              <a:gd name="connsiteX178" fmla="*/ 3819177 w 11269336"/>
              <a:gd name="connsiteY178" fmla="*/ 2142111 h 2323145"/>
              <a:gd name="connsiteX179" fmla="*/ 3769100 w 11269336"/>
              <a:gd name="connsiteY179" fmla="*/ 2131731 h 2323145"/>
              <a:gd name="connsiteX180" fmla="*/ 3562752 w 11269336"/>
              <a:gd name="connsiteY180" fmla="*/ 2131785 h 2323145"/>
              <a:gd name="connsiteX181" fmla="*/ 3541402 w 11269336"/>
              <a:gd name="connsiteY181" fmla="*/ 2106821 h 2323145"/>
              <a:gd name="connsiteX182" fmla="*/ 3365341 w 11269336"/>
              <a:gd name="connsiteY182" fmla="*/ 2077638 h 2323145"/>
              <a:gd name="connsiteX183" fmla="*/ 3170922 w 11269336"/>
              <a:gd name="connsiteY183" fmla="*/ 2115957 h 2323145"/>
              <a:gd name="connsiteX184" fmla="*/ 3156256 w 11269336"/>
              <a:gd name="connsiteY184" fmla="*/ 2124773 h 2323145"/>
              <a:gd name="connsiteX185" fmla="*/ 3140298 w 11269336"/>
              <a:gd name="connsiteY185" fmla="*/ 2129182 h 2323145"/>
              <a:gd name="connsiteX186" fmla="*/ 3138514 w 11269336"/>
              <a:gd name="connsiteY186" fmla="*/ 2128069 h 2323145"/>
              <a:gd name="connsiteX187" fmla="*/ 3120467 w 11269336"/>
              <a:gd name="connsiteY187" fmla="*/ 2128281 h 2323145"/>
              <a:gd name="connsiteX188" fmla="*/ 3116175 w 11269336"/>
              <a:gd name="connsiteY188" fmla="*/ 2131633 h 2323145"/>
              <a:gd name="connsiteX189" fmla="*/ 3103685 w 11269336"/>
              <a:gd name="connsiteY189" fmla="*/ 2132814 h 2323145"/>
              <a:gd name="connsiteX190" fmla="*/ 3078794 w 11269336"/>
              <a:gd name="connsiteY190" fmla="*/ 2137935 h 2323145"/>
              <a:gd name="connsiteX191" fmla="*/ 3074407 w 11269336"/>
              <a:gd name="connsiteY191" fmla="*/ 2136274 h 2323145"/>
              <a:gd name="connsiteX192" fmla="*/ 3037285 w 11269336"/>
              <a:gd name="connsiteY192" fmla="*/ 2139919 h 2323145"/>
              <a:gd name="connsiteX193" fmla="*/ 3036901 w 11269336"/>
              <a:gd name="connsiteY193" fmla="*/ 2138726 h 2323145"/>
              <a:gd name="connsiteX194" fmla="*/ 3026996 w 11269336"/>
              <a:gd name="connsiteY194" fmla="*/ 2134322 h 2323145"/>
              <a:gd name="connsiteX195" fmla="*/ 3007772 w 11269336"/>
              <a:gd name="connsiteY195" fmla="*/ 2128742 h 2323145"/>
              <a:gd name="connsiteX196" fmla="*/ 2965030 w 11269336"/>
              <a:gd name="connsiteY196" fmla="*/ 2100494 h 2323145"/>
              <a:gd name="connsiteX197" fmla="*/ 2926342 w 11269336"/>
              <a:gd name="connsiteY197" fmla="*/ 2104155 h 2323145"/>
              <a:gd name="connsiteX198" fmla="*/ 2918608 w 11269336"/>
              <a:gd name="connsiteY198" fmla="*/ 2104215 h 2323145"/>
              <a:gd name="connsiteX199" fmla="*/ 2918475 w 11269336"/>
              <a:gd name="connsiteY199" fmla="*/ 2103937 h 2323145"/>
              <a:gd name="connsiteX200" fmla="*/ 2910360 w 11269336"/>
              <a:gd name="connsiteY200" fmla="*/ 2103444 h 2323145"/>
              <a:gd name="connsiteX201" fmla="*/ 2904507 w 11269336"/>
              <a:gd name="connsiteY201" fmla="*/ 2104326 h 2323145"/>
              <a:gd name="connsiteX202" fmla="*/ 2889503 w 11269336"/>
              <a:gd name="connsiteY202" fmla="*/ 2104443 h 2323145"/>
              <a:gd name="connsiteX203" fmla="*/ 2884480 w 11269336"/>
              <a:gd name="connsiteY203" fmla="*/ 2102626 h 2323145"/>
              <a:gd name="connsiteX204" fmla="*/ 2882689 w 11269336"/>
              <a:gd name="connsiteY204" fmla="*/ 2099228 h 2323145"/>
              <a:gd name="connsiteX205" fmla="*/ 2881291 w 11269336"/>
              <a:gd name="connsiteY205" fmla="*/ 2099618 h 2323145"/>
              <a:gd name="connsiteX206" fmla="*/ 2853979 w 11269336"/>
              <a:gd name="connsiteY206" fmla="*/ 2090388 h 2323145"/>
              <a:gd name="connsiteX207" fmla="*/ 2791790 w 11269336"/>
              <a:gd name="connsiteY207" fmla="*/ 2080332 h 2323145"/>
              <a:gd name="connsiteX208" fmla="*/ 2755844 w 11269336"/>
              <a:gd name="connsiteY208" fmla="*/ 2078874 h 2323145"/>
              <a:gd name="connsiteX209" fmla="*/ 2657742 w 11269336"/>
              <a:gd name="connsiteY209" fmla="*/ 2070179 h 2323145"/>
              <a:gd name="connsiteX210" fmla="*/ 2559549 w 11269336"/>
              <a:gd name="connsiteY210" fmla="*/ 2057873 h 2323145"/>
              <a:gd name="connsiteX211" fmla="*/ 2512054 w 11269336"/>
              <a:gd name="connsiteY211" fmla="*/ 2031671 h 2323145"/>
              <a:gd name="connsiteX212" fmla="*/ 2506437 w 11269336"/>
              <a:gd name="connsiteY212" fmla="*/ 2030918 h 2323145"/>
              <a:gd name="connsiteX213" fmla="*/ 2491752 w 11269336"/>
              <a:gd name="connsiteY213" fmla="*/ 2033906 h 2323145"/>
              <a:gd name="connsiteX214" fmla="*/ 2486338 w 11269336"/>
              <a:gd name="connsiteY214" fmla="*/ 2035862 h 2323145"/>
              <a:gd name="connsiteX215" fmla="*/ 2478186 w 11269336"/>
              <a:gd name="connsiteY215" fmla="*/ 2036953 h 2323145"/>
              <a:gd name="connsiteX216" fmla="*/ 2477950 w 11269336"/>
              <a:gd name="connsiteY216" fmla="*/ 2036715 h 2323145"/>
              <a:gd name="connsiteX217" fmla="*/ 2470381 w 11269336"/>
              <a:gd name="connsiteY217" fmla="*/ 2038256 h 2323145"/>
              <a:gd name="connsiteX218" fmla="*/ 2433781 w 11269336"/>
              <a:gd name="connsiteY218" fmla="*/ 2049140 h 2323145"/>
              <a:gd name="connsiteX219" fmla="*/ 2381172 w 11269336"/>
              <a:gd name="connsiteY219" fmla="*/ 2030645 h 2323145"/>
              <a:gd name="connsiteX220" fmla="*/ 2360198 w 11269336"/>
              <a:gd name="connsiteY220" fmla="*/ 2029059 h 2323145"/>
              <a:gd name="connsiteX221" fmla="*/ 2348815 w 11269336"/>
              <a:gd name="connsiteY221" fmla="*/ 2026798 h 2323145"/>
              <a:gd name="connsiteX222" fmla="*/ 2347988 w 11269336"/>
              <a:gd name="connsiteY222" fmla="*/ 2025745 h 2323145"/>
              <a:gd name="connsiteX223" fmla="*/ 2312920 w 11269336"/>
              <a:gd name="connsiteY223" fmla="*/ 2036311 h 2323145"/>
              <a:gd name="connsiteX224" fmla="*/ 2307986 w 11269336"/>
              <a:gd name="connsiteY224" fmla="*/ 2035583 h 2323145"/>
              <a:gd name="connsiteX225" fmla="*/ 2285481 w 11269336"/>
              <a:gd name="connsiteY225" fmla="*/ 2045197 h 2323145"/>
              <a:gd name="connsiteX226" fmla="*/ 2273666 w 11269336"/>
              <a:gd name="connsiteY226" fmla="*/ 2048710 h 2323145"/>
              <a:gd name="connsiteX227" fmla="*/ 2270719 w 11269336"/>
              <a:gd name="connsiteY227" fmla="*/ 2052702 h 2323145"/>
              <a:gd name="connsiteX228" fmla="*/ 2253080 w 11269336"/>
              <a:gd name="connsiteY228" fmla="*/ 2056363 h 2323145"/>
              <a:gd name="connsiteX229" fmla="*/ 2250906 w 11269336"/>
              <a:gd name="connsiteY229" fmla="*/ 2055654 h 2323145"/>
              <a:gd name="connsiteX230" fmla="*/ 2236905 w 11269336"/>
              <a:gd name="connsiteY230" fmla="*/ 2062882 h 2323145"/>
              <a:gd name="connsiteX231" fmla="*/ 2225830 w 11269336"/>
              <a:gd name="connsiteY231" fmla="*/ 2074027 h 2323145"/>
              <a:gd name="connsiteX232" fmla="*/ 2073776 w 11269336"/>
              <a:gd name="connsiteY232" fmla="*/ 2089244 h 2323145"/>
              <a:gd name="connsiteX233" fmla="*/ 1948256 w 11269336"/>
              <a:gd name="connsiteY233" fmla="*/ 2146616 h 2323145"/>
              <a:gd name="connsiteX234" fmla="*/ 1865582 w 11269336"/>
              <a:gd name="connsiteY234" fmla="*/ 2153738 h 2323145"/>
              <a:gd name="connsiteX235" fmla="*/ 1835210 w 11269336"/>
              <a:gd name="connsiteY235" fmla="*/ 2134244 h 2323145"/>
              <a:gd name="connsiteX236" fmla="*/ 1632661 w 11269336"/>
              <a:gd name="connsiteY236" fmla="*/ 2173882 h 2323145"/>
              <a:gd name="connsiteX237" fmla="*/ 1579590 w 11269336"/>
              <a:gd name="connsiteY237" fmla="*/ 2173680 h 2323145"/>
              <a:gd name="connsiteX238" fmla="*/ 1535601 w 11269336"/>
              <a:gd name="connsiteY238" fmla="*/ 2194590 h 2323145"/>
              <a:gd name="connsiteX239" fmla="*/ 1515594 w 11269336"/>
              <a:gd name="connsiteY239" fmla="*/ 2189622 h 2323145"/>
              <a:gd name="connsiteX240" fmla="*/ 1512113 w 11269336"/>
              <a:gd name="connsiteY240" fmla="*/ 2188534 h 2323145"/>
              <a:gd name="connsiteX241" fmla="*/ 1498838 w 11269336"/>
              <a:gd name="connsiteY241" fmla="*/ 2189213 h 2323145"/>
              <a:gd name="connsiteX242" fmla="*/ 1494279 w 11269336"/>
              <a:gd name="connsiteY242" fmla="*/ 2183112 h 2323145"/>
              <a:gd name="connsiteX243" fmla="*/ 1473714 w 11269336"/>
              <a:gd name="connsiteY243" fmla="*/ 2179625 h 2323145"/>
              <a:gd name="connsiteX244" fmla="*/ 1449503 w 11269336"/>
              <a:gd name="connsiteY244" fmla="*/ 2182633 h 2323145"/>
              <a:gd name="connsiteX245" fmla="*/ 1266687 w 11269336"/>
              <a:gd name="connsiteY245" fmla="*/ 2212688 h 2323145"/>
              <a:gd name="connsiteX246" fmla="*/ 1239614 w 11269336"/>
              <a:gd name="connsiteY246" fmla="*/ 2209727 h 2323145"/>
              <a:gd name="connsiteX247" fmla="*/ 1202436 w 11269336"/>
              <a:gd name="connsiteY247" fmla="*/ 2209817 h 2323145"/>
              <a:gd name="connsiteX248" fmla="*/ 1136097 w 11269336"/>
              <a:gd name="connsiteY248" fmla="*/ 2205112 h 2323145"/>
              <a:gd name="connsiteX249" fmla="*/ 988232 w 11269336"/>
              <a:gd name="connsiteY249" fmla="*/ 2235635 h 2323145"/>
              <a:gd name="connsiteX250" fmla="*/ 981959 w 11269336"/>
              <a:gd name="connsiteY250" fmla="*/ 2231607 h 2323145"/>
              <a:gd name="connsiteX251" fmla="*/ 938600 w 11269336"/>
              <a:gd name="connsiteY251" fmla="*/ 2238113 h 2323145"/>
              <a:gd name="connsiteX252" fmla="*/ 791788 w 11269336"/>
              <a:gd name="connsiteY252" fmla="*/ 2293224 h 2323145"/>
              <a:gd name="connsiteX253" fmla="*/ 706914 w 11269336"/>
              <a:gd name="connsiteY253" fmla="*/ 2305046 h 2323145"/>
              <a:gd name="connsiteX254" fmla="*/ 675971 w 11269336"/>
              <a:gd name="connsiteY254" fmla="*/ 2304030 h 2323145"/>
              <a:gd name="connsiteX255" fmla="*/ 624180 w 11269336"/>
              <a:gd name="connsiteY255" fmla="*/ 2302650 h 2323145"/>
              <a:gd name="connsiteX256" fmla="*/ 583453 w 11269336"/>
              <a:gd name="connsiteY256" fmla="*/ 2288788 h 2323145"/>
              <a:gd name="connsiteX257" fmla="*/ 540946 w 11269336"/>
              <a:gd name="connsiteY257" fmla="*/ 2292721 h 2323145"/>
              <a:gd name="connsiteX258" fmla="*/ 533680 w 11269336"/>
              <a:gd name="connsiteY258" fmla="*/ 2310233 h 2323145"/>
              <a:gd name="connsiteX259" fmla="*/ 487366 w 11269336"/>
              <a:gd name="connsiteY259" fmla="*/ 2309053 h 2323145"/>
              <a:gd name="connsiteX260" fmla="*/ 416820 w 11269336"/>
              <a:gd name="connsiteY260" fmla="*/ 2305443 h 2323145"/>
              <a:gd name="connsiteX261" fmla="*/ 376805 w 11269336"/>
              <a:gd name="connsiteY261" fmla="*/ 2307647 h 2323145"/>
              <a:gd name="connsiteX262" fmla="*/ 266777 w 11269336"/>
              <a:gd name="connsiteY262" fmla="*/ 2309012 h 2323145"/>
              <a:gd name="connsiteX263" fmla="*/ 156013 w 11269336"/>
              <a:gd name="connsiteY263" fmla="*/ 2306832 h 2323145"/>
              <a:gd name="connsiteX264" fmla="*/ 87258 w 11269336"/>
              <a:gd name="connsiteY264" fmla="*/ 2285511 h 2323145"/>
              <a:gd name="connsiteX265" fmla="*/ 23798 w 11269336"/>
              <a:gd name="connsiteY265" fmla="*/ 2281822 h 2323145"/>
              <a:gd name="connsiteX266" fmla="*/ 0 w 11269336"/>
              <a:gd name="connsiteY266" fmla="*/ 2285369 h 2323145"/>
              <a:gd name="connsiteX267" fmla="*/ 0 w 11269336"/>
              <a:gd name="connsiteY267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114263 w 11269336"/>
              <a:gd name="connsiteY21" fmla="*/ 709213 h 2323145"/>
              <a:gd name="connsiteX22" fmla="*/ 9028928 w 11269336"/>
              <a:gd name="connsiteY22" fmla="*/ 745350 h 2323145"/>
              <a:gd name="connsiteX23" fmla="*/ 8977138 w 11269336"/>
              <a:gd name="connsiteY23" fmla="*/ 774970 h 2323145"/>
              <a:gd name="connsiteX24" fmla="*/ 8947030 w 11269336"/>
              <a:gd name="connsiteY24" fmla="*/ 814934 h 2323145"/>
              <a:gd name="connsiteX25" fmla="*/ 8914746 w 11269336"/>
              <a:gd name="connsiteY25" fmla="*/ 826428 h 2323145"/>
              <a:gd name="connsiteX26" fmla="*/ 8917778 w 11269336"/>
              <a:gd name="connsiteY26" fmla="*/ 835198 h 2323145"/>
              <a:gd name="connsiteX27" fmla="*/ 8905560 w 11269336"/>
              <a:gd name="connsiteY27" fmla="*/ 838358 h 2323145"/>
              <a:gd name="connsiteX28" fmla="*/ 8897564 w 11269336"/>
              <a:gd name="connsiteY28" fmla="*/ 834287 h 2323145"/>
              <a:gd name="connsiteX29" fmla="*/ 8878040 w 11269336"/>
              <a:gd name="connsiteY29" fmla="*/ 844150 h 2323145"/>
              <a:gd name="connsiteX30" fmla="*/ 8882654 w 11269336"/>
              <a:gd name="connsiteY30" fmla="*/ 892768 h 2323145"/>
              <a:gd name="connsiteX31" fmla="*/ 8795998 w 11269336"/>
              <a:gd name="connsiteY31" fmla="*/ 863337 h 2323145"/>
              <a:gd name="connsiteX32" fmla="*/ 8776970 w 11269336"/>
              <a:gd name="connsiteY32" fmla="*/ 885177 h 2323145"/>
              <a:gd name="connsiteX33" fmla="*/ 8755719 w 11269336"/>
              <a:gd name="connsiteY33" fmla="*/ 889754 h 2323145"/>
              <a:gd name="connsiteX34" fmla="*/ 8743257 w 11269336"/>
              <a:gd name="connsiteY34" fmla="*/ 904723 h 2323145"/>
              <a:gd name="connsiteX35" fmla="*/ 8721366 w 11269336"/>
              <a:gd name="connsiteY35" fmla="*/ 904711 h 2323145"/>
              <a:gd name="connsiteX36" fmla="*/ 8678353 w 11269336"/>
              <a:gd name="connsiteY36" fmla="*/ 926318 h 2323145"/>
              <a:gd name="connsiteX37" fmla="*/ 8636849 w 11269336"/>
              <a:gd name="connsiteY37" fmla="*/ 937900 h 2323145"/>
              <a:gd name="connsiteX38" fmla="*/ 8620213 w 11269336"/>
              <a:gd name="connsiteY38" fmla="*/ 943068 h 2323145"/>
              <a:gd name="connsiteX39" fmla="*/ 8612581 w 11269336"/>
              <a:gd name="connsiteY39" fmla="*/ 952695 h 2323145"/>
              <a:gd name="connsiteX40" fmla="*/ 8589038 w 11269336"/>
              <a:gd name="connsiteY40" fmla="*/ 963892 h 2323145"/>
              <a:gd name="connsiteX41" fmla="*/ 8579950 w 11269336"/>
              <a:gd name="connsiteY41" fmla="*/ 960899 h 2323145"/>
              <a:gd name="connsiteX42" fmla="*/ 8579319 w 11269336"/>
              <a:gd name="connsiteY42" fmla="*/ 965630 h 2323145"/>
              <a:gd name="connsiteX43" fmla="*/ 8547429 w 11269336"/>
              <a:gd name="connsiteY43" fmla="*/ 984506 h 2323145"/>
              <a:gd name="connsiteX44" fmla="*/ 8478704 w 11269336"/>
              <a:gd name="connsiteY44" fmla="*/ 1025490 h 2323145"/>
              <a:gd name="connsiteX45" fmla="*/ 8461421 w 11269336"/>
              <a:gd name="connsiteY45" fmla="*/ 1035512 h 2323145"/>
              <a:gd name="connsiteX46" fmla="*/ 8445003 w 11269336"/>
              <a:gd name="connsiteY46" fmla="*/ 1036851 h 2323145"/>
              <a:gd name="connsiteX47" fmla="*/ 8357350 w 11269336"/>
              <a:gd name="connsiteY47" fmla="*/ 1060213 h 2323145"/>
              <a:gd name="connsiteX48" fmla="*/ 8335565 w 11269336"/>
              <a:gd name="connsiteY48" fmla="*/ 1061151 h 2323145"/>
              <a:gd name="connsiteX49" fmla="*/ 8325267 w 11269336"/>
              <a:gd name="connsiteY49" fmla="*/ 1055919 h 2323145"/>
              <a:gd name="connsiteX50" fmla="*/ 8293586 w 11269336"/>
              <a:gd name="connsiteY50" fmla="*/ 1076144 h 2323145"/>
              <a:gd name="connsiteX51" fmla="*/ 8242405 w 11269336"/>
              <a:gd name="connsiteY51" fmla="*/ 1095960 h 2323145"/>
              <a:gd name="connsiteX52" fmla="*/ 8197391 w 11269336"/>
              <a:gd name="connsiteY52" fmla="*/ 1107746 h 2323145"/>
              <a:gd name="connsiteX53" fmla="*/ 8081474 w 11269336"/>
              <a:gd name="connsiteY53" fmla="*/ 1130125 h 2323145"/>
              <a:gd name="connsiteX54" fmla="*/ 8053585 w 11269336"/>
              <a:gd name="connsiteY54" fmla="*/ 1129169 h 2323145"/>
              <a:gd name="connsiteX55" fmla="*/ 8038422 w 11269336"/>
              <a:gd name="connsiteY55" fmla="*/ 1119092 h 2323145"/>
              <a:gd name="connsiteX56" fmla="*/ 8029450 w 11269336"/>
              <a:gd name="connsiteY56" fmla="*/ 1125592 h 2323145"/>
              <a:gd name="connsiteX57" fmla="*/ 7959552 w 11269336"/>
              <a:gd name="connsiteY57" fmla="*/ 1140188 h 2323145"/>
              <a:gd name="connsiteX58" fmla="*/ 7914188 w 11269336"/>
              <a:gd name="connsiteY58" fmla="*/ 1150862 h 2323145"/>
              <a:gd name="connsiteX59" fmla="*/ 7914918 w 11269336"/>
              <a:gd name="connsiteY59" fmla="*/ 1168758 h 2323145"/>
              <a:gd name="connsiteX60" fmla="*/ 7875510 w 11269336"/>
              <a:gd name="connsiteY60" fmla="*/ 1183153 h 2323145"/>
              <a:gd name="connsiteX61" fmla="*/ 7829932 w 11269336"/>
              <a:gd name="connsiteY61" fmla="*/ 1180782 h 2323145"/>
              <a:gd name="connsiteX62" fmla="*/ 7779182 w 11269336"/>
              <a:gd name="connsiteY62" fmla="*/ 1192665 h 2323145"/>
              <a:gd name="connsiteX63" fmla="*/ 7748774 w 11269336"/>
              <a:gd name="connsiteY63" fmla="*/ 1199586 h 2323145"/>
              <a:gd name="connsiteX64" fmla="*/ 7671846 w 11269336"/>
              <a:gd name="connsiteY64" fmla="*/ 1231966 h 2323145"/>
              <a:gd name="connsiteX65" fmla="*/ 7554146 w 11269336"/>
              <a:gd name="connsiteY65" fmla="*/ 1319748 h 2323145"/>
              <a:gd name="connsiteX66" fmla="*/ 7515052 w 11269336"/>
              <a:gd name="connsiteY66" fmla="*/ 1336718 h 2323145"/>
              <a:gd name="connsiteX67" fmla="*/ 7507193 w 11269336"/>
              <a:gd name="connsiteY67" fmla="*/ 1334617 h 2323145"/>
              <a:gd name="connsiteX68" fmla="*/ 7461694 w 11269336"/>
              <a:gd name="connsiteY68" fmla="*/ 1375866 h 2323145"/>
              <a:gd name="connsiteX69" fmla="*/ 7377571 w 11269336"/>
              <a:gd name="connsiteY69" fmla="*/ 1400128 h 2323145"/>
              <a:gd name="connsiteX70" fmla="*/ 7311261 w 11269336"/>
              <a:gd name="connsiteY70" fmla="*/ 1412652 h 2323145"/>
              <a:gd name="connsiteX71" fmla="*/ 7275307 w 11269336"/>
              <a:gd name="connsiteY71" fmla="*/ 1422171 h 2323145"/>
              <a:gd name="connsiteX72" fmla="*/ 7247783 w 11269336"/>
              <a:gd name="connsiteY72" fmla="*/ 1426330 h 2323145"/>
              <a:gd name="connsiteX73" fmla="*/ 7185047 w 11269336"/>
              <a:gd name="connsiteY73" fmla="*/ 1451812 h 2323145"/>
              <a:gd name="connsiteX74" fmla="*/ 7084117 w 11269336"/>
              <a:gd name="connsiteY74" fmla="*/ 1500281 h 2323145"/>
              <a:gd name="connsiteX75" fmla="*/ 7062011 w 11269336"/>
              <a:gd name="connsiteY75" fmla="*/ 1509183 h 2323145"/>
              <a:gd name="connsiteX76" fmla="*/ 7040555 w 11269336"/>
              <a:gd name="connsiteY76" fmla="*/ 1511207 h 2323145"/>
              <a:gd name="connsiteX77" fmla="*/ 7033438 w 11269336"/>
              <a:gd name="connsiteY77" fmla="*/ 1506772 h 2323145"/>
              <a:gd name="connsiteX78" fmla="*/ 7020886 w 11269336"/>
              <a:gd name="connsiteY78" fmla="*/ 1510764 h 2323145"/>
              <a:gd name="connsiteX79" fmla="*/ 7017033 w 11269336"/>
              <a:gd name="connsiteY79" fmla="*/ 1510650 h 2323145"/>
              <a:gd name="connsiteX80" fmla="*/ 6995460 w 11269336"/>
              <a:gd name="connsiteY80" fmla="*/ 1511173 h 2323145"/>
              <a:gd name="connsiteX81" fmla="*/ 6962144 w 11269336"/>
              <a:gd name="connsiteY81" fmla="*/ 1541508 h 2323145"/>
              <a:gd name="connsiteX82" fmla="*/ 6910674 w 11269336"/>
              <a:gd name="connsiteY82" fmla="*/ 1554793 h 2323145"/>
              <a:gd name="connsiteX83" fmla="*/ 6732152 w 11269336"/>
              <a:gd name="connsiteY83" fmla="*/ 1642538 h 2323145"/>
              <a:gd name="connsiteX84" fmla="*/ 6694106 w 11269336"/>
              <a:gd name="connsiteY84" fmla="*/ 1632377 h 2323145"/>
              <a:gd name="connsiteX85" fmla="*/ 6617223 w 11269336"/>
              <a:gd name="connsiteY85" fmla="*/ 1659889 h 2323145"/>
              <a:gd name="connsiteX86" fmla="*/ 6521138 w 11269336"/>
              <a:gd name="connsiteY86" fmla="*/ 1744340 h 2323145"/>
              <a:gd name="connsiteX87" fmla="*/ 6380677 w 11269336"/>
              <a:gd name="connsiteY87" fmla="*/ 1796883 h 2323145"/>
              <a:gd name="connsiteX88" fmla="*/ 6374897 w 11269336"/>
              <a:gd name="connsiteY88" fmla="*/ 1809910 h 2323145"/>
              <a:gd name="connsiteX89" fmla="*/ 6364545 w 11269336"/>
              <a:gd name="connsiteY89" fmla="*/ 1820090 h 2323145"/>
              <a:gd name="connsiteX90" fmla="*/ 6362126 w 11269336"/>
              <a:gd name="connsiteY90" fmla="*/ 1819991 h 2323145"/>
              <a:gd name="connsiteX91" fmla="*/ 6346673 w 11269336"/>
              <a:gd name="connsiteY91" fmla="*/ 1827824 h 2323145"/>
              <a:gd name="connsiteX92" fmla="*/ 6345588 w 11269336"/>
              <a:gd name="connsiteY92" fmla="*/ 1832232 h 2323145"/>
              <a:gd name="connsiteX93" fmla="*/ 6335708 w 11269336"/>
              <a:gd name="connsiteY93" fmla="*/ 1838451 h 2323145"/>
              <a:gd name="connsiteX94" fmla="*/ 6318182 w 11269336"/>
              <a:gd name="connsiteY94" fmla="*/ 1852975 h 2323145"/>
              <a:gd name="connsiteX95" fmla="*/ 6313084 w 11269336"/>
              <a:gd name="connsiteY95" fmla="*/ 1853561 h 2323145"/>
              <a:gd name="connsiteX96" fmla="*/ 6283816 w 11269336"/>
              <a:gd name="connsiteY96" fmla="*/ 1872148 h 2323145"/>
              <a:gd name="connsiteX97" fmla="*/ 6282550 w 11269336"/>
              <a:gd name="connsiteY97" fmla="*/ 1871392 h 2323145"/>
              <a:gd name="connsiteX98" fmla="*/ 6270527 w 11269336"/>
              <a:gd name="connsiteY98" fmla="*/ 1872208 h 2323145"/>
              <a:gd name="connsiteX99" fmla="*/ 6249518 w 11269336"/>
              <a:gd name="connsiteY99" fmla="*/ 1876079 h 2323145"/>
              <a:gd name="connsiteX100" fmla="*/ 6190386 w 11269336"/>
              <a:gd name="connsiteY100" fmla="*/ 1872478 h 2323145"/>
              <a:gd name="connsiteX101" fmla="*/ 6159777 w 11269336"/>
              <a:gd name="connsiteY101" fmla="*/ 1891745 h 2323145"/>
              <a:gd name="connsiteX102" fmla="*/ 6153131 w 11269336"/>
              <a:gd name="connsiteY102" fmla="*/ 1895079 h 2323145"/>
              <a:gd name="connsiteX103" fmla="*/ 6152798 w 11269336"/>
              <a:gd name="connsiteY103" fmla="*/ 1894920 h 2323145"/>
              <a:gd name="connsiteX104" fmla="*/ 6145388 w 11269336"/>
              <a:gd name="connsiteY104" fmla="*/ 1897990 h 2323145"/>
              <a:gd name="connsiteX105" fmla="*/ 6141014 w 11269336"/>
              <a:gd name="connsiteY105" fmla="*/ 1901155 h 2323145"/>
              <a:gd name="connsiteX106" fmla="*/ 6128122 w 11269336"/>
              <a:gd name="connsiteY106" fmla="*/ 1907623 h 2323145"/>
              <a:gd name="connsiteX107" fmla="*/ 6122351 w 11269336"/>
              <a:gd name="connsiteY107" fmla="*/ 1908359 h 2323145"/>
              <a:gd name="connsiteX108" fmla="*/ 6064750 w 11269336"/>
              <a:gd name="connsiteY108" fmla="*/ 1896394 h 2323145"/>
              <a:gd name="connsiteX109" fmla="*/ 5964230 w 11269336"/>
              <a:gd name="connsiteY109" fmla="*/ 1910038 h 2323145"/>
              <a:gd name="connsiteX110" fmla="*/ 5865399 w 11269336"/>
              <a:gd name="connsiteY110" fmla="*/ 1926966 h 2323145"/>
              <a:gd name="connsiteX111" fmla="*/ 5829951 w 11269336"/>
              <a:gd name="connsiteY111" fmla="*/ 1934755 h 2323145"/>
              <a:gd name="connsiteX112" fmla="*/ 5765285 w 11269336"/>
              <a:gd name="connsiteY112" fmla="*/ 1941322 h 2323145"/>
              <a:gd name="connsiteX113" fmla="*/ 5734750 w 11269336"/>
              <a:gd name="connsiteY113" fmla="*/ 1939793 h 2323145"/>
              <a:gd name="connsiteX114" fmla="*/ 5733569 w 11269336"/>
              <a:gd name="connsiteY114" fmla="*/ 1940505 h 2323145"/>
              <a:gd name="connsiteX115" fmla="*/ 5730329 w 11269336"/>
              <a:gd name="connsiteY115" fmla="*/ 1937845 h 2323145"/>
              <a:gd name="connsiteX116" fmla="*/ 5724661 w 11269336"/>
              <a:gd name="connsiteY116" fmla="*/ 1937455 h 2323145"/>
              <a:gd name="connsiteX117" fmla="*/ 5710186 w 11269336"/>
              <a:gd name="connsiteY117" fmla="*/ 1941370 h 2323145"/>
              <a:gd name="connsiteX118" fmla="*/ 5704910 w 11269336"/>
              <a:gd name="connsiteY118" fmla="*/ 1943663 h 2323145"/>
              <a:gd name="connsiteX119" fmla="*/ 5696836 w 11269336"/>
              <a:gd name="connsiteY119" fmla="*/ 1945271 h 2323145"/>
              <a:gd name="connsiteX120" fmla="*/ 5696583 w 11269336"/>
              <a:gd name="connsiteY120" fmla="*/ 1945050 h 2323145"/>
              <a:gd name="connsiteX121" fmla="*/ 5689123 w 11269336"/>
              <a:gd name="connsiteY121" fmla="*/ 1947067 h 2323145"/>
              <a:gd name="connsiteX122" fmla="*/ 5653291 w 11269336"/>
              <a:gd name="connsiteY122" fmla="*/ 1960245 h 2323145"/>
              <a:gd name="connsiteX123" fmla="*/ 5599385 w 11269336"/>
              <a:gd name="connsiteY123" fmla="*/ 1945198 h 2323145"/>
              <a:gd name="connsiteX124" fmla="*/ 5578300 w 11269336"/>
              <a:gd name="connsiteY124" fmla="*/ 1944963 h 2323145"/>
              <a:gd name="connsiteX125" fmla="*/ 5566758 w 11269336"/>
              <a:gd name="connsiteY125" fmla="*/ 1943441 h 2323145"/>
              <a:gd name="connsiteX126" fmla="*/ 5565857 w 11269336"/>
              <a:gd name="connsiteY126" fmla="*/ 1942445 h 2323145"/>
              <a:gd name="connsiteX127" fmla="*/ 5531534 w 11269336"/>
              <a:gd name="connsiteY127" fmla="*/ 1955208 h 2323145"/>
              <a:gd name="connsiteX128" fmla="*/ 5526552 w 11269336"/>
              <a:gd name="connsiteY128" fmla="*/ 1954799 h 2323145"/>
              <a:gd name="connsiteX129" fmla="*/ 5504723 w 11269336"/>
              <a:gd name="connsiteY129" fmla="*/ 1965811 h 2323145"/>
              <a:gd name="connsiteX130" fmla="*/ 5493156 w 11269336"/>
              <a:gd name="connsiteY130" fmla="*/ 1970063 h 2323145"/>
              <a:gd name="connsiteX131" fmla="*/ 5490486 w 11269336"/>
              <a:gd name="connsiteY131" fmla="*/ 1974227 h 2323145"/>
              <a:gd name="connsiteX132" fmla="*/ 5473107 w 11269336"/>
              <a:gd name="connsiteY132" fmla="*/ 1979001 h 2323145"/>
              <a:gd name="connsiteX133" fmla="*/ 5470885 w 11269336"/>
              <a:gd name="connsiteY133" fmla="*/ 1978432 h 2323145"/>
              <a:gd name="connsiteX134" fmla="*/ 5457393 w 11269336"/>
              <a:gd name="connsiteY134" fmla="*/ 1986525 h 2323145"/>
              <a:gd name="connsiteX135" fmla="*/ 5447102 w 11269336"/>
              <a:gd name="connsiteY135" fmla="*/ 1998329 h 2323145"/>
              <a:gd name="connsiteX136" fmla="*/ 5159151 w 11269336"/>
              <a:gd name="connsiteY136" fmla="*/ 2029640 h 2323145"/>
              <a:gd name="connsiteX137" fmla="*/ 5041688 w 11269336"/>
              <a:gd name="connsiteY137" fmla="*/ 2022334 h 2323145"/>
              <a:gd name="connsiteX138" fmla="*/ 4860988 w 11269336"/>
              <a:gd name="connsiteY138" fmla="*/ 2135698 h 2323145"/>
              <a:gd name="connsiteX139" fmla="*/ 4807902 w 11269336"/>
              <a:gd name="connsiteY139" fmla="*/ 2138894 h 2323145"/>
              <a:gd name="connsiteX140" fmla="*/ 4765388 w 11269336"/>
              <a:gd name="connsiteY140" fmla="*/ 2162525 h 2323145"/>
              <a:gd name="connsiteX141" fmla="*/ 4745033 w 11269336"/>
              <a:gd name="connsiteY141" fmla="*/ 2158859 h 2323145"/>
              <a:gd name="connsiteX142" fmla="*/ 4741475 w 11269336"/>
              <a:gd name="connsiteY142" fmla="*/ 2157998 h 2323145"/>
              <a:gd name="connsiteX143" fmla="*/ 4728247 w 11269336"/>
              <a:gd name="connsiteY143" fmla="*/ 2159526 h 2323145"/>
              <a:gd name="connsiteX144" fmla="*/ 4723263 w 11269336"/>
              <a:gd name="connsiteY144" fmla="*/ 2153742 h 2323145"/>
              <a:gd name="connsiteX145" fmla="*/ 4702453 w 11269336"/>
              <a:gd name="connsiteY145" fmla="*/ 2151586 h 2323145"/>
              <a:gd name="connsiteX146" fmla="*/ 4678455 w 11269336"/>
              <a:gd name="connsiteY146" fmla="*/ 2156131 h 2323145"/>
              <a:gd name="connsiteX147" fmla="*/ 4593061 w 11269336"/>
              <a:gd name="connsiteY147" fmla="*/ 2171597 h 2323145"/>
              <a:gd name="connsiteX148" fmla="*/ 4579902 w 11269336"/>
              <a:gd name="connsiteY148" fmla="*/ 2177927 h 2323145"/>
              <a:gd name="connsiteX149" fmla="*/ 4533444 w 11269336"/>
              <a:gd name="connsiteY149" fmla="*/ 2181200 h 2323145"/>
              <a:gd name="connsiteX150" fmla="*/ 4492832 w 11269336"/>
              <a:gd name="connsiteY150" fmla="*/ 2188033 h 2323145"/>
              <a:gd name="connsiteX151" fmla="*/ 4467257 w 11269336"/>
              <a:gd name="connsiteY151" fmla="*/ 2196121 h 2323145"/>
              <a:gd name="connsiteX152" fmla="*/ 4459937 w 11269336"/>
              <a:gd name="connsiteY152" fmla="*/ 2195182 h 2323145"/>
              <a:gd name="connsiteX153" fmla="*/ 4433312 w 11269336"/>
              <a:gd name="connsiteY153" fmla="*/ 2199004 h 2323145"/>
              <a:gd name="connsiteX154" fmla="*/ 4420601 w 11269336"/>
              <a:gd name="connsiteY154" fmla="*/ 2205158 h 2323145"/>
              <a:gd name="connsiteX155" fmla="*/ 4405765 w 11269336"/>
              <a:gd name="connsiteY155" fmla="*/ 2199902 h 2323145"/>
              <a:gd name="connsiteX156" fmla="*/ 4401354 w 11269336"/>
              <a:gd name="connsiteY156" fmla="*/ 2194745 h 2323145"/>
              <a:gd name="connsiteX157" fmla="*/ 4383151 w 11269336"/>
              <a:gd name="connsiteY157" fmla="*/ 2201140 h 2323145"/>
              <a:gd name="connsiteX158" fmla="*/ 4366646 w 11269336"/>
              <a:gd name="connsiteY158" fmla="*/ 2198564 h 2323145"/>
              <a:gd name="connsiteX159" fmla="*/ 4354009 w 11269336"/>
              <a:gd name="connsiteY159" fmla="*/ 2204984 h 2323145"/>
              <a:gd name="connsiteX160" fmla="*/ 4348284 w 11269336"/>
              <a:gd name="connsiteY160" fmla="*/ 2205270 h 2323145"/>
              <a:gd name="connsiteX161" fmla="*/ 4333906 w 11269336"/>
              <a:gd name="connsiteY161" fmla="*/ 2205251 h 2323145"/>
              <a:gd name="connsiteX162" fmla="*/ 4308819 w 11269336"/>
              <a:gd name="connsiteY162" fmla="*/ 2203822 h 2323145"/>
              <a:gd name="connsiteX163" fmla="*/ 4301210 w 11269336"/>
              <a:gd name="connsiteY163" fmla="*/ 2204456 h 2323145"/>
              <a:gd name="connsiteX164" fmla="*/ 4283095 w 11269336"/>
              <a:gd name="connsiteY164" fmla="*/ 2198177 h 2323145"/>
              <a:gd name="connsiteX165" fmla="*/ 4250119 w 11269336"/>
              <a:gd name="connsiteY165" fmla="*/ 2196342 h 2323145"/>
              <a:gd name="connsiteX166" fmla="*/ 4189203 w 11269336"/>
              <a:gd name="connsiteY166" fmla="*/ 2178994 h 2323145"/>
              <a:gd name="connsiteX167" fmla="*/ 4154035 w 11269336"/>
              <a:gd name="connsiteY167" fmla="*/ 2171950 h 2323145"/>
              <a:gd name="connsiteX168" fmla="*/ 4129569 w 11269336"/>
              <a:gd name="connsiteY168" fmla="*/ 2163850 h 2323145"/>
              <a:gd name="connsiteX169" fmla="*/ 4061250 w 11269336"/>
              <a:gd name="connsiteY169" fmla="*/ 2159236 h 2323145"/>
              <a:gd name="connsiteX170" fmla="*/ 3945480 w 11269336"/>
              <a:gd name="connsiteY170" fmla="*/ 2158279 h 2323145"/>
              <a:gd name="connsiteX171" fmla="*/ 3921468 w 11269336"/>
              <a:gd name="connsiteY171" fmla="*/ 2156588 h 2323145"/>
              <a:gd name="connsiteX172" fmla="*/ 3903348 w 11269336"/>
              <a:gd name="connsiteY172" fmla="*/ 2149220 h 2323145"/>
              <a:gd name="connsiteX173" fmla="*/ 3901342 w 11269336"/>
              <a:gd name="connsiteY173" fmla="*/ 2142355 h 2323145"/>
              <a:gd name="connsiteX174" fmla="*/ 3888539 w 11269336"/>
              <a:gd name="connsiteY174" fmla="*/ 2140476 h 2323145"/>
              <a:gd name="connsiteX175" fmla="*/ 3885662 w 11269336"/>
              <a:gd name="connsiteY175" fmla="*/ 2138740 h 2323145"/>
              <a:gd name="connsiteX176" fmla="*/ 3868627 w 11269336"/>
              <a:gd name="connsiteY176" fmla="*/ 2130023 h 2323145"/>
              <a:gd name="connsiteX177" fmla="*/ 3819177 w 11269336"/>
              <a:gd name="connsiteY177" fmla="*/ 2142111 h 2323145"/>
              <a:gd name="connsiteX178" fmla="*/ 3769100 w 11269336"/>
              <a:gd name="connsiteY178" fmla="*/ 2131731 h 2323145"/>
              <a:gd name="connsiteX179" fmla="*/ 3562752 w 11269336"/>
              <a:gd name="connsiteY179" fmla="*/ 2131785 h 2323145"/>
              <a:gd name="connsiteX180" fmla="*/ 3541402 w 11269336"/>
              <a:gd name="connsiteY180" fmla="*/ 2106821 h 2323145"/>
              <a:gd name="connsiteX181" fmla="*/ 3365341 w 11269336"/>
              <a:gd name="connsiteY181" fmla="*/ 2077638 h 2323145"/>
              <a:gd name="connsiteX182" fmla="*/ 3170922 w 11269336"/>
              <a:gd name="connsiteY182" fmla="*/ 2115957 h 2323145"/>
              <a:gd name="connsiteX183" fmla="*/ 3156256 w 11269336"/>
              <a:gd name="connsiteY183" fmla="*/ 2124773 h 2323145"/>
              <a:gd name="connsiteX184" fmla="*/ 3140298 w 11269336"/>
              <a:gd name="connsiteY184" fmla="*/ 2129182 h 2323145"/>
              <a:gd name="connsiteX185" fmla="*/ 3138514 w 11269336"/>
              <a:gd name="connsiteY185" fmla="*/ 2128069 h 2323145"/>
              <a:gd name="connsiteX186" fmla="*/ 3120467 w 11269336"/>
              <a:gd name="connsiteY186" fmla="*/ 2128281 h 2323145"/>
              <a:gd name="connsiteX187" fmla="*/ 3116175 w 11269336"/>
              <a:gd name="connsiteY187" fmla="*/ 2131633 h 2323145"/>
              <a:gd name="connsiteX188" fmla="*/ 3103685 w 11269336"/>
              <a:gd name="connsiteY188" fmla="*/ 2132814 h 2323145"/>
              <a:gd name="connsiteX189" fmla="*/ 3078794 w 11269336"/>
              <a:gd name="connsiteY189" fmla="*/ 2137935 h 2323145"/>
              <a:gd name="connsiteX190" fmla="*/ 3074407 w 11269336"/>
              <a:gd name="connsiteY190" fmla="*/ 2136274 h 2323145"/>
              <a:gd name="connsiteX191" fmla="*/ 3037285 w 11269336"/>
              <a:gd name="connsiteY191" fmla="*/ 2139919 h 2323145"/>
              <a:gd name="connsiteX192" fmla="*/ 3036901 w 11269336"/>
              <a:gd name="connsiteY192" fmla="*/ 2138726 h 2323145"/>
              <a:gd name="connsiteX193" fmla="*/ 3026996 w 11269336"/>
              <a:gd name="connsiteY193" fmla="*/ 2134322 h 2323145"/>
              <a:gd name="connsiteX194" fmla="*/ 3007772 w 11269336"/>
              <a:gd name="connsiteY194" fmla="*/ 2128742 h 2323145"/>
              <a:gd name="connsiteX195" fmla="*/ 2965030 w 11269336"/>
              <a:gd name="connsiteY195" fmla="*/ 2100494 h 2323145"/>
              <a:gd name="connsiteX196" fmla="*/ 2926342 w 11269336"/>
              <a:gd name="connsiteY196" fmla="*/ 2104155 h 2323145"/>
              <a:gd name="connsiteX197" fmla="*/ 2918608 w 11269336"/>
              <a:gd name="connsiteY197" fmla="*/ 2104215 h 2323145"/>
              <a:gd name="connsiteX198" fmla="*/ 2918475 w 11269336"/>
              <a:gd name="connsiteY198" fmla="*/ 2103937 h 2323145"/>
              <a:gd name="connsiteX199" fmla="*/ 2910360 w 11269336"/>
              <a:gd name="connsiteY199" fmla="*/ 2103444 h 2323145"/>
              <a:gd name="connsiteX200" fmla="*/ 2904507 w 11269336"/>
              <a:gd name="connsiteY200" fmla="*/ 2104326 h 2323145"/>
              <a:gd name="connsiteX201" fmla="*/ 2889503 w 11269336"/>
              <a:gd name="connsiteY201" fmla="*/ 2104443 h 2323145"/>
              <a:gd name="connsiteX202" fmla="*/ 2884480 w 11269336"/>
              <a:gd name="connsiteY202" fmla="*/ 2102626 h 2323145"/>
              <a:gd name="connsiteX203" fmla="*/ 2882689 w 11269336"/>
              <a:gd name="connsiteY203" fmla="*/ 2099228 h 2323145"/>
              <a:gd name="connsiteX204" fmla="*/ 2881291 w 11269336"/>
              <a:gd name="connsiteY204" fmla="*/ 2099618 h 2323145"/>
              <a:gd name="connsiteX205" fmla="*/ 2853979 w 11269336"/>
              <a:gd name="connsiteY205" fmla="*/ 2090388 h 2323145"/>
              <a:gd name="connsiteX206" fmla="*/ 2791790 w 11269336"/>
              <a:gd name="connsiteY206" fmla="*/ 2080332 h 2323145"/>
              <a:gd name="connsiteX207" fmla="*/ 2755844 w 11269336"/>
              <a:gd name="connsiteY207" fmla="*/ 2078874 h 2323145"/>
              <a:gd name="connsiteX208" fmla="*/ 2657742 w 11269336"/>
              <a:gd name="connsiteY208" fmla="*/ 2070179 h 2323145"/>
              <a:gd name="connsiteX209" fmla="*/ 2559549 w 11269336"/>
              <a:gd name="connsiteY209" fmla="*/ 2057873 h 2323145"/>
              <a:gd name="connsiteX210" fmla="*/ 2512054 w 11269336"/>
              <a:gd name="connsiteY210" fmla="*/ 2031671 h 2323145"/>
              <a:gd name="connsiteX211" fmla="*/ 2506437 w 11269336"/>
              <a:gd name="connsiteY211" fmla="*/ 2030918 h 2323145"/>
              <a:gd name="connsiteX212" fmla="*/ 2491752 w 11269336"/>
              <a:gd name="connsiteY212" fmla="*/ 2033906 h 2323145"/>
              <a:gd name="connsiteX213" fmla="*/ 2486338 w 11269336"/>
              <a:gd name="connsiteY213" fmla="*/ 2035862 h 2323145"/>
              <a:gd name="connsiteX214" fmla="*/ 2478186 w 11269336"/>
              <a:gd name="connsiteY214" fmla="*/ 2036953 h 2323145"/>
              <a:gd name="connsiteX215" fmla="*/ 2477950 w 11269336"/>
              <a:gd name="connsiteY215" fmla="*/ 2036715 h 2323145"/>
              <a:gd name="connsiteX216" fmla="*/ 2470381 w 11269336"/>
              <a:gd name="connsiteY216" fmla="*/ 2038256 h 2323145"/>
              <a:gd name="connsiteX217" fmla="*/ 2433781 w 11269336"/>
              <a:gd name="connsiteY217" fmla="*/ 2049140 h 2323145"/>
              <a:gd name="connsiteX218" fmla="*/ 2381172 w 11269336"/>
              <a:gd name="connsiteY218" fmla="*/ 2030645 h 2323145"/>
              <a:gd name="connsiteX219" fmla="*/ 2360198 w 11269336"/>
              <a:gd name="connsiteY219" fmla="*/ 2029059 h 2323145"/>
              <a:gd name="connsiteX220" fmla="*/ 2348815 w 11269336"/>
              <a:gd name="connsiteY220" fmla="*/ 2026798 h 2323145"/>
              <a:gd name="connsiteX221" fmla="*/ 2347988 w 11269336"/>
              <a:gd name="connsiteY221" fmla="*/ 2025745 h 2323145"/>
              <a:gd name="connsiteX222" fmla="*/ 2312920 w 11269336"/>
              <a:gd name="connsiteY222" fmla="*/ 2036311 h 2323145"/>
              <a:gd name="connsiteX223" fmla="*/ 2307986 w 11269336"/>
              <a:gd name="connsiteY223" fmla="*/ 2035583 h 2323145"/>
              <a:gd name="connsiteX224" fmla="*/ 2285481 w 11269336"/>
              <a:gd name="connsiteY224" fmla="*/ 2045197 h 2323145"/>
              <a:gd name="connsiteX225" fmla="*/ 2273666 w 11269336"/>
              <a:gd name="connsiteY225" fmla="*/ 2048710 h 2323145"/>
              <a:gd name="connsiteX226" fmla="*/ 2270719 w 11269336"/>
              <a:gd name="connsiteY226" fmla="*/ 2052702 h 2323145"/>
              <a:gd name="connsiteX227" fmla="*/ 2253080 w 11269336"/>
              <a:gd name="connsiteY227" fmla="*/ 2056363 h 2323145"/>
              <a:gd name="connsiteX228" fmla="*/ 2250906 w 11269336"/>
              <a:gd name="connsiteY228" fmla="*/ 2055654 h 2323145"/>
              <a:gd name="connsiteX229" fmla="*/ 2236905 w 11269336"/>
              <a:gd name="connsiteY229" fmla="*/ 2062882 h 2323145"/>
              <a:gd name="connsiteX230" fmla="*/ 2225830 w 11269336"/>
              <a:gd name="connsiteY230" fmla="*/ 2074027 h 2323145"/>
              <a:gd name="connsiteX231" fmla="*/ 2073776 w 11269336"/>
              <a:gd name="connsiteY231" fmla="*/ 2089244 h 2323145"/>
              <a:gd name="connsiteX232" fmla="*/ 1948256 w 11269336"/>
              <a:gd name="connsiteY232" fmla="*/ 2146616 h 2323145"/>
              <a:gd name="connsiteX233" fmla="*/ 1865582 w 11269336"/>
              <a:gd name="connsiteY233" fmla="*/ 2153738 h 2323145"/>
              <a:gd name="connsiteX234" fmla="*/ 1835210 w 11269336"/>
              <a:gd name="connsiteY234" fmla="*/ 2134244 h 2323145"/>
              <a:gd name="connsiteX235" fmla="*/ 1632661 w 11269336"/>
              <a:gd name="connsiteY235" fmla="*/ 2173882 h 2323145"/>
              <a:gd name="connsiteX236" fmla="*/ 1579590 w 11269336"/>
              <a:gd name="connsiteY236" fmla="*/ 2173680 h 2323145"/>
              <a:gd name="connsiteX237" fmla="*/ 1535601 w 11269336"/>
              <a:gd name="connsiteY237" fmla="*/ 2194590 h 2323145"/>
              <a:gd name="connsiteX238" fmla="*/ 1515594 w 11269336"/>
              <a:gd name="connsiteY238" fmla="*/ 2189622 h 2323145"/>
              <a:gd name="connsiteX239" fmla="*/ 1512113 w 11269336"/>
              <a:gd name="connsiteY239" fmla="*/ 2188534 h 2323145"/>
              <a:gd name="connsiteX240" fmla="*/ 1498838 w 11269336"/>
              <a:gd name="connsiteY240" fmla="*/ 2189213 h 2323145"/>
              <a:gd name="connsiteX241" fmla="*/ 1494279 w 11269336"/>
              <a:gd name="connsiteY241" fmla="*/ 2183112 h 2323145"/>
              <a:gd name="connsiteX242" fmla="*/ 1473714 w 11269336"/>
              <a:gd name="connsiteY242" fmla="*/ 2179625 h 2323145"/>
              <a:gd name="connsiteX243" fmla="*/ 1449503 w 11269336"/>
              <a:gd name="connsiteY243" fmla="*/ 2182633 h 2323145"/>
              <a:gd name="connsiteX244" fmla="*/ 1266687 w 11269336"/>
              <a:gd name="connsiteY244" fmla="*/ 2212688 h 2323145"/>
              <a:gd name="connsiteX245" fmla="*/ 1239614 w 11269336"/>
              <a:gd name="connsiteY245" fmla="*/ 2209727 h 2323145"/>
              <a:gd name="connsiteX246" fmla="*/ 1202436 w 11269336"/>
              <a:gd name="connsiteY246" fmla="*/ 2209817 h 2323145"/>
              <a:gd name="connsiteX247" fmla="*/ 1136097 w 11269336"/>
              <a:gd name="connsiteY247" fmla="*/ 2205112 h 2323145"/>
              <a:gd name="connsiteX248" fmla="*/ 988232 w 11269336"/>
              <a:gd name="connsiteY248" fmla="*/ 2235635 h 2323145"/>
              <a:gd name="connsiteX249" fmla="*/ 981959 w 11269336"/>
              <a:gd name="connsiteY249" fmla="*/ 2231607 h 2323145"/>
              <a:gd name="connsiteX250" fmla="*/ 938600 w 11269336"/>
              <a:gd name="connsiteY250" fmla="*/ 2238113 h 2323145"/>
              <a:gd name="connsiteX251" fmla="*/ 791788 w 11269336"/>
              <a:gd name="connsiteY251" fmla="*/ 2293224 h 2323145"/>
              <a:gd name="connsiteX252" fmla="*/ 706914 w 11269336"/>
              <a:gd name="connsiteY252" fmla="*/ 2305046 h 2323145"/>
              <a:gd name="connsiteX253" fmla="*/ 675971 w 11269336"/>
              <a:gd name="connsiteY253" fmla="*/ 2304030 h 2323145"/>
              <a:gd name="connsiteX254" fmla="*/ 624180 w 11269336"/>
              <a:gd name="connsiteY254" fmla="*/ 2302650 h 2323145"/>
              <a:gd name="connsiteX255" fmla="*/ 583453 w 11269336"/>
              <a:gd name="connsiteY255" fmla="*/ 2288788 h 2323145"/>
              <a:gd name="connsiteX256" fmla="*/ 540946 w 11269336"/>
              <a:gd name="connsiteY256" fmla="*/ 2292721 h 2323145"/>
              <a:gd name="connsiteX257" fmla="*/ 533680 w 11269336"/>
              <a:gd name="connsiteY257" fmla="*/ 2310233 h 2323145"/>
              <a:gd name="connsiteX258" fmla="*/ 487366 w 11269336"/>
              <a:gd name="connsiteY258" fmla="*/ 2309053 h 2323145"/>
              <a:gd name="connsiteX259" fmla="*/ 416820 w 11269336"/>
              <a:gd name="connsiteY259" fmla="*/ 2305443 h 2323145"/>
              <a:gd name="connsiteX260" fmla="*/ 376805 w 11269336"/>
              <a:gd name="connsiteY260" fmla="*/ 2307647 h 2323145"/>
              <a:gd name="connsiteX261" fmla="*/ 266777 w 11269336"/>
              <a:gd name="connsiteY261" fmla="*/ 2309012 h 2323145"/>
              <a:gd name="connsiteX262" fmla="*/ 156013 w 11269336"/>
              <a:gd name="connsiteY262" fmla="*/ 2306832 h 2323145"/>
              <a:gd name="connsiteX263" fmla="*/ 87258 w 11269336"/>
              <a:gd name="connsiteY263" fmla="*/ 2285511 h 2323145"/>
              <a:gd name="connsiteX264" fmla="*/ 23798 w 11269336"/>
              <a:gd name="connsiteY264" fmla="*/ 2281822 h 2323145"/>
              <a:gd name="connsiteX265" fmla="*/ 0 w 11269336"/>
              <a:gd name="connsiteY265" fmla="*/ 2285369 h 2323145"/>
              <a:gd name="connsiteX266" fmla="*/ 0 w 11269336"/>
              <a:gd name="connsiteY26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114263 w 11269336"/>
              <a:gd name="connsiteY21" fmla="*/ 709213 h 2323145"/>
              <a:gd name="connsiteX22" fmla="*/ 9028928 w 11269336"/>
              <a:gd name="connsiteY22" fmla="*/ 745350 h 2323145"/>
              <a:gd name="connsiteX23" fmla="*/ 8977138 w 11269336"/>
              <a:gd name="connsiteY23" fmla="*/ 774970 h 2323145"/>
              <a:gd name="connsiteX24" fmla="*/ 8947030 w 11269336"/>
              <a:gd name="connsiteY24" fmla="*/ 814934 h 2323145"/>
              <a:gd name="connsiteX25" fmla="*/ 8914746 w 11269336"/>
              <a:gd name="connsiteY25" fmla="*/ 826428 h 2323145"/>
              <a:gd name="connsiteX26" fmla="*/ 8917778 w 11269336"/>
              <a:gd name="connsiteY26" fmla="*/ 835198 h 2323145"/>
              <a:gd name="connsiteX27" fmla="*/ 8905560 w 11269336"/>
              <a:gd name="connsiteY27" fmla="*/ 838358 h 2323145"/>
              <a:gd name="connsiteX28" fmla="*/ 8897564 w 11269336"/>
              <a:gd name="connsiteY28" fmla="*/ 834287 h 2323145"/>
              <a:gd name="connsiteX29" fmla="*/ 8878040 w 11269336"/>
              <a:gd name="connsiteY29" fmla="*/ 844150 h 2323145"/>
              <a:gd name="connsiteX30" fmla="*/ 8882654 w 11269336"/>
              <a:gd name="connsiteY30" fmla="*/ 892768 h 2323145"/>
              <a:gd name="connsiteX31" fmla="*/ 8795998 w 11269336"/>
              <a:gd name="connsiteY31" fmla="*/ 863337 h 2323145"/>
              <a:gd name="connsiteX32" fmla="*/ 8776970 w 11269336"/>
              <a:gd name="connsiteY32" fmla="*/ 885177 h 2323145"/>
              <a:gd name="connsiteX33" fmla="*/ 8755719 w 11269336"/>
              <a:gd name="connsiteY33" fmla="*/ 889754 h 2323145"/>
              <a:gd name="connsiteX34" fmla="*/ 8743257 w 11269336"/>
              <a:gd name="connsiteY34" fmla="*/ 904723 h 2323145"/>
              <a:gd name="connsiteX35" fmla="*/ 8721366 w 11269336"/>
              <a:gd name="connsiteY35" fmla="*/ 904711 h 2323145"/>
              <a:gd name="connsiteX36" fmla="*/ 8678353 w 11269336"/>
              <a:gd name="connsiteY36" fmla="*/ 926318 h 2323145"/>
              <a:gd name="connsiteX37" fmla="*/ 8636849 w 11269336"/>
              <a:gd name="connsiteY37" fmla="*/ 937900 h 2323145"/>
              <a:gd name="connsiteX38" fmla="*/ 8620213 w 11269336"/>
              <a:gd name="connsiteY38" fmla="*/ 943068 h 2323145"/>
              <a:gd name="connsiteX39" fmla="*/ 8612581 w 11269336"/>
              <a:gd name="connsiteY39" fmla="*/ 952695 h 2323145"/>
              <a:gd name="connsiteX40" fmla="*/ 8589038 w 11269336"/>
              <a:gd name="connsiteY40" fmla="*/ 963892 h 2323145"/>
              <a:gd name="connsiteX41" fmla="*/ 8579950 w 11269336"/>
              <a:gd name="connsiteY41" fmla="*/ 960899 h 2323145"/>
              <a:gd name="connsiteX42" fmla="*/ 8579319 w 11269336"/>
              <a:gd name="connsiteY42" fmla="*/ 965630 h 2323145"/>
              <a:gd name="connsiteX43" fmla="*/ 8547429 w 11269336"/>
              <a:gd name="connsiteY43" fmla="*/ 984506 h 2323145"/>
              <a:gd name="connsiteX44" fmla="*/ 8478704 w 11269336"/>
              <a:gd name="connsiteY44" fmla="*/ 1025490 h 2323145"/>
              <a:gd name="connsiteX45" fmla="*/ 8461421 w 11269336"/>
              <a:gd name="connsiteY45" fmla="*/ 1035512 h 2323145"/>
              <a:gd name="connsiteX46" fmla="*/ 8445003 w 11269336"/>
              <a:gd name="connsiteY46" fmla="*/ 1036851 h 2323145"/>
              <a:gd name="connsiteX47" fmla="*/ 8357350 w 11269336"/>
              <a:gd name="connsiteY47" fmla="*/ 1060213 h 2323145"/>
              <a:gd name="connsiteX48" fmla="*/ 8335565 w 11269336"/>
              <a:gd name="connsiteY48" fmla="*/ 1061151 h 2323145"/>
              <a:gd name="connsiteX49" fmla="*/ 8325267 w 11269336"/>
              <a:gd name="connsiteY49" fmla="*/ 1055919 h 2323145"/>
              <a:gd name="connsiteX50" fmla="*/ 8293586 w 11269336"/>
              <a:gd name="connsiteY50" fmla="*/ 1076144 h 2323145"/>
              <a:gd name="connsiteX51" fmla="*/ 8242405 w 11269336"/>
              <a:gd name="connsiteY51" fmla="*/ 1095960 h 2323145"/>
              <a:gd name="connsiteX52" fmla="*/ 8197391 w 11269336"/>
              <a:gd name="connsiteY52" fmla="*/ 1107746 h 2323145"/>
              <a:gd name="connsiteX53" fmla="*/ 8081474 w 11269336"/>
              <a:gd name="connsiteY53" fmla="*/ 1130125 h 2323145"/>
              <a:gd name="connsiteX54" fmla="*/ 8053585 w 11269336"/>
              <a:gd name="connsiteY54" fmla="*/ 1129169 h 2323145"/>
              <a:gd name="connsiteX55" fmla="*/ 8038422 w 11269336"/>
              <a:gd name="connsiteY55" fmla="*/ 1119092 h 2323145"/>
              <a:gd name="connsiteX56" fmla="*/ 8029450 w 11269336"/>
              <a:gd name="connsiteY56" fmla="*/ 1125592 h 2323145"/>
              <a:gd name="connsiteX57" fmla="*/ 7959552 w 11269336"/>
              <a:gd name="connsiteY57" fmla="*/ 1140188 h 2323145"/>
              <a:gd name="connsiteX58" fmla="*/ 7914188 w 11269336"/>
              <a:gd name="connsiteY58" fmla="*/ 1150862 h 2323145"/>
              <a:gd name="connsiteX59" fmla="*/ 7914918 w 11269336"/>
              <a:gd name="connsiteY59" fmla="*/ 1168758 h 2323145"/>
              <a:gd name="connsiteX60" fmla="*/ 7875510 w 11269336"/>
              <a:gd name="connsiteY60" fmla="*/ 1183153 h 2323145"/>
              <a:gd name="connsiteX61" fmla="*/ 7829932 w 11269336"/>
              <a:gd name="connsiteY61" fmla="*/ 1180782 h 2323145"/>
              <a:gd name="connsiteX62" fmla="*/ 7779182 w 11269336"/>
              <a:gd name="connsiteY62" fmla="*/ 1192665 h 2323145"/>
              <a:gd name="connsiteX63" fmla="*/ 7748774 w 11269336"/>
              <a:gd name="connsiteY63" fmla="*/ 1199586 h 2323145"/>
              <a:gd name="connsiteX64" fmla="*/ 7671846 w 11269336"/>
              <a:gd name="connsiteY64" fmla="*/ 1231966 h 2323145"/>
              <a:gd name="connsiteX65" fmla="*/ 7554146 w 11269336"/>
              <a:gd name="connsiteY65" fmla="*/ 1319748 h 2323145"/>
              <a:gd name="connsiteX66" fmla="*/ 7515052 w 11269336"/>
              <a:gd name="connsiteY66" fmla="*/ 1336718 h 2323145"/>
              <a:gd name="connsiteX67" fmla="*/ 7507193 w 11269336"/>
              <a:gd name="connsiteY67" fmla="*/ 1334617 h 2323145"/>
              <a:gd name="connsiteX68" fmla="*/ 7461694 w 11269336"/>
              <a:gd name="connsiteY68" fmla="*/ 1375866 h 2323145"/>
              <a:gd name="connsiteX69" fmla="*/ 7377571 w 11269336"/>
              <a:gd name="connsiteY69" fmla="*/ 1400128 h 2323145"/>
              <a:gd name="connsiteX70" fmla="*/ 7311261 w 11269336"/>
              <a:gd name="connsiteY70" fmla="*/ 1412652 h 2323145"/>
              <a:gd name="connsiteX71" fmla="*/ 7275307 w 11269336"/>
              <a:gd name="connsiteY71" fmla="*/ 1422171 h 2323145"/>
              <a:gd name="connsiteX72" fmla="*/ 7247783 w 11269336"/>
              <a:gd name="connsiteY72" fmla="*/ 1426330 h 2323145"/>
              <a:gd name="connsiteX73" fmla="*/ 7185047 w 11269336"/>
              <a:gd name="connsiteY73" fmla="*/ 1451812 h 2323145"/>
              <a:gd name="connsiteX74" fmla="*/ 7084117 w 11269336"/>
              <a:gd name="connsiteY74" fmla="*/ 1500281 h 2323145"/>
              <a:gd name="connsiteX75" fmla="*/ 7062011 w 11269336"/>
              <a:gd name="connsiteY75" fmla="*/ 1509183 h 2323145"/>
              <a:gd name="connsiteX76" fmla="*/ 7040555 w 11269336"/>
              <a:gd name="connsiteY76" fmla="*/ 1511207 h 2323145"/>
              <a:gd name="connsiteX77" fmla="*/ 7033438 w 11269336"/>
              <a:gd name="connsiteY77" fmla="*/ 1506772 h 2323145"/>
              <a:gd name="connsiteX78" fmla="*/ 7020886 w 11269336"/>
              <a:gd name="connsiteY78" fmla="*/ 1510764 h 2323145"/>
              <a:gd name="connsiteX79" fmla="*/ 7017033 w 11269336"/>
              <a:gd name="connsiteY79" fmla="*/ 1510650 h 2323145"/>
              <a:gd name="connsiteX80" fmla="*/ 6995460 w 11269336"/>
              <a:gd name="connsiteY80" fmla="*/ 1511173 h 2323145"/>
              <a:gd name="connsiteX81" fmla="*/ 6962144 w 11269336"/>
              <a:gd name="connsiteY81" fmla="*/ 1541508 h 2323145"/>
              <a:gd name="connsiteX82" fmla="*/ 6910674 w 11269336"/>
              <a:gd name="connsiteY82" fmla="*/ 1554793 h 2323145"/>
              <a:gd name="connsiteX83" fmla="*/ 6732152 w 11269336"/>
              <a:gd name="connsiteY83" fmla="*/ 1642538 h 2323145"/>
              <a:gd name="connsiteX84" fmla="*/ 6694106 w 11269336"/>
              <a:gd name="connsiteY84" fmla="*/ 1632377 h 2323145"/>
              <a:gd name="connsiteX85" fmla="*/ 6617223 w 11269336"/>
              <a:gd name="connsiteY85" fmla="*/ 1659889 h 2323145"/>
              <a:gd name="connsiteX86" fmla="*/ 6521138 w 11269336"/>
              <a:gd name="connsiteY86" fmla="*/ 1744340 h 2323145"/>
              <a:gd name="connsiteX87" fmla="*/ 6380677 w 11269336"/>
              <a:gd name="connsiteY87" fmla="*/ 1796883 h 2323145"/>
              <a:gd name="connsiteX88" fmla="*/ 6374897 w 11269336"/>
              <a:gd name="connsiteY88" fmla="*/ 1809910 h 2323145"/>
              <a:gd name="connsiteX89" fmla="*/ 6364545 w 11269336"/>
              <a:gd name="connsiteY89" fmla="*/ 1820090 h 2323145"/>
              <a:gd name="connsiteX90" fmla="*/ 6362126 w 11269336"/>
              <a:gd name="connsiteY90" fmla="*/ 1819991 h 2323145"/>
              <a:gd name="connsiteX91" fmla="*/ 6346673 w 11269336"/>
              <a:gd name="connsiteY91" fmla="*/ 1827824 h 2323145"/>
              <a:gd name="connsiteX92" fmla="*/ 6345588 w 11269336"/>
              <a:gd name="connsiteY92" fmla="*/ 1832232 h 2323145"/>
              <a:gd name="connsiteX93" fmla="*/ 6335708 w 11269336"/>
              <a:gd name="connsiteY93" fmla="*/ 1838451 h 2323145"/>
              <a:gd name="connsiteX94" fmla="*/ 6318182 w 11269336"/>
              <a:gd name="connsiteY94" fmla="*/ 1852975 h 2323145"/>
              <a:gd name="connsiteX95" fmla="*/ 6313084 w 11269336"/>
              <a:gd name="connsiteY95" fmla="*/ 1853561 h 2323145"/>
              <a:gd name="connsiteX96" fmla="*/ 6283816 w 11269336"/>
              <a:gd name="connsiteY96" fmla="*/ 1872148 h 2323145"/>
              <a:gd name="connsiteX97" fmla="*/ 6282550 w 11269336"/>
              <a:gd name="connsiteY97" fmla="*/ 1871392 h 2323145"/>
              <a:gd name="connsiteX98" fmla="*/ 6270527 w 11269336"/>
              <a:gd name="connsiteY98" fmla="*/ 1872208 h 2323145"/>
              <a:gd name="connsiteX99" fmla="*/ 6249518 w 11269336"/>
              <a:gd name="connsiteY99" fmla="*/ 1876079 h 2323145"/>
              <a:gd name="connsiteX100" fmla="*/ 6190386 w 11269336"/>
              <a:gd name="connsiteY100" fmla="*/ 1872478 h 2323145"/>
              <a:gd name="connsiteX101" fmla="*/ 6159777 w 11269336"/>
              <a:gd name="connsiteY101" fmla="*/ 1891745 h 2323145"/>
              <a:gd name="connsiteX102" fmla="*/ 6153131 w 11269336"/>
              <a:gd name="connsiteY102" fmla="*/ 1895079 h 2323145"/>
              <a:gd name="connsiteX103" fmla="*/ 6152798 w 11269336"/>
              <a:gd name="connsiteY103" fmla="*/ 1894920 h 2323145"/>
              <a:gd name="connsiteX104" fmla="*/ 6145388 w 11269336"/>
              <a:gd name="connsiteY104" fmla="*/ 1897990 h 2323145"/>
              <a:gd name="connsiteX105" fmla="*/ 6141014 w 11269336"/>
              <a:gd name="connsiteY105" fmla="*/ 1901155 h 2323145"/>
              <a:gd name="connsiteX106" fmla="*/ 6128122 w 11269336"/>
              <a:gd name="connsiteY106" fmla="*/ 1907623 h 2323145"/>
              <a:gd name="connsiteX107" fmla="*/ 6122351 w 11269336"/>
              <a:gd name="connsiteY107" fmla="*/ 1908359 h 2323145"/>
              <a:gd name="connsiteX108" fmla="*/ 6064750 w 11269336"/>
              <a:gd name="connsiteY108" fmla="*/ 1896394 h 2323145"/>
              <a:gd name="connsiteX109" fmla="*/ 5964230 w 11269336"/>
              <a:gd name="connsiteY109" fmla="*/ 1910038 h 2323145"/>
              <a:gd name="connsiteX110" fmla="*/ 5865399 w 11269336"/>
              <a:gd name="connsiteY110" fmla="*/ 1926966 h 2323145"/>
              <a:gd name="connsiteX111" fmla="*/ 5829951 w 11269336"/>
              <a:gd name="connsiteY111" fmla="*/ 1934755 h 2323145"/>
              <a:gd name="connsiteX112" fmla="*/ 5765285 w 11269336"/>
              <a:gd name="connsiteY112" fmla="*/ 1941322 h 2323145"/>
              <a:gd name="connsiteX113" fmla="*/ 5734750 w 11269336"/>
              <a:gd name="connsiteY113" fmla="*/ 1939793 h 2323145"/>
              <a:gd name="connsiteX114" fmla="*/ 5733569 w 11269336"/>
              <a:gd name="connsiteY114" fmla="*/ 1940505 h 2323145"/>
              <a:gd name="connsiteX115" fmla="*/ 5730329 w 11269336"/>
              <a:gd name="connsiteY115" fmla="*/ 1937845 h 2323145"/>
              <a:gd name="connsiteX116" fmla="*/ 5724661 w 11269336"/>
              <a:gd name="connsiteY116" fmla="*/ 1937455 h 2323145"/>
              <a:gd name="connsiteX117" fmla="*/ 5710186 w 11269336"/>
              <a:gd name="connsiteY117" fmla="*/ 1941370 h 2323145"/>
              <a:gd name="connsiteX118" fmla="*/ 5704910 w 11269336"/>
              <a:gd name="connsiteY118" fmla="*/ 1943663 h 2323145"/>
              <a:gd name="connsiteX119" fmla="*/ 5696836 w 11269336"/>
              <a:gd name="connsiteY119" fmla="*/ 1945271 h 2323145"/>
              <a:gd name="connsiteX120" fmla="*/ 5696583 w 11269336"/>
              <a:gd name="connsiteY120" fmla="*/ 1945050 h 2323145"/>
              <a:gd name="connsiteX121" fmla="*/ 5689123 w 11269336"/>
              <a:gd name="connsiteY121" fmla="*/ 1947067 h 2323145"/>
              <a:gd name="connsiteX122" fmla="*/ 5653291 w 11269336"/>
              <a:gd name="connsiteY122" fmla="*/ 1960245 h 2323145"/>
              <a:gd name="connsiteX123" fmla="*/ 5599385 w 11269336"/>
              <a:gd name="connsiteY123" fmla="*/ 1945198 h 2323145"/>
              <a:gd name="connsiteX124" fmla="*/ 5578300 w 11269336"/>
              <a:gd name="connsiteY124" fmla="*/ 1944963 h 2323145"/>
              <a:gd name="connsiteX125" fmla="*/ 5566758 w 11269336"/>
              <a:gd name="connsiteY125" fmla="*/ 1943441 h 2323145"/>
              <a:gd name="connsiteX126" fmla="*/ 5565857 w 11269336"/>
              <a:gd name="connsiteY126" fmla="*/ 1942445 h 2323145"/>
              <a:gd name="connsiteX127" fmla="*/ 5531534 w 11269336"/>
              <a:gd name="connsiteY127" fmla="*/ 1955208 h 2323145"/>
              <a:gd name="connsiteX128" fmla="*/ 5526552 w 11269336"/>
              <a:gd name="connsiteY128" fmla="*/ 1954799 h 2323145"/>
              <a:gd name="connsiteX129" fmla="*/ 5504723 w 11269336"/>
              <a:gd name="connsiteY129" fmla="*/ 1965811 h 2323145"/>
              <a:gd name="connsiteX130" fmla="*/ 5493156 w 11269336"/>
              <a:gd name="connsiteY130" fmla="*/ 1970063 h 2323145"/>
              <a:gd name="connsiteX131" fmla="*/ 5490486 w 11269336"/>
              <a:gd name="connsiteY131" fmla="*/ 1974227 h 2323145"/>
              <a:gd name="connsiteX132" fmla="*/ 5473107 w 11269336"/>
              <a:gd name="connsiteY132" fmla="*/ 1979001 h 2323145"/>
              <a:gd name="connsiteX133" fmla="*/ 5470885 w 11269336"/>
              <a:gd name="connsiteY133" fmla="*/ 1978432 h 2323145"/>
              <a:gd name="connsiteX134" fmla="*/ 5457393 w 11269336"/>
              <a:gd name="connsiteY134" fmla="*/ 1986525 h 2323145"/>
              <a:gd name="connsiteX135" fmla="*/ 5447102 w 11269336"/>
              <a:gd name="connsiteY135" fmla="*/ 1998329 h 2323145"/>
              <a:gd name="connsiteX136" fmla="*/ 5159151 w 11269336"/>
              <a:gd name="connsiteY136" fmla="*/ 2029640 h 2323145"/>
              <a:gd name="connsiteX137" fmla="*/ 5041688 w 11269336"/>
              <a:gd name="connsiteY137" fmla="*/ 2022334 h 2323145"/>
              <a:gd name="connsiteX138" fmla="*/ 4860988 w 11269336"/>
              <a:gd name="connsiteY138" fmla="*/ 2135698 h 2323145"/>
              <a:gd name="connsiteX139" fmla="*/ 4807902 w 11269336"/>
              <a:gd name="connsiteY139" fmla="*/ 2138894 h 2323145"/>
              <a:gd name="connsiteX140" fmla="*/ 4765388 w 11269336"/>
              <a:gd name="connsiteY140" fmla="*/ 2162525 h 2323145"/>
              <a:gd name="connsiteX141" fmla="*/ 4745033 w 11269336"/>
              <a:gd name="connsiteY141" fmla="*/ 2158859 h 2323145"/>
              <a:gd name="connsiteX142" fmla="*/ 4741475 w 11269336"/>
              <a:gd name="connsiteY142" fmla="*/ 2157998 h 2323145"/>
              <a:gd name="connsiteX143" fmla="*/ 4728247 w 11269336"/>
              <a:gd name="connsiteY143" fmla="*/ 2159526 h 2323145"/>
              <a:gd name="connsiteX144" fmla="*/ 4723263 w 11269336"/>
              <a:gd name="connsiteY144" fmla="*/ 2153742 h 2323145"/>
              <a:gd name="connsiteX145" fmla="*/ 4702453 w 11269336"/>
              <a:gd name="connsiteY145" fmla="*/ 2151586 h 2323145"/>
              <a:gd name="connsiteX146" fmla="*/ 4678455 w 11269336"/>
              <a:gd name="connsiteY146" fmla="*/ 2156131 h 2323145"/>
              <a:gd name="connsiteX147" fmla="*/ 4593061 w 11269336"/>
              <a:gd name="connsiteY147" fmla="*/ 2171597 h 2323145"/>
              <a:gd name="connsiteX148" fmla="*/ 4579902 w 11269336"/>
              <a:gd name="connsiteY148" fmla="*/ 2177927 h 2323145"/>
              <a:gd name="connsiteX149" fmla="*/ 4533444 w 11269336"/>
              <a:gd name="connsiteY149" fmla="*/ 2181200 h 2323145"/>
              <a:gd name="connsiteX150" fmla="*/ 4492832 w 11269336"/>
              <a:gd name="connsiteY150" fmla="*/ 2188033 h 2323145"/>
              <a:gd name="connsiteX151" fmla="*/ 4467257 w 11269336"/>
              <a:gd name="connsiteY151" fmla="*/ 2196121 h 2323145"/>
              <a:gd name="connsiteX152" fmla="*/ 4459937 w 11269336"/>
              <a:gd name="connsiteY152" fmla="*/ 2195182 h 2323145"/>
              <a:gd name="connsiteX153" fmla="*/ 4433312 w 11269336"/>
              <a:gd name="connsiteY153" fmla="*/ 2199004 h 2323145"/>
              <a:gd name="connsiteX154" fmla="*/ 4420601 w 11269336"/>
              <a:gd name="connsiteY154" fmla="*/ 2205158 h 2323145"/>
              <a:gd name="connsiteX155" fmla="*/ 4405765 w 11269336"/>
              <a:gd name="connsiteY155" fmla="*/ 2199902 h 2323145"/>
              <a:gd name="connsiteX156" fmla="*/ 4401354 w 11269336"/>
              <a:gd name="connsiteY156" fmla="*/ 2194745 h 2323145"/>
              <a:gd name="connsiteX157" fmla="*/ 4383151 w 11269336"/>
              <a:gd name="connsiteY157" fmla="*/ 2201140 h 2323145"/>
              <a:gd name="connsiteX158" fmla="*/ 4366646 w 11269336"/>
              <a:gd name="connsiteY158" fmla="*/ 2198564 h 2323145"/>
              <a:gd name="connsiteX159" fmla="*/ 4354009 w 11269336"/>
              <a:gd name="connsiteY159" fmla="*/ 2204984 h 2323145"/>
              <a:gd name="connsiteX160" fmla="*/ 4348284 w 11269336"/>
              <a:gd name="connsiteY160" fmla="*/ 2205270 h 2323145"/>
              <a:gd name="connsiteX161" fmla="*/ 4333906 w 11269336"/>
              <a:gd name="connsiteY161" fmla="*/ 2205251 h 2323145"/>
              <a:gd name="connsiteX162" fmla="*/ 4308819 w 11269336"/>
              <a:gd name="connsiteY162" fmla="*/ 2203822 h 2323145"/>
              <a:gd name="connsiteX163" fmla="*/ 4301210 w 11269336"/>
              <a:gd name="connsiteY163" fmla="*/ 2204456 h 2323145"/>
              <a:gd name="connsiteX164" fmla="*/ 4283095 w 11269336"/>
              <a:gd name="connsiteY164" fmla="*/ 2198177 h 2323145"/>
              <a:gd name="connsiteX165" fmla="*/ 4250119 w 11269336"/>
              <a:gd name="connsiteY165" fmla="*/ 2196342 h 2323145"/>
              <a:gd name="connsiteX166" fmla="*/ 4189203 w 11269336"/>
              <a:gd name="connsiteY166" fmla="*/ 2178994 h 2323145"/>
              <a:gd name="connsiteX167" fmla="*/ 4154035 w 11269336"/>
              <a:gd name="connsiteY167" fmla="*/ 2171950 h 2323145"/>
              <a:gd name="connsiteX168" fmla="*/ 4129569 w 11269336"/>
              <a:gd name="connsiteY168" fmla="*/ 2163850 h 2323145"/>
              <a:gd name="connsiteX169" fmla="*/ 4061250 w 11269336"/>
              <a:gd name="connsiteY169" fmla="*/ 2159236 h 2323145"/>
              <a:gd name="connsiteX170" fmla="*/ 3945480 w 11269336"/>
              <a:gd name="connsiteY170" fmla="*/ 2158279 h 2323145"/>
              <a:gd name="connsiteX171" fmla="*/ 3921468 w 11269336"/>
              <a:gd name="connsiteY171" fmla="*/ 2156588 h 2323145"/>
              <a:gd name="connsiteX172" fmla="*/ 3903348 w 11269336"/>
              <a:gd name="connsiteY172" fmla="*/ 2149220 h 2323145"/>
              <a:gd name="connsiteX173" fmla="*/ 3901342 w 11269336"/>
              <a:gd name="connsiteY173" fmla="*/ 2142355 h 2323145"/>
              <a:gd name="connsiteX174" fmla="*/ 3888539 w 11269336"/>
              <a:gd name="connsiteY174" fmla="*/ 2140476 h 2323145"/>
              <a:gd name="connsiteX175" fmla="*/ 3885662 w 11269336"/>
              <a:gd name="connsiteY175" fmla="*/ 2138740 h 2323145"/>
              <a:gd name="connsiteX176" fmla="*/ 3868627 w 11269336"/>
              <a:gd name="connsiteY176" fmla="*/ 2130023 h 2323145"/>
              <a:gd name="connsiteX177" fmla="*/ 3819177 w 11269336"/>
              <a:gd name="connsiteY177" fmla="*/ 2142111 h 2323145"/>
              <a:gd name="connsiteX178" fmla="*/ 3769100 w 11269336"/>
              <a:gd name="connsiteY178" fmla="*/ 2131731 h 2323145"/>
              <a:gd name="connsiteX179" fmla="*/ 3562752 w 11269336"/>
              <a:gd name="connsiteY179" fmla="*/ 2131785 h 2323145"/>
              <a:gd name="connsiteX180" fmla="*/ 3541402 w 11269336"/>
              <a:gd name="connsiteY180" fmla="*/ 2106821 h 2323145"/>
              <a:gd name="connsiteX181" fmla="*/ 3365341 w 11269336"/>
              <a:gd name="connsiteY181" fmla="*/ 2077638 h 2323145"/>
              <a:gd name="connsiteX182" fmla="*/ 3170922 w 11269336"/>
              <a:gd name="connsiteY182" fmla="*/ 2115957 h 2323145"/>
              <a:gd name="connsiteX183" fmla="*/ 3156256 w 11269336"/>
              <a:gd name="connsiteY183" fmla="*/ 2124773 h 2323145"/>
              <a:gd name="connsiteX184" fmla="*/ 3140298 w 11269336"/>
              <a:gd name="connsiteY184" fmla="*/ 2129182 h 2323145"/>
              <a:gd name="connsiteX185" fmla="*/ 3138514 w 11269336"/>
              <a:gd name="connsiteY185" fmla="*/ 2128069 h 2323145"/>
              <a:gd name="connsiteX186" fmla="*/ 3120467 w 11269336"/>
              <a:gd name="connsiteY186" fmla="*/ 2128281 h 2323145"/>
              <a:gd name="connsiteX187" fmla="*/ 3116175 w 11269336"/>
              <a:gd name="connsiteY187" fmla="*/ 2131633 h 2323145"/>
              <a:gd name="connsiteX188" fmla="*/ 3103685 w 11269336"/>
              <a:gd name="connsiteY188" fmla="*/ 2132814 h 2323145"/>
              <a:gd name="connsiteX189" fmla="*/ 3078794 w 11269336"/>
              <a:gd name="connsiteY189" fmla="*/ 2137935 h 2323145"/>
              <a:gd name="connsiteX190" fmla="*/ 3074407 w 11269336"/>
              <a:gd name="connsiteY190" fmla="*/ 2136274 h 2323145"/>
              <a:gd name="connsiteX191" fmla="*/ 3037285 w 11269336"/>
              <a:gd name="connsiteY191" fmla="*/ 2139919 h 2323145"/>
              <a:gd name="connsiteX192" fmla="*/ 3036901 w 11269336"/>
              <a:gd name="connsiteY192" fmla="*/ 2138726 h 2323145"/>
              <a:gd name="connsiteX193" fmla="*/ 3026996 w 11269336"/>
              <a:gd name="connsiteY193" fmla="*/ 2134322 h 2323145"/>
              <a:gd name="connsiteX194" fmla="*/ 3007772 w 11269336"/>
              <a:gd name="connsiteY194" fmla="*/ 2128742 h 2323145"/>
              <a:gd name="connsiteX195" fmla="*/ 2965030 w 11269336"/>
              <a:gd name="connsiteY195" fmla="*/ 2100494 h 2323145"/>
              <a:gd name="connsiteX196" fmla="*/ 2926342 w 11269336"/>
              <a:gd name="connsiteY196" fmla="*/ 2104155 h 2323145"/>
              <a:gd name="connsiteX197" fmla="*/ 2918608 w 11269336"/>
              <a:gd name="connsiteY197" fmla="*/ 2104215 h 2323145"/>
              <a:gd name="connsiteX198" fmla="*/ 2918475 w 11269336"/>
              <a:gd name="connsiteY198" fmla="*/ 2103937 h 2323145"/>
              <a:gd name="connsiteX199" fmla="*/ 2910360 w 11269336"/>
              <a:gd name="connsiteY199" fmla="*/ 2103444 h 2323145"/>
              <a:gd name="connsiteX200" fmla="*/ 2904507 w 11269336"/>
              <a:gd name="connsiteY200" fmla="*/ 2104326 h 2323145"/>
              <a:gd name="connsiteX201" fmla="*/ 2889503 w 11269336"/>
              <a:gd name="connsiteY201" fmla="*/ 2104443 h 2323145"/>
              <a:gd name="connsiteX202" fmla="*/ 2884480 w 11269336"/>
              <a:gd name="connsiteY202" fmla="*/ 2102626 h 2323145"/>
              <a:gd name="connsiteX203" fmla="*/ 2882689 w 11269336"/>
              <a:gd name="connsiteY203" fmla="*/ 2099228 h 2323145"/>
              <a:gd name="connsiteX204" fmla="*/ 2881291 w 11269336"/>
              <a:gd name="connsiteY204" fmla="*/ 2099618 h 2323145"/>
              <a:gd name="connsiteX205" fmla="*/ 2853979 w 11269336"/>
              <a:gd name="connsiteY205" fmla="*/ 2090388 h 2323145"/>
              <a:gd name="connsiteX206" fmla="*/ 2791790 w 11269336"/>
              <a:gd name="connsiteY206" fmla="*/ 2080332 h 2323145"/>
              <a:gd name="connsiteX207" fmla="*/ 2755844 w 11269336"/>
              <a:gd name="connsiteY207" fmla="*/ 2078874 h 2323145"/>
              <a:gd name="connsiteX208" fmla="*/ 2657742 w 11269336"/>
              <a:gd name="connsiteY208" fmla="*/ 2070179 h 2323145"/>
              <a:gd name="connsiteX209" fmla="*/ 2559549 w 11269336"/>
              <a:gd name="connsiteY209" fmla="*/ 2057873 h 2323145"/>
              <a:gd name="connsiteX210" fmla="*/ 2512054 w 11269336"/>
              <a:gd name="connsiteY210" fmla="*/ 2031671 h 2323145"/>
              <a:gd name="connsiteX211" fmla="*/ 2506437 w 11269336"/>
              <a:gd name="connsiteY211" fmla="*/ 2030918 h 2323145"/>
              <a:gd name="connsiteX212" fmla="*/ 2491752 w 11269336"/>
              <a:gd name="connsiteY212" fmla="*/ 2033906 h 2323145"/>
              <a:gd name="connsiteX213" fmla="*/ 2486338 w 11269336"/>
              <a:gd name="connsiteY213" fmla="*/ 2035862 h 2323145"/>
              <a:gd name="connsiteX214" fmla="*/ 2478186 w 11269336"/>
              <a:gd name="connsiteY214" fmla="*/ 2036953 h 2323145"/>
              <a:gd name="connsiteX215" fmla="*/ 2477950 w 11269336"/>
              <a:gd name="connsiteY215" fmla="*/ 2036715 h 2323145"/>
              <a:gd name="connsiteX216" fmla="*/ 2470381 w 11269336"/>
              <a:gd name="connsiteY216" fmla="*/ 2038256 h 2323145"/>
              <a:gd name="connsiteX217" fmla="*/ 2433781 w 11269336"/>
              <a:gd name="connsiteY217" fmla="*/ 2049140 h 2323145"/>
              <a:gd name="connsiteX218" fmla="*/ 2381172 w 11269336"/>
              <a:gd name="connsiteY218" fmla="*/ 2030645 h 2323145"/>
              <a:gd name="connsiteX219" fmla="*/ 2360198 w 11269336"/>
              <a:gd name="connsiteY219" fmla="*/ 2029059 h 2323145"/>
              <a:gd name="connsiteX220" fmla="*/ 2348815 w 11269336"/>
              <a:gd name="connsiteY220" fmla="*/ 2026798 h 2323145"/>
              <a:gd name="connsiteX221" fmla="*/ 2347988 w 11269336"/>
              <a:gd name="connsiteY221" fmla="*/ 2025745 h 2323145"/>
              <a:gd name="connsiteX222" fmla="*/ 2312920 w 11269336"/>
              <a:gd name="connsiteY222" fmla="*/ 2036311 h 2323145"/>
              <a:gd name="connsiteX223" fmla="*/ 2307986 w 11269336"/>
              <a:gd name="connsiteY223" fmla="*/ 2035583 h 2323145"/>
              <a:gd name="connsiteX224" fmla="*/ 2285481 w 11269336"/>
              <a:gd name="connsiteY224" fmla="*/ 2045197 h 2323145"/>
              <a:gd name="connsiteX225" fmla="*/ 2273666 w 11269336"/>
              <a:gd name="connsiteY225" fmla="*/ 2048710 h 2323145"/>
              <a:gd name="connsiteX226" fmla="*/ 2270719 w 11269336"/>
              <a:gd name="connsiteY226" fmla="*/ 2052702 h 2323145"/>
              <a:gd name="connsiteX227" fmla="*/ 2253080 w 11269336"/>
              <a:gd name="connsiteY227" fmla="*/ 2056363 h 2323145"/>
              <a:gd name="connsiteX228" fmla="*/ 2250906 w 11269336"/>
              <a:gd name="connsiteY228" fmla="*/ 2055654 h 2323145"/>
              <a:gd name="connsiteX229" fmla="*/ 2236905 w 11269336"/>
              <a:gd name="connsiteY229" fmla="*/ 2062882 h 2323145"/>
              <a:gd name="connsiteX230" fmla="*/ 2225830 w 11269336"/>
              <a:gd name="connsiteY230" fmla="*/ 2074027 h 2323145"/>
              <a:gd name="connsiteX231" fmla="*/ 2073776 w 11269336"/>
              <a:gd name="connsiteY231" fmla="*/ 2089244 h 2323145"/>
              <a:gd name="connsiteX232" fmla="*/ 1948256 w 11269336"/>
              <a:gd name="connsiteY232" fmla="*/ 2146616 h 2323145"/>
              <a:gd name="connsiteX233" fmla="*/ 1865582 w 11269336"/>
              <a:gd name="connsiteY233" fmla="*/ 2153738 h 2323145"/>
              <a:gd name="connsiteX234" fmla="*/ 1835210 w 11269336"/>
              <a:gd name="connsiteY234" fmla="*/ 2134244 h 2323145"/>
              <a:gd name="connsiteX235" fmla="*/ 1632661 w 11269336"/>
              <a:gd name="connsiteY235" fmla="*/ 2173882 h 2323145"/>
              <a:gd name="connsiteX236" fmla="*/ 1579590 w 11269336"/>
              <a:gd name="connsiteY236" fmla="*/ 2173680 h 2323145"/>
              <a:gd name="connsiteX237" fmla="*/ 1535601 w 11269336"/>
              <a:gd name="connsiteY237" fmla="*/ 2194590 h 2323145"/>
              <a:gd name="connsiteX238" fmla="*/ 1515594 w 11269336"/>
              <a:gd name="connsiteY238" fmla="*/ 2189622 h 2323145"/>
              <a:gd name="connsiteX239" fmla="*/ 1512113 w 11269336"/>
              <a:gd name="connsiteY239" fmla="*/ 2188534 h 2323145"/>
              <a:gd name="connsiteX240" fmla="*/ 1498838 w 11269336"/>
              <a:gd name="connsiteY240" fmla="*/ 2189213 h 2323145"/>
              <a:gd name="connsiteX241" fmla="*/ 1494279 w 11269336"/>
              <a:gd name="connsiteY241" fmla="*/ 2183112 h 2323145"/>
              <a:gd name="connsiteX242" fmla="*/ 1473714 w 11269336"/>
              <a:gd name="connsiteY242" fmla="*/ 2179625 h 2323145"/>
              <a:gd name="connsiteX243" fmla="*/ 1449503 w 11269336"/>
              <a:gd name="connsiteY243" fmla="*/ 2182633 h 2323145"/>
              <a:gd name="connsiteX244" fmla="*/ 1266687 w 11269336"/>
              <a:gd name="connsiteY244" fmla="*/ 2212688 h 2323145"/>
              <a:gd name="connsiteX245" fmla="*/ 1239614 w 11269336"/>
              <a:gd name="connsiteY245" fmla="*/ 2209727 h 2323145"/>
              <a:gd name="connsiteX246" fmla="*/ 1202436 w 11269336"/>
              <a:gd name="connsiteY246" fmla="*/ 2209817 h 2323145"/>
              <a:gd name="connsiteX247" fmla="*/ 1136097 w 11269336"/>
              <a:gd name="connsiteY247" fmla="*/ 2205112 h 2323145"/>
              <a:gd name="connsiteX248" fmla="*/ 988232 w 11269336"/>
              <a:gd name="connsiteY248" fmla="*/ 2235635 h 2323145"/>
              <a:gd name="connsiteX249" fmla="*/ 981959 w 11269336"/>
              <a:gd name="connsiteY249" fmla="*/ 2231607 h 2323145"/>
              <a:gd name="connsiteX250" fmla="*/ 938600 w 11269336"/>
              <a:gd name="connsiteY250" fmla="*/ 2238113 h 2323145"/>
              <a:gd name="connsiteX251" fmla="*/ 791788 w 11269336"/>
              <a:gd name="connsiteY251" fmla="*/ 2293224 h 2323145"/>
              <a:gd name="connsiteX252" fmla="*/ 706914 w 11269336"/>
              <a:gd name="connsiteY252" fmla="*/ 2305046 h 2323145"/>
              <a:gd name="connsiteX253" fmla="*/ 675971 w 11269336"/>
              <a:gd name="connsiteY253" fmla="*/ 2304030 h 2323145"/>
              <a:gd name="connsiteX254" fmla="*/ 624180 w 11269336"/>
              <a:gd name="connsiteY254" fmla="*/ 2302650 h 2323145"/>
              <a:gd name="connsiteX255" fmla="*/ 583453 w 11269336"/>
              <a:gd name="connsiteY255" fmla="*/ 2288788 h 2323145"/>
              <a:gd name="connsiteX256" fmla="*/ 540946 w 11269336"/>
              <a:gd name="connsiteY256" fmla="*/ 2292721 h 2323145"/>
              <a:gd name="connsiteX257" fmla="*/ 533680 w 11269336"/>
              <a:gd name="connsiteY257" fmla="*/ 2310233 h 2323145"/>
              <a:gd name="connsiteX258" fmla="*/ 487366 w 11269336"/>
              <a:gd name="connsiteY258" fmla="*/ 2309053 h 2323145"/>
              <a:gd name="connsiteX259" fmla="*/ 416820 w 11269336"/>
              <a:gd name="connsiteY259" fmla="*/ 2305443 h 2323145"/>
              <a:gd name="connsiteX260" fmla="*/ 376805 w 11269336"/>
              <a:gd name="connsiteY260" fmla="*/ 2307647 h 2323145"/>
              <a:gd name="connsiteX261" fmla="*/ 266777 w 11269336"/>
              <a:gd name="connsiteY261" fmla="*/ 2309012 h 2323145"/>
              <a:gd name="connsiteX262" fmla="*/ 156013 w 11269336"/>
              <a:gd name="connsiteY262" fmla="*/ 2306832 h 2323145"/>
              <a:gd name="connsiteX263" fmla="*/ 87258 w 11269336"/>
              <a:gd name="connsiteY263" fmla="*/ 2285511 h 2323145"/>
              <a:gd name="connsiteX264" fmla="*/ 23798 w 11269336"/>
              <a:gd name="connsiteY264" fmla="*/ 2281822 h 2323145"/>
              <a:gd name="connsiteX265" fmla="*/ 0 w 11269336"/>
              <a:gd name="connsiteY265" fmla="*/ 2285369 h 2323145"/>
              <a:gd name="connsiteX266" fmla="*/ 0 w 11269336"/>
              <a:gd name="connsiteY26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028928 w 11269336"/>
              <a:gd name="connsiteY21" fmla="*/ 745350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028928 w 11269336"/>
              <a:gd name="connsiteY21" fmla="*/ 745350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9070855 w 11269336"/>
              <a:gd name="connsiteY23" fmla="*/ 794621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9070855 w 11269336"/>
              <a:gd name="connsiteY23" fmla="*/ 794621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795998 w 11269336"/>
              <a:gd name="connsiteY29" fmla="*/ 863337 h 2323145"/>
              <a:gd name="connsiteX30" fmla="*/ 8776970 w 11269336"/>
              <a:gd name="connsiteY30" fmla="*/ 885177 h 2323145"/>
              <a:gd name="connsiteX31" fmla="*/ 8755719 w 11269336"/>
              <a:gd name="connsiteY31" fmla="*/ 889754 h 2323145"/>
              <a:gd name="connsiteX32" fmla="*/ 8743257 w 11269336"/>
              <a:gd name="connsiteY32" fmla="*/ 904723 h 2323145"/>
              <a:gd name="connsiteX33" fmla="*/ 8721366 w 11269336"/>
              <a:gd name="connsiteY33" fmla="*/ 904711 h 2323145"/>
              <a:gd name="connsiteX34" fmla="*/ 8678353 w 11269336"/>
              <a:gd name="connsiteY34" fmla="*/ 926318 h 2323145"/>
              <a:gd name="connsiteX35" fmla="*/ 8636849 w 11269336"/>
              <a:gd name="connsiteY35" fmla="*/ 937900 h 2323145"/>
              <a:gd name="connsiteX36" fmla="*/ 8620213 w 11269336"/>
              <a:gd name="connsiteY36" fmla="*/ 943068 h 2323145"/>
              <a:gd name="connsiteX37" fmla="*/ 8612581 w 11269336"/>
              <a:gd name="connsiteY37" fmla="*/ 952695 h 2323145"/>
              <a:gd name="connsiteX38" fmla="*/ 8589038 w 11269336"/>
              <a:gd name="connsiteY38" fmla="*/ 963892 h 2323145"/>
              <a:gd name="connsiteX39" fmla="*/ 8579950 w 11269336"/>
              <a:gd name="connsiteY39" fmla="*/ 960899 h 2323145"/>
              <a:gd name="connsiteX40" fmla="*/ 8579319 w 11269336"/>
              <a:gd name="connsiteY40" fmla="*/ 965630 h 2323145"/>
              <a:gd name="connsiteX41" fmla="*/ 8547429 w 11269336"/>
              <a:gd name="connsiteY41" fmla="*/ 984506 h 2323145"/>
              <a:gd name="connsiteX42" fmla="*/ 8478704 w 11269336"/>
              <a:gd name="connsiteY42" fmla="*/ 1025490 h 2323145"/>
              <a:gd name="connsiteX43" fmla="*/ 8461421 w 11269336"/>
              <a:gd name="connsiteY43" fmla="*/ 1035512 h 2323145"/>
              <a:gd name="connsiteX44" fmla="*/ 8445003 w 11269336"/>
              <a:gd name="connsiteY44" fmla="*/ 1036851 h 2323145"/>
              <a:gd name="connsiteX45" fmla="*/ 8357350 w 11269336"/>
              <a:gd name="connsiteY45" fmla="*/ 1060213 h 2323145"/>
              <a:gd name="connsiteX46" fmla="*/ 8335565 w 11269336"/>
              <a:gd name="connsiteY46" fmla="*/ 1061151 h 2323145"/>
              <a:gd name="connsiteX47" fmla="*/ 8325267 w 11269336"/>
              <a:gd name="connsiteY47" fmla="*/ 1055919 h 2323145"/>
              <a:gd name="connsiteX48" fmla="*/ 8293586 w 11269336"/>
              <a:gd name="connsiteY48" fmla="*/ 1076144 h 2323145"/>
              <a:gd name="connsiteX49" fmla="*/ 8242405 w 11269336"/>
              <a:gd name="connsiteY49" fmla="*/ 1095960 h 2323145"/>
              <a:gd name="connsiteX50" fmla="*/ 8197391 w 11269336"/>
              <a:gd name="connsiteY50" fmla="*/ 1107746 h 2323145"/>
              <a:gd name="connsiteX51" fmla="*/ 8081474 w 11269336"/>
              <a:gd name="connsiteY51" fmla="*/ 1130125 h 2323145"/>
              <a:gd name="connsiteX52" fmla="*/ 8053585 w 11269336"/>
              <a:gd name="connsiteY52" fmla="*/ 1129169 h 2323145"/>
              <a:gd name="connsiteX53" fmla="*/ 8038422 w 11269336"/>
              <a:gd name="connsiteY53" fmla="*/ 1119092 h 2323145"/>
              <a:gd name="connsiteX54" fmla="*/ 8029450 w 11269336"/>
              <a:gd name="connsiteY54" fmla="*/ 1125592 h 2323145"/>
              <a:gd name="connsiteX55" fmla="*/ 7959552 w 11269336"/>
              <a:gd name="connsiteY55" fmla="*/ 1140188 h 2323145"/>
              <a:gd name="connsiteX56" fmla="*/ 7914188 w 11269336"/>
              <a:gd name="connsiteY56" fmla="*/ 1150862 h 2323145"/>
              <a:gd name="connsiteX57" fmla="*/ 7914918 w 11269336"/>
              <a:gd name="connsiteY57" fmla="*/ 1168758 h 2323145"/>
              <a:gd name="connsiteX58" fmla="*/ 7875510 w 11269336"/>
              <a:gd name="connsiteY58" fmla="*/ 1183153 h 2323145"/>
              <a:gd name="connsiteX59" fmla="*/ 7829932 w 11269336"/>
              <a:gd name="connsiteY59" fmla="*/ 1180782 h 2323145"/>
              <a:gd name="connsiteX60" fmla="*/ 7779182 w 11269336"/>
              <a:gd name="connsiteY60" fmla="*/ 1192665 h 2323145"/>
              <a:gd name="connsiteX61" fmla="*/ 7748774 w 11269336"/>
              <a:gd name="connsiteY61" fmla="*/ 1199586 h 2323145"/>
              <a:gd name="connsiteX62" fmla="*/ 7671846 w 11269336"/>
              <a:gd name="connsiteY62" fmla="*/ 1231966 h 2323145"/>
              <a:gd name="connsiteX63" fmla="*/ 7554146 w 11269336"/>
              <a:gd name="connsiteY63" fmla="*/ 1319748 h 2323145"/>
              <a:gd name="connsiteX64" fmla="*/ 7515052 w 11269336"/>
              <a:gd name="connsiteY64" fmla="*/ 1336718 h 2323145"/>
              <a:gd name="connsiteX65" fmla="*/ 7507193 w 11269336"/>
              <a:gd name="connsiteY65" fmla="*/ 1334617 h 2323145"/>
              <a:gd name="connsiteX66" fmla="*/ 7461694 w 11269336"/>
              <a:gd name="connsiteY66" fmla="*/ 1375866 h 2323145"/>
              <a:gd name="connsiteX67" fmla="*/ 7377571 w 11269336"/>
              <a:gd name="connsiteY67" fmla="*/ 1400128 h 2323145"/>
              <a:gd name="connsiteX68" fmla="*/ 7311261 w 11269336"/>
              <a:gd name="connsiteY68" fmla="*/ 1412652 h 2323145"/>
              <a:gd name="connsiteX69" fmla="*/ 7275307 w 11269336"/>
              <a:gd name="connsiteY69" fmla="*/ 1422171 h 2323145"/>
              <a:gd name="connsiteX70" fmla="*/ 7247783 w 11269336"/>
              <a:gd name="connsiteY70" fmla="*/ 1426330 h 2323145"/>
              <a:gd name="connsiteX71" fmla="*/ 7185047 w 11269336"/>
              <a:gd name="connsiteY71" fmla="*/ 1451812 h 2323145"/>
              <a:gd name="connsiteX72" fmla="*/ 7084117 w 11269336"/>
              <a:gd name="connsiteY72" fmla="*/ 1500281 h 2323145"/>
              <a:gd name="connsiteX73" fmla="*/ 7062011 w 11269336"/>
              <a:gd name="connsiteY73" fmla="*/ 1509183 h 2323145"/>
              <a:gd name="connsiteX74" fmla="*/ 7040555 w 11269336"/>
              <a:gd name="connsiteY74" fmla="*/ 1511207 h 2323145"/>
              <a:gd name="connsiteX75" fmla="*/ 7033438 w 11269336"/>
              <a:gd name="connsiteY75" fmla="*/ 1506772 h 2323145"/>
              <a:gd name="connsiteX76" fmla="*/ 7020886 w 11269336"/>
              <a:gd name="connsiteY76" fmla="*/ 1510764 h 2323145"/>
              <a:gd name="connsiteX77" fmla="*/ 7017033 w 11269336"/>
              <a:gd name="connsiteY77" fmla="*/ 1510650 h 2323145"/>
              <a:gd name="connsiteX78" fmla="*/ 6995460 w 11269336"/>
              <a:gd name="connsiteY78" fmla="*/ 1511173 h 2323145"/>
              <a:gd name="connsiteX79" fmla="*/ 6962144 w 11269336"/>
              <a:gd name="connsiteY79" fmla="*/ 1541508 h 2323145"/>
              <a:gd name="connsiteX80" fmla="*/ 6910674 w 11269336"/>
              <a:gd name="connsiteY80" fmla="*/ 1554793 h 2323145"/>
              <a:gd name="connsiteX81" fmla="*/ 6732152 w 11269336"/>
              <a:gd name="connsiteY81" fmla="*/ 1642538 h 2323145"/>
              <a:gd name="connsiteX82" fmla="*/ 6694106 w 11269336"/>
              <a:gd name="connsiteY82" fmla="*/ 1632377 h 2323145"/>
              <a:gd name="connsiteX83" fmla="*/ 6617223 w 11269336"/>
              <a:gd name="connsiteY83" fmla="*/ 1659889 h 2323145"/>
              <a:gd name="connsiteX84" fmla="*/ 6521138 w 11269336"/>
              <a:gd name="connsiteY84" fmla="*/ 1744340 h 2323145"/>
              <a:gd name="connsiteX85" fmla="*/ 6380677 w 11269336"/>
              <a:gd name="connsiteY85" fmla="*/ 1796883 h 2323145"/>
              <a:gd name="connsiteX86" fmla="*/ 6374897 w 11269336"/>
              <a:gd name="connsiteY86" fmla="*/ 1809910 h 2323145"/>
              <a:gd name="connsiteX87" fmla="*/ 6364545 w 11269336"/>
              <a:gd name="connsiteY87" fmla="*/ 1820090 h 2323145"/>
              <a:gd name="connsiteX88" fmla="*/ 6362126 w 11269336"/>
              <a:gd name="connsiteY88" fmla="*/ 1819991 h 2323145"/>
              <a:gd name="connsiteX89" fmla="*/ 6346673 w 11269336"/>
              <a:gd name="connsiteY89" fmla="*/ 1827824 h 2323145"/>
              <a:gd name="connsiteX90" fmla="*/ 6345588 w 11269336"/>
              <a:gd name="connsiteY90" fmla="*/ 1832232 h 2323145"/>
              <a:gd name="connsiteX91" fmla="*/ 6335708 w 11269336"/>
              <a:gd name="connsiteY91" fmla="*/ 1838451 h 2323145"/>
              <a:gd name="connsiteX92" fmla="*/ 6318182 w 11269336"/>
              <a:gd name="connsiteY92" fmla="*/ 1852975 h 2323145"/>
              <a:gd name="connsiteX93" fmla="*/ 6313084 w 11269336"/>
              <a:gd name="connsiteY93" fmla="*/ 1853561 h 2323145"/>
              <a:gd name="connsiteX94" fmla="*/ 6283816 w 11269336"/>
              <a:gd name="connsiteY94" fmla="*/ 1872148 h 2323145"/>
              <a:gd name="connsiteX95" fmla="*/ 6282550 w 11269336"/>
              <a:gd name="connsiteY95" fmla="*/ 1871392 h 2323145"/>
              <a:gd name="connsiteX96" fmla="*/ 6270527 w 11269336"/>
              <a:gd name="connsiteY96" fmla="*/ 1872208 h 2323145"/>
              <a:gd name="connsiteX97" fmla="*/ 6249518 w 11269336"/>
              <a:gd name="connsiteY97" fmla="*/ 1876079 h 2323145"/>
              <a:gd name="connsiteX98" fmla="*/ 6190386 w 11269336"/>
              <a:gd name="connsiteY98" fmla="*/ 1872478 h 2323145"/>
              <a:gd name="connsiteX99" fmla="*/ 6159777 w 11269336"/>
              <a:gd name="connsiteY99" fmla="*/ 1891745 h 2323145"/>
              <a:gd name="connsiteX100" fmla="*/ 6153131 w 11269336"/>
              <a:gd name="connsiteY100" fmla="*/ 1895079 h 2323145"/>
              <a:gd name="connsiteX101" fmla="*/ 6152798 w 11269336"/>
              <a:gd name="connsiteY101" fmla="*/ 1894920 h 2323145"/>
              <a:gd name="connsiteX102" fmla="*/ 6145388 w 11269336"/>
              <a:gd name="connsiteY102" fmla="*/ 1897990 h 2323145"/>
              <a:gd name="connsiteX103" fmla="*/ 6141014 w 11269336"/>
              <a:gd name="connsiteY103" fmla="*/ 1901155 h 2323145"/>
              <a:gd name="connsiteX104" fmla="*/ 6128122 w 11269336"/>
              <a:gd name="connsiteY104" fmla="*/ 1907623 h 2323145"/>
              <a:gd name="connsiteX105" fmla="*/ 6122351 w 11269336"/>
              <a:gd name="connsiteY105" fmla="*/ 1908359 h 2323145"/>
              <a:gd name="connsiteX106" fmla="*/ 6064750 w 11269336"/>
              <a:gd name="connsiteY106" fmla="*/ 1896394 h 2323145"/>
              <a:gd name="connsiteX107" fmla="*/ 5964230 w 11269336"/>
              <a:gd name="connsiteY107" fmla="*/ 1910038 h 2323145"/>
              <a:gd name="connsiteX108" fmla="*/ 5865399 w 11269336"/>
              <a:gd name="connsiteY108" fmla="*/ 1926966 h 2323145"/>
              <a:gd name="connsiteX109" fmla="*/ 5829951 w 11269336"/>
              <a:gd name="connsiteY109" fmla="*/ 1934755 h 2323145"/>
              <a:gd name="connsiteX110" fmla="*/ 5765285 w 11269336"/>
              <a:gd name="connsiteY110" fmla="*/ 1941322 h 2323145"/>
              <a:gd name="connsiteX111" fmla="*/ 5734750 w 11269336"/>
              <a:gd name="connsiteY111" fmla="*/ 1939793 h 2323145"/>
              <a:gd name="connsiteX112" fmla="*/ 5733569 w 11269336"/>
              <a:gd name="connsiteY112" fmla="*/ 1940505 h 2323145"/>
              <a:gd name="connsiteX113" fmla="*/ 5730329 w 11269336"/>
              <a:gd name="connsiteY113" fmla="*/ 1937845 h 2323145"/>
              <a:gd name="connsiteX114" fmla="*/ 5724661 w 11269336"/>
              <a:gd name="connsiteY114" fmla="*/ 1937455 h 2323145"/>
              <a:gd name="connsiteX115" fmla="*/ 5710186 w 11269336"/>
              <a:gd name="connsiteY115" fmla="*/ 1941370 h 2323145"/>
              <a:gd name="connsiteX116" fmla="*/ 5704910 w 11269336"/>
              <a:gd name="connsiteY116" fmla="*/ 1943663 h 2323145"/>
              <a:gd name="connsiteX117" fmla="*/ 5696836 w 11269336"/>
              <a:gd name="connsiteY117" fmla="*/ 1945271 h 2323145"/>
              <a:gd name="connsiteX118" fmla="*/ 5696583 w 11269336"/>
              <a:gd name="connsiteY118" fmla="*/ 1945050 h 2323145"/>
              <a:gd name="connsiteX119" fmla="*/ 5689123 w 11269336"/>
              <a:gd name="connsiteY119" fmla="*/ 1947067 h 2323145"/>
              <a:gd name="connsiteX120" fmla="*/ 5653291 w 11269336"/>
              <a:gd name="connsiteY120" fmla="*/ 1960245 h 2323145"/>
              <a:gd name="connsiteX121" fmla="*/ 5599385 w 11269336"/>
              <a:gd name="connsiteY121" fmla="*/ 1945198 h 2323145"/>
              <a:gd name="connsiteX122" fmla="*/ 5578300 w 11269336"/>
              <a:gd name="connsiteY122" fmla="*/ 1944963 h 2323145"/>
              <a:gd name="connsiteX123" fmla="*/ 5566758 w 11269336"/>
              <a:gd name="connsiteY123" fmla="*/ 1943441 h 2323145"/>
              <a:gd name="connsiteX124" fmla="*/ 5565857 w 11269336"/>
              <a:gd name="connsiteY124" fmla="*/ 1942445 h 2323145"/>
              <a:gd name="connsiteX125" fmla="*/ 5531534 w 11269336"/>
              <a:gd name="connsiteY125" fmla="*/ 1955208 h 2323145"/>
              <a:gd name="connsiteX126" fmla="*/ 5526552 w 11269336"/>
              <a:gd name="connsiteY126" fmla="*/ 1954799 h 2323145"/>
              <a:gd name="connsiteX127" fmla="*/ 5504723 w 11269336"/>
              <a:gd name="connsiteY127" fmla="*/ 1965811 h 2323145"/>
              <a:gd name="connsiteX128" fmla="*/ 5493156 w 11269336"/>
              <a:gd name="connsiteY128" fmla="*/ 1970063 h 2323145"/>
              <a:gd name="connsiteX129" fmla="*/ 5490486 w 11269336"/>
              <a:gd name="connsiteY129" fmla="*/ 1974227 h 2323145"/>
              <a:gd name="connsiteX130" fmla="*/ 5473107 w 11269336"/>
              <a:gd name="connsiteY130" fmla="*/ 1979001 h 2323145"/>
              <a:gd name="connsiteX131" fmla="*/ 5470885 w 11269336"/>
              <a:gd name="connsiteY131" fmla="*/ 1978432 h 2323145"/>
              <a:gd name="connsiteX132" fmla="*/ 5457393 w 11269336"/>
              <a:gd name="connsiteY132" fmla="*/ 1986525 h 2323145"/>
              <a:gd name="connsiteX133" fmla="*/ 5447102 w 11269336"/>
              <a:gd name="connsiteY133" fmla="*/ 1998329 h 2323145"/>
              <a:gd name="connsiteX134" fmla="*/ 5159151 w 11269336"/>
              <a:gd name="connsiteY134" fmla="*/ 2029640 h 2323145"/>
              <a:gd name="connsiteX135" fmla="*/ 5041688 w 11269336"/>
              <a:gd name="connsiteY135" fmla="*/ 2022334 h 2323145"/>
              <a:gd name="connsiteX136" fmla="*/ 4860988 w 11269336"/>
              <a:gd name="connsiteY136" fmla="*/ 2135698 h 2323145"/>
              <a:gd name="connsiteX137" fmla="*/ 4807902 w 11269336"/>
              <a:gd name="connsiteY137" fmla="*/ 2138894 h 2323145"/>
              <a:gd name="connsiteX138" fmla="*/ 4765388 w 11269336"/>
              <a:gd name="connsiteY138" fmla="*/ 2162525 h 2323145"/>
              <a:gd name="connsiteX139" fmla="*/ 4745033 w 11269336"/>
              <a:gd name="connsiteY139" fmla="*/ 2158859 h 2323145"/>
              <a:gd name="connsiteX140" fmla="*/ 4741475 w 11269336"/>
              <a:gd name="connsiteY140" fmla="*/ 2157998 h 2323145"/>
              <a:gd name="connsiteX141" fmla="*/ 4728247 w 11269336"/>
              <a:gd name="connsiteY141" fmla="*/ 2159526 h 2323145"/>
              <a:gd name="connsiteX142" fmla="*/ 4723263 w 11269336"/>
              <a:gd name="connsiteY142" fmla="*/ 2153742 h 2323145"/>
              <a:gd name="connsiteX143" fmla="*/ 4702453 w 11269336"/>
              <a:gd name="connsiteY143" fmla="*/ 2151586 h 2323145"/>
              <a:gd name="connsiteX144" fmla="*/ 4678455 w 11269336"/>
              <a:gd name="connsiteY144" fmla="*/ 2156131 h 2323145"/>
              <a:gd name="connsiteX145" fmla="*/ 4593061 w 11269336"/>
              <a:gd name="connsiteY145" fmla="*/ 2171597 h 2323145"/>
              <a:gd name="connsiteX146" fmla="*/ 4579902 w 11269336"/>
              <a:gd name="connsiteY146" fmla="*/ 2177927 h 2323145"/>
              <a:gd name="connsiteX147" fmla="*/ 4533444 w 11269336"/>
              <a:gd name="connsiteY147" fmla="*/ 2181200 h 2323145"/>
              <a:gd name="connsiteX148" fmla="*/ 4492832 w 11269336"/>
              <a:gd name="connsiteY148" fmla="*/ 2188033 h 2323145"/>
              <a:gd name="connsiteX149" fmla="*/ 4467257 w 11269336"/>
              <a:gd name="connsiteY149" fmla="*/ 2196121 h 2323145"/>
              <a:gd name="connsiteX150" fmla="*/ 4459937 w 11269336"/>
              <a:gd name="connsiteY150" fmla="*/ 2195182 h 2323145"/>
              <a:gd name="connsiteX151" fmla="*/ 4433312 w 11269336"/>
              <a:gd name="connsiteY151" fmla="*/ 2199004 h 2323145"/>
              <a:gd name="connsiteX152" fmla="*/ 4420601 w 11269336"/>
              <a:gd name="connsiteY152" fmla="*/ 2205158 h 2323145"/>
              <a:gd name="connsiteX153" fmla="*/ 4405765 w 11269336"/>
              <a:gd name="connsiteY153" fmla="*/ 2199902 h 2323145"/>
              <a:gd name="connsiteX154" fmla="*/ 4401354 w 11269336"/>
              <a:gd name="connsiteY154" fmla="*/ 2194745 h 2323145"/>
              <a:gd name="connsiteX155" fmla="*/ 4383151 w 11269336"/>
              <a:gd name="connsiteY155" fmla="*/ 2201140 h 2323145"/>
              <a:gd name="connsiteX156" fmla="*/ 4366646 w 11269336"/>
              <a:gd name="connsiteY156" fmla="*/ 2198564 h 2323145"/>
              <a:gd name="connsiteX157" fmla="*/ 4354009 w 11269336"/>
              <a:gd name="connsiteY157" fmla="*/ 2204984 h 2323145"/>
              <a:gd name="connsiteX158" fmla="*/ 4348284 w 11269336"/>
              <a:gd name="connsiteY158" fmla="*/ 2205270 h 2323145"/>
              <a:gd name="connsiteX159" fmla="*/ 4333906 w 11269336"/>
              <a:gd name="connsiteY159" fmla="*/ 2205251 h 2323145"/>
              <a:gd name="connsiteX160" fmla="*/ 4308819 w 11269336"/>
              <a:gd name="connsiteY160" fmla="*/ 2203822 h 2323145"/>
              <a:gd name="connsiteX161" fmla="*/ 4301210 w 11269336"/>
              <a:gd name="connsiteY161" fmla="*/ 2204456 h 2323145"/>
              <a:gd name="connsiteX162" fmla="*/ 4283095 w 11269336"/>
              <a:gd name="connsiteY162" fmla="*/ 2198177 h 2323145"/>
              <a:gd name="connsiteX163" fmla="*/ 4250119 w 11269336"/>
              <a:gd name="connsiteY163" fmla="*/ 2196342 h 2323145"/>
              <a:gd name="connsiteX164" fmla="*/ 4189203 w 11269336"/>
              <a:gd name="connsiteY164" fmla="*/ 2178994 h 2323145"/>
              <a:gd name="connsiteX165" fmla="*/ 4154035 w 11269336"/>
              <a:gd name="connsiteY165" fmla="*/ 2171950 h 2323145"/>
              <a:gd name="connsiteX166" fmla="*/ 4129569 w 11269336"/>
              <a:gd name="connsiteY166" fmla="*/ 2163850 h 2323145"/>
              <a:gd name="connsiteX167" fmla="*/ 4061250 w 11269336"/>
              <a:gd name="connsiteY167" fmla="*/ 2159236 h 2323145"/>
              <a:gd name="connsiteX168" fmla="*/ 3945480 w 11269336"/>
              <a:gd name="connsiteY168" fmla="*/ 2158279 h 2323145"/>
              <a:gd name="connsiteX169" fmla="*/ 3921468 w 11269336"/>
              <a:gd name="connsiteY169" fmla="*/ 2156588 h 2323145"/>
              <a:gd name="connsiteX170" fmla="*/ 3903348 w 11269336"/>
              <a:gd name="connsiteY170" fmla="*/ 2149220 h 2323145"/>
              <a:gd name="connsiteX171" fmla="*/ 3901342 w 11269336"/>
              <a:gd name="connsiteY171" fmla="*/ 2142355 h 2323145"/>
              <a:gd name="connsiteX172" fmla="*/ 3888539 w 11269336"/>
              <a:gd name="connsiteY172" fmla="*/ 2140476 h 2323145"/>
              <a:gd name="connsiteX173" fmla="*/ 3885662 w 11269336"/>
              <a:gd name="connsiteY173" fmla="*/ 2138740 h 2323145"/>
              <a:gd name="connsiteX174" fmla="*/ 3868627 w 11269336"/>
              <a:gd name="connsiteY174" fmla="*/ 2130023 h 2323145"/>
              <a:gd name="connsiteX175" fmla="*/ 3819177 w 11269336"/>
              <a:gd name="connsiteY175" fmla="*/ 2142111 h 2323145"/>
              <a:gd name="connsiteX176" fmla="*/ 3769100 w 11269336"/>
              <a:gd name="connsiteY176" fmla="*/ 2131731 h 2323145"/>
              <a:gd name="connsiteX177" fmla="*/ 3562752 w 11269336"/>
              <a:gd name="connsiteY177" fmla="*/ 2131785 h 2323145"/>
              <a:gd name="connsiteX178" fmla="*/ 3541402 w 11269336"/>
              <a:gd name="connsiteY178" fmla="*/ 2106821 h 2323145"/>
              <a:gd name="connsiteX179" fmla="*/ 3365341 w 11269336"/>
              <a:gd name="connsiteY179" fmla="*/ 2077638 h 2323145"/>
              <a:gd name="connsiteX180" fmla="*/ 3170922 w 11269336"/>
              <a:gd name="connsiteY180" fmla="*/ 2115957 h 2323145"/>
              <a:gd name="connsiteX181" fmla="*/ 3156256 w 11269336"/>
              <a:gd name="connsiteY181" fmla="*/ 2124773 h 2323145"/>
              <a:gd name="connsiteX182" fmla="*/ 3140298 w 11269336"/>
              <a:gd name="connsiteY182" fmla="*/ 2129182 h 2323145"/>
              <a:gd name="connsiteX183" fmla="*/ 3138514 w 11269336"/>
              <a:gd name="connsiteY183" fmla="*/ 2128069 h 2323145"/>
              <a:gd name="connsiteX184" fmla="*/ 3120467 w 11269336"/>
              <a:gd name="connsiteY184" fmla="*/ 2128281 h 2323145"/>
              <a:gd name="connsiteX185" fmla="*/ 3116175 w 11269336"/>
              <a:gd name="connsiteY185" fmla="*/ 2131633 h 2323145"/>
              <a:gd name="connsiteX186" fmla="*/ 3103685 w 11269336"/>
              <a:gd name="connsiteY186" fmla="*/ 2132814 h 2323145"/>
              <a:gd name="connsiteX187" fmla="*/ 3078794 w 11269336"/>
              <a:gd name="connsiteY187" fmla="*/ 2137935 h 2323145"/>
              <a:gd name="connsiteX188" fmla="*/ 3074407 w 11269336"/>
              <a:gd name="connsiteY188" fmla="*/ 2136274 h 2323145"/>
              <a:gd name="connsiteX189" fmla="*/ 3037285 w 11269336"/>
              <a:gd name="connsiteY189" fmla="*/ 2139919 h 2323145"/>
              <a:gd name="connsiteX190" fmla="*/ 3036901 w 11269336"/>
              <a:gd name="connsiteY190" fmla="*/ 2138726 h 2323145"/>
              <a:gd name="connsiteX191" fmla="*/ 3026996 w 11269336"/>
              <a:gd name="connsiteY191" fmla="*/ 2134322 h 2323145"/>
              <a:gd name="connsiteX192" fmla="*/ 3007772 w 11269336"/>
              <a:gd name="connsiteY192" fmla="*/ 2128742 h 2323145"/>
              <a:gd name="connsiteX193" fmla="*/ 2965030 w 11269336"/>
              <a:gd name="connsiteY193" fmla="*/ 2100494 h 2323145"/>
              <a:gd name="connsiteX194" fmla="*/ 2926342 w 11269336"/>
              <a:gd name="connsiteY194" fmla="*/ 2104155 h 2323145"/>
              <a:gd name="connsiteX195" fmla="*/ 2918608 w 11269336"/>
              <a:gd name="connsiteY195" fmla="*/ 2104215 h 2323145"/>
              <a:gd name="connsiteX196" fmla="*/ 2918475 w 11269336"/>
              <a:gd name="connsiteY196" fmla="*/ 2103937 h 2323145"/>
              <a:gd name="connsiteX197" fmla="*/ 2910360 w 11269336"/>
              <a:gd name="connsiteY197" fmla="*/ 2103444 h 2323145"/>
              <a:gd name="connsiteX198" fmla="*/ 2904507 w 11269336"/>
              <a:gd name="connsiteY198" fmla="*/ 2104326 h 2323145"/>
              <a:gd name="connsiteX199" fmla="*/ 2889503 w 11269336"/>
              <a:gd name="connsiteY199" fmla="*/ 2104443 h 2323145"/>
              <a:gd name="connsiteX200" fmla="*/ 2884480 w 11269336"/>
              <a:gd name="connsiteY200" fmla="*/ 2102626 h 2323145"/>
              <a:gd name="connsiteX201" fmla="*/ 2882689 w 11269336"/>
              <a:gd name="connsiteY201" fmla="*/ 2099228 h 2323145"/>
              <a:gd name="connsiteX202" fmla="*/ 2881291 w 11269336"/>
              <a:gd name="connsiteY202" fmla="*/ 2099618 h 2323145"/>
              <a:gd name="connsiteX203" fmla="*/ 2853979 w 11269336"/>
              <a:gd name="connsiteY203" fmla="*/ 2090388 h 2323145"/>
              <a:gd name="connsiteX204" fmla="*/ 2791790 w 11269336"/>
              <a:gd name="connsiteY204" fmla="*/ 2080332 h 2323145"/>
              <a:gd name="connsiteX205" fmla="*/ 2755844 w 11269336"/>
              <a:gd name="connsiteY205" fmla="*/ 2078874 h 2323145"/>
              <a:gd name="connsiteX206" fmla="*/ 2657742 w 11269336"/>
              <a:gd name="connsiteY206" fmla="*/ 2070179 h 2323145"/>
              <a:gd name="connsiteX207" fmla="*/ 2559549 w 11269336"/>
              <a:gd name="connsiteY207" fmla="*/ 2057873 h 2323145"/>
              <a:gd name="connsiteX208" fmla="*/ 2512054 w 11269336"/>
              <a:gd name="connsiteY208" fmla="*/ 2031671 h 2323145"/>
              <a:gd name="connsiteX209" fmla="*/ 2506437 w 11269336"/>
              <a:gd name="connsiteY209" fmla="*/ 2030918 h 2323145"/>
              <a:gd name="connsiteX210" fmla="*/ 2491752 w 11269336"/>
              <a:gd name="connsiteY210" fmla="*/ 2033906 h 2323145"/>
              <a:gd name="connsiteX211" fmla="*/ 2486338 w 11269336"/>
              <a:gd name="connsiteY211" fmla="*/ 2035862 h 2323145"/>
              <a:gd name="connsiteX212" fmla="*/ 2478186 w 11269336"/>
              <a:gd name="connsiteY212" fmla="*/ 2036953 h 2323145"/>
              <a:gd name="connsiteX213" fmla="*/ 2477950 w 11269336"/>
              <a:gd name="connsiteY213" fmla="*/ 2036715 h 2323145"/>
              <a:gd name="connsiteX214" fmla="*/ 2470381 w 11269336"/>
              <a:gd name="connsiteY214" fmla="*/ 2038256 h 2323145"/>
              <a:gd name="connsiteX215" fmla="*/ 2433781 w 11269336"/>
              <a:gd name="connsiteY215" fmla="*/ 2049140 h 2323145"/>
              <a:gd name="connsiteX216" fmla="*/ 2381172 w 11269336"/>
              <a:gd name="connsiteY216" fmla="*/ 2030645 h 2323145"/>
              <a:gd name="connsiteX217" fmla="*/ 2360198 w 11269336"/>
              <a:gd name="connsiteY217" fmla="*/ 2029059 h 2323145"/>
              <a:gd name="connsiteX218" fmla="*/ 2348815 w 11269336"/>
              <a:gd name="connsiteY218" fmla="*/ 2026798 h 2323145"/>
              <a:gd name="connsiteX219" fmla="*/ 2347988 w 11269336"/>
              <a:gd name="connsiteY219" fmla="*/ 2025745 h 2323145"/>
              <a:gd name="connsiteX220" fmla="*/ 2312920 w 11269336"/>
              <a:gd name="connsiteY220" fmla="*/ 2036311 h 2323145"/>
              <a:gd name="connsiteX221" fmla="*/ 2307986 w 11269336"/>
              <a:gd name="connsiteY221" fmla="*/ 2035583 h 2323145"/>
              <a:gd name="connsiteX222" fmla="*/ 2285481 w 11269336"/>
              <a:gd name="connsiteY222" fmla="*/ 2045197 h 2323145"/>
              <a:gd name="connsiteX223" fmla="*/ 2273666 w 11269336"/>
              <a:gd name="connsiteY223" fmla="*/ 2048710 h 2323145"/>
              <a:gd name="connsiteX224" fmla="*/ 2270719 w 11269336"/>
              <a:gd name="connsiteY224" fmla="*/ 2052702 h 2323145"/>
              <a:gd name="connsiteX225" fmla="*/ 2253080 w 11269336"/>
              <a:gd name="connsiteY225" fmla="*/ 2056363 h 2323145"/>
              <a:gd name="connsiteX226" fmla="*/ 2250906 w 11269336"/>
              <a:gd name="connsiteY226" fmla="*/ 2055654 h 2323145"/>
              <a:gd name="connsiteX227" fmla="*/ 2236905 w 11269336"/>
              <a:gd name="connsiteY227" fmla="*/ 2062882 h 2323145"/>
              <a:gd name="connsiteX228" fmla="*/ 2225830 w 11269336"/>
              <a:gd name="connsiteY228" fmla="*/ 2074027 h 2323145"/>
              <a:gd name="connsiteX229" fmla="*/ 2073776 w 11269336"/>
              <a:gd name="connsiteY229" fmla="*/ 2089244 h 2323145"/>
              <a:gd name="connsiteX230" fmla="*/ 1948256 w 11269336"/>
              <a:gd name="connsiteY230" fmla="*/ 2146616 h 2323145"/>
              <a:gd name="connsiteX231" fmla="*/ 1865582 w 11269336"/>
              <a:gd name="connsiteY231" fmla="*/ 2153738 h 2323145"/>
              <a:gd name="connsiteX232" fmla="*/ 1835210 w 11269336"/>
              <a:gd name="connsiteY232" fmla="*/ 2134244 h 2323145"/>
              <a:gd name="connsiteX233" fmla="*/ 1632661 w 11269336"/>
              <a:gd name="connsiteY233" fmla="*/ 2173882 h 2323145"/>
              <a:gd name="connsiteX234" fmla="*/ 1579590 w 11269336"/>
              <a:gd name="connsiteY234" fmla="*/ 2173680 h 2323145"/>
              <a:gd name="connsiteX235" fmla="*/ 1535601 w 11269336"/>
              <a:gd name="connsiteY235" fmla="*/ 2194590 h 2323145"/>
              <a:gd name="connsiteX236" fmla="*/ 1515594 w 11269336"/>
              <a:gd name="connsiteY236" fmla="*/ 2189622 h 2323145"/>
              <a:gd name="connsiteX237" fmla="*/ 1512113 w 11269336"/>
              <a:gd name="connsiteY237" fmla="*/ 2188534 h 2323145"/>
              <a:gd name="connsiteX238" fmla="*/ 1498838 w 11269336"/>
              <a:gd name="connsiteY238" fmla="*/ 2189213 h 2323145"/>
              <a:gd name="connsiteX239" fmla="*/ 1494279 w 11269336"/>
              <a:gd name="connsiteY239" fmla="*/ 2183112 h 2323145"/>
              <a:gd name="connsiteX240" fmla="*/ 1473714 w 11269336"/>
              <a:gd name="connsiteY240" fmla="*/ 2179625 h 2323145"/>
              <a:gd name="connsiteX241" fmla="*/ 1449503 w 11269336"/>
              <a:gd name="connsiteY241" fmla="*/ 2182633 h 2323145"/>
              <a:gd name="connsiteX242" fmla="*/ 1266687 w 11269336"/>
              <a:gd name="connsiteY242" fmla="*/ 2212688 h 2323145"/>
              <a:gd name="connsiteX243" fmla="*/ 1239614 w 11269336"/>
              <a:gd name="connsiteY243" fmla="*/ 2209727 h 2323145"/>
              <a:gd name="connsiteX244" fmla="*/ 1202436 w 11269336"/>
              <a:gd name="connsiteY244" fmla="*/ 2209817 h 2323145"/>
              <a:gd name="connsiteX245" fmla="*/ 1136097 w 11269336"/>
              <a:gd name="connsiteY245" fmla="*/ 2205112 h 2323145"/>
              <a:gd name="connsiteX246" fmla="*/ 988232 w 11269336"/>
              <a:gd name="connsiteY246" fmla="*/ 2235635 h 2323145"/>
              <a:gd name="connsiteX247" fmla="*/ 981959 w 11269336"/>
              <a:gd name="connsiteY247" fmla="*/ 2231607 h 2323145"/>
              <a:gd name="connsiteX248" fmla="*/ 938600 w 11269336"/>
              <a:gd name="connsiteY248" fmla="*/ 2238113 h 2323145"/>
              <a:gd name="connsiteX249" fmla="*/ 791788 w 11269336"/>
              <a:gd name="connsiteY249" fmla="*/ 2293224 h 2323145"/>
              <a:gd name="connsiteX250" fmla="*/ 706914 w 11269336"/>
              <a:gd name="connsiteY250" fmla="*/ 2305046 h 2323145"/>
              <a:gd name="connsiteX251" fmla="*/ 675971 w 11269336"/>
              <a:gd name="connsiteY251" fmla="*/ 2304030 h 2323145"/>
              <a:gd name="connsiteX252" fmla="*/ 624180 w 11269336"/>
              <a:gd name="connsiteY252" fmla="*/ 2302650 h 2323145"/>
              <a:gd name="connsiteX253" fmla="*/ 583453 w 11269336"/>
              <a:gd name="connsiteY253" fmla="*/ 2288788 h 2323145"/>
              <a:gd name="connsiteX254" fmla="*/ 540946 w 11269336"/>
              <a:gd name="connsiteY254" fmla="*/ 2292721 h 2323145"/>
              <a:gd name="connsiteX255" fmla="*/ 533680 w 11269336"/>
              <a:gd name="connsiteY255" fmla="*/ 2310233 h 2323145"/>
              <a:gd name="connsiteX256" fmla="*/ 487366 w 11269336"/>
              <a:gd name="connsiteY256" fmla="*/ 2309053 h 2323145"/>
              <a:gd name="connsiteX257" fmla="*/ 416820 w 11269336"/>
              <a:gd name="connsiteY257" fmla="*/ 2305443 h 2323145"/>
              <a:gd name="connsiteX258" fmla="*/ 376805 w 11269336"/>
              <a:gd name="connsiteY258" fmla="*/ 2307647 h 2323145"/>
              <a:gd name="connsiteX259" fmla="*/ 266777 w 11269336"/>
              <a:gd name="connsiteY259" fmla="*/ 2309012 h 2323145"/>
              <a:gd name="connsiteX260" fmla="*/ 156013 w 11269336"/>
              <a:gd name="connsiteY260" fmla="*/ 2306832 h 2323145"/>
              <a:gd name="connsiteX261" fmla="*/ 87258 w 11269336"/>
              <a:gd name="connsiteY261" fmla="*/ 2285511 h 2323145"/>
              <a:gd name="connsiteX262" fmla="*/ 23798 w 11269336"/>
              <a:gd name="connsiteY262" fmla="*/ 2281822 h 2323145"/>
              <a:gd name="connsiteX263" fmla="*/ 0 w 11269336"/>
              <a:gd name="connsiteY263" fmla="*/ 2285369 h 2323145"/>
              <a:gd name="connsiteX264" fmla="*/ 0 w 11269336"/>
              <a:gd name="connsiteY264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8914746 w 11269336"/>
              <a:gd name="connsiteY23" fmla="*/ 826428 h 2323145"/>
              <a:gd name="connsiteX24" fmla="*/ 8917778 w 11269336"/>
              <a:gd name="connsiteY24" fmla="*/ 835198 h 2323145"/>
              <a:gd name="connsiteX25" fmla="*/ 8905560 w 11269336"/>
              <a:gd name="connsiteY25" fmla="*/ 838358 h 2323145"/>
              <a:gd name="connsiteX26" fmla="*/ 8897564 w 11269336"/>
              <a:gd name="connsiteY26" fmla="*/ 834287 h 2323145"/>
              <a:gd name="connsiteX27" fmla="*/ 8878040 w 11269336"/>
              <a:gd name="connsiteY27" fmla="*/ 844150 h 2323145"/>
              <a:gd name="connsiteX28" fmla="*/ 8795998 w 11269336"/>
              <a:gd name="connsiteY28" fmla="*/ 863337 h 2323145"/>
              <a:gd name="connsiteX29" fmla="*/ 8776970 w 11269336"/>
              <a:gd name="connsiteY29" fmla="*/ 885177 h 2323145"/>
              <a:gd name="connsiteX30" fmla="*/ 8755719 w 11269336"/>
              <a:gd name="connsiteY30" fmla="*/ 889754 h 2323145"/>
              <a:gd name="connsiteX31" fmla="*/ 8743257 w 11269336"/>
              <a:gd name="connsiteY31" fmla="*/ 904723 h 2323145"/>
              <a:gd name="connsiteX32" fmla="*/ 8721366 w 11269336"/>
              <a:gd name="connsiteY32" fmla="*/ 904711 h 2323145"/>
              <a:gd name="connsiteX33" fmla="*/ 8678353 w 11269336"/>
              <a:gd name="connsiteY33" fmla="*/ 926318 h 2323145"/>
              <a:gd name="connsiteX34" fmla="*/ 8636849 w 11269336"/>
              <a:gd name="connsiteY34" fmla="*/ 937900 h 2323145"/>
              <a:gd name="connsiteX35" fmla="*/ 8620213 w 11269336"/>
              <a:gd name="connsiteY35" fmla="*/ 943068 h 2323145"/>
              <a:gd name="connsiteX36" fmla="*/ 8612581 w 11269336"/>
              <a:gd name="connsiteY36" fmla="*/ 952695 h 2323145"/>
              <a:gd name="connsiteX37" fmla="*/ 8589038 w 11269336"/>
              <a:gd name="connsiteY37" fmla="*/ 963892 h 2323145"/>
              <a:gd name="connsiteX38" fmla="*/ 8579950 w 11269336"/>
              <a:gd name="connsiteY38" fmla="*/ 960899 h 2323145"/>
              <a:gd name="connsiteX39" fmla="*/ 8579319 w 11269336"/>
              <a:gd name="connsiteY39" fmla="*/ 965630 h 2323145"/>
              <a:gd name="connsiteX40" fmla="*/ 8547429 w 11269336"/>
              <a:gd name="connsiteY40" fmla="*/ 984506 h 2323145"/>
              <a:gd name="connsiteX41" fmla="*/ 8478704 w 11269336"/>
              <a:gd name="connsiteY41" fmla="*/ 1025490 h 2323145"/>
              <a:gd name="connsiteX42" fmla="*/ 8461421 w 11269336"/>
              <a:gd name="connsiteY42" fmla="*/ 1035512 h 2323145"/>
              <a:gd name="connsiteX43" fmla="*/ 8445003 w 11269336"/>
              <a:gd name="connsiteY43" fmla="*/ 1036851 h 2323145"/>
              <a:gd name="connsiteX44" fmla="*/ 8357350 w 11269336"/>
              <a:gd name="connsiteY44" fmla="*/ 1060213 h 2323145"/>
              <a:gd name="connsiteX45" fmla="*/ 8335565 w 11269336"/>
              <a:gd name="connsiteY45" fmla="*/ 1061151 h 2323145"/>
              <a:gd name="connsiteX46" fmla="*/ 8325267 w 11269336"/>
              <a:gd name="connsiteY46" fmla="*/ 1055919 h 2323145"/>
              <a:gd name="connsiteX47" fmla="*/ 8293586 w 11269336"/>
              <a:gd name="connsiteY47" fmla="*/ 1076144 h 2323145"/>
              <a:gd name="connsiteX48" fmla="*/ 8242405 w 11269336"/>
              <a:gd name="connsiteY48" fmla="*/ 1095960 h 2323145"/>
              <a:gd name="connsiteX49" fmla="*/ 8197391 w 11269336"/>
              <a:gd name="connsiteY49" fmla="*/ 1107746 h 2323145"/>
              <a:gd name="connsiteX50" fmla="*/ 8081474 w 11269336"/>
              <a:gd name="connsiteY50" fmla="*/ 1130125 h 2323145"/>
              <a:gd name="connsiteX51" fmla="*/ 8053585 w 11269336"/>
              <a:gd name="connsiteY51" fmla="*/ 1129169 h 2323145"/>
              <a:gd name="connsiteX52" fmla="*/ 8038422 w 11269336"/>
              <a:gd name="connsiteY52" fmla="*/ 1119092 h 2323145"/>
              <a:gd name="connsiteX53" fmla="*/ 8029450 w 11269336"/>
              <a:gd name="connsiteY53" fmla="*/ 1125592 h 2323145"/>
              <a:gd name="connsiteX54" fmla="*/ 7959552 w 11269336"/>
              <a:gd name="connsiteY54" fmla="*/ 1140188 h 2323145"/>
              <a:gd name="connsiteX55" fmla="*/ 7914188 w 11269336"/>
              <a:gd name="connsiteY55" fmla="*/ 1150862 h 2323145"/>
              <a:gd name="connsiteX56" fmla="*/ 7914918 w 11269336"/>
              <a:gd name="connsiteY56" fmla="*/ 1168758 h 2323145"/>
              <a:gd name="connsiteX57" fmla="*/ 7875510 w 11269336"/>
              <a:gd name="connsiteY57" fmla="*/ 1183153 h 2323145"/>
              <a:gd name="connsiteX58" fmla="*/ 7829932 w 11269336"/>
              <a:gd name="connsiteY58" fmla="*/ 1180782 h 2323145"/>
              <a:gd name="connsiteX59" fmla="*/ 7779182 w 11269336"/>
              <a:gd name="connsiteY59" fmla="*/ 1192665 h 2323145"/>
              <a:gd name="connsiteX60" fmla="*/ 7748774 w 11269336"/>
              <a:gd name="connsiteY60" fmla="*/ 1199586 h 2323145"/>
              <a:gd name="connsiteX61" fmla="*/ 7671846 w 11269336"/>
              <a:gd name="connsiteY61" fmla="*/ 1231966 h 2323145"/>
              <a:gd name="connsiteX62" fmla="*/ 7554146 w 11269336"/>
              <a:gd name="connsiteY62" fmla="*/ 1319748 h 2323145"/>
              <a:gd name="connsiteX63" fmla="*/ 7515052 w 11269336"/>
              <a:gd name="connsiteY63" fmla="*/ 1336718 h 2323145"/>
              <a:gd name="connsiteX64" fmla="*/ 7507193 w 11269336"/>
              <a:gd name="connsiteY64" fmla="*/ 1334617 h 2323145"/>
              <a:gd name="connsiteX65" fmla="*/ 7461694 w 11269336"/>
              <a:gd name="connsiteY65" fmla="*/ 1375866 h 2323145"/>
              <a:gd name="connsiteX66" fmla="*/ 7377571 w 11269336"/>
              <a:gd name="connsiteY66" fmla="*/ 1400128 h 2323145"/>
              <a:gd name="connsiteX67" fmla="*/ 7311261 w 11269336"/>
              <a:gd name="connsiteY67" fmla="*/ 1412652 h 2323145"/>
              <a:gd name="connsiteX68" fmla="*/ 7275307 w 11269336"/>
              <a:gd name="connsiteY68" fmla="*/ 1422171 h 2323145"/>
              <a:gd name="connsiteX69" fmla="*/ 7247783 w 11269336"/>
              <a:gd name="connsiteY69" fmla="*/ 1426330 h 2323145"/>
              <a:gd name="connsiteX70" fmla="*/ 7185047 w 11269336"/>
              <a:gd name="connsiteY70" fmla="*/ 1451812 h 2323145"/>
              <a:gd name="connsiteX71" fmla="*/ 7084117 w 11269336"/>
              <a:gd name="connsiteY71" fmla="*/ 1500281 h 2323145"/>
              <a:gd name="connsiteX72" fmla="*/ 7062011 w 11269336"/>
              <a:gd name="connsiteY72" fmla="*/ 1509183 h 2323145"/>
              <a:gd name="connsiteX73" fmla="*/ 7040555 w 11269336"/>
              <a:gd name="connsiteY73" fmla="*/ 1511207 h 2323145"/>
              <a:gd name="connsiteX74" fmla="*/ 7033438 w 11269336"/>
              <a:gd name="connsiteY74" fmla="*/ 1506772 h 2323145"/>
              <a:gd name="connsiteX75" fmla="*/ 7020886 w 11269336"/>
              <a:gd name="connsiteY75" fmla="*/ 1510764 h 2323145"/>
              <a:gd name="connsiteX76" fmla="*/ 7017033 w 11269336"/>
              <a:gd name="connsiteY76" fmla="*/ 1510650 h 2323145"/>
              <a:gd name="connsiteX77" fmla="*/ 6995460 w 11269336"/>
              <a:gd name="connsiteY77" fmla="*/ 1511173 h 2323145"/>
              <a:gd name="connsiteX78" fmla="*/ 6962144 w 11269336"/>
              <a:gd name="connsiteY78" fmla="*/ 1541508 h 2323145"/>
              <a:gd name="connsiteX79" fmla="*/ 6910674 w 11269336"/>
              <a:gd name="connsiteY79" fmla="*/ 1554793 h 2323145"/>
              <a:gd name="connsiteX80" fmla="*/ 6732152 w 11269336"/>
              <a:gd name="connsiteY80" fmla="*/ 1642538 h 2323145"/>
              <a:gd name="connsiteX81" fmla="*/ 6694106 w 11269336"/>
              <a:gd name="connsiteY81" fmla="*/ 1632377 h 2323145"/>
              <a:gd name="connsiteX82" fmla="*/ 6617223 w 11269336"/>
              <a:gd name="connsiteY82" fmla="*/ 1659889 h 2323145"/>
              <a:gd name="connsiteX83" fmla="*/ 6521138 w 11269336"/>
              <a:gd name="connsiteY83" fmla="*/ 1744340 h 2323145"/>
              <a:gd name="connsiteX84" fmla="*/ 6380677 w 11269336"/>
              <a:gd name="connsiteY84" fmla="*/ 1796883 h 2323145"/>
              <a:gd name="connsiteX85" fmla="*/ 6374897 w 11269336"/>
              <a:gd name="connsiteY85" fmla="*/ 1809910 h 2323145"/>
              <a:gd name="connsiteX86" fmla="*/ 6364545 w 11269336"/>
              <a:gd name="connsiteY86" fmla="*/ 1820090 h 2323145"/>
              <a:gd name="connsiteX87" fmla="*/ 6362126 w 11269336"/>
              <a:gd name="connsiteY87" fmla="*/ 1819991 h 2323145"/>
              <a:gd name="connsiteX88" fmla="*/ 6346673 w 11269336"/>
              <a:gd name="connsiteY88" fmla="*/ 1827824 h 2323145"/>
              <a:gd name="connsiteX89" fmla="*/ 6345588 w 11269336"/>
              <a:gd name="connsiteY89" fmla="*/ 1832232 h 2323145"/>
              <a:gd name="connsiteX90" fmla="*/ 6335708 w 11269336"/>
              <a:gd name="connsiteY90" fmla="*/ 1838451 h 2323145"/>
              <a:gd name="connsiteX91" fmla="*/ 6318182 w 11269336"/>
              <a:gd name="connsiteY91" fmla="*/ 1852975 h 2323145"/>
              <a:gd name="connsiteX92" fmla="*/ 6313084 w 11269336"/>
              <a:gd name="connsiteY92" fmla="*/ 1853561 h 2323145"/>
              <a:gd name="connsiteX93" fmla="*/ 6283816 w 11269336"/>
              <a:gd name="connsiteY93" fmla="*/ 1872148 h 2323145"/>
              <a:gd name="connsiteX94" fmla="*/ 6282550 w 11269336"/>
              <a:gd name="connsiteY94" fmla="*/ 1871392 h 2323145"/>
              <a:gd name="connsiteX95" fmla="*/ 6270527 w 11269336"/>
              <a:gd name="connsiteY95" fmla="*/ 1872208 h 2323145"/>
              <a:gd name="connsiteX96" fmla="*/ 6249518 w 11269336"/>
              <a:gd name="connsiteY96" fmla="*/ 1876079 h 2323145"/>
              <a:gd name="connsiteX97" fmla="*/ 6190386 w 11269336"/>
              <a:gd name="connsiteY97" fmla="*/ 1872478 h 2323145"/>
              <a:gd name="connsiteX98" fmla="*/ 6159777 w 11269336"/>
              <a:gd name="connsiteY98" fmla="*/ 1891745 h 2323145"/>
              <a:gd name="connsiteX99" fmla="*/ 6153131 w 11269336"/>
              <a:gd name="connsiteY99" fmla="*/ 1895079 h 2323145"/>
              <a:gd name="connsiteX100" fmla="*/ 6152798 w 11269336"/>
              <a:gd name="connsiteY100" fmla="*/ 1894920 h 2323145"/>
              <a:gd name="connsiteX101" fmla="*/ 6145388 w 11269336"/>
              <a:gd name="connsiteY101" fmla="*/ 1897990 h 2323145"/>
              <a:gd name="connsiteX102" fmla="*/ 6141014 w 11269336"/>
              <a:gd name="connsiteY102" fmla="*/ 1901155 h 2323145"/>
              <a:gd name="connsiteX103" fmla="*/ 6128122 w 11269336"/>
              <a:gd name="connsiteY103" fmla="*/ 1907623 h 2323145"/>
              <a:gd name="connsiteX104" fmla="*/ 6122351 w 11269336"/>
              <a:gd name="connsiteY104" fmla="*/ 1908359 h 2323145"/>
              <a:gd name="connsiteX105" fmla="*/ 6064750 w 11269336"/>
              <a:gd name="connsiteY105" fmla="*/ 1896394 h 2323145"/>
              <a:gd name="connsiteX106" fmla="*/ 5964230 w 11269336"/>
              <a:gd name="connsiteY106" fmla="*/ 1910038 h 2323145"/>
              <a:gd name="connsiteX107" fmla="*/ 5865399 w 11269336"/>
              <a:gd name="connsiteY107" fmla="*/ 1926966 h 2323145"/>
              <a:gd name="connsiteX108" fmla="*/ 5829951 w 11269336"/>
              <a:gd name="connsiteY108" fmla="*/ 1934755 h 2323145"/>
              <a:gd name="connsiteX109" fmla="*/ 5765285 w 11269336"/>
              <a:gd name="connsiteY109" fmla="*/ 1941322 h 2323145"/>
              <a:gd name="connsiteX110" fmla="*/ 5734750 w 11269336"/>
              <a:gd name="connsiteY110" fmla="*/ 1939793 h 2323145"/>
              <a:gd name="connsiteX111" fmla="*/ 5733569 w 11269336"/>
              <a:gd name="connsiteY111" fmla="*/ 1940505 h 2323145"/>
              <a:gd name="connsiteX112" fmla="*/ 5730329 w 11269336"/>
              <a:gd name="connsiteY112" fmla="*/ 1937845 h 2323145"/>
              <a:gd name="connsiteX113" fmla="*/ 5724661 w 11269336"/>
              <a:gd name="connsiteY113" fmla="*/ 1937455 h 2323145"/>
              <a:gd name="connsiteX114" fmla="*/ 5710186 w 11269336"/>
              <a:gd name="connsiteY114" fmla="*/ 1941370 h 2323145"/>
              <a:gd name="connsiteX115" fmla="*/ 5704910 w 11269336"/>
              <a:gd name="connsiteY115" fmla="*/ 1943663 h 2323145"/>
              <a:gd name="connsiteX116" fmla="*/ 5696836 w 11269336"/>
              <a:gd name="connsiteY116" fmla="*/ 1945271 h 2323145"/>
              <a:gd name="connsiteX117" fmla="*/ 5696583 w 11269336"/>
              <a:gd name="connsiteY117" fmla="*/ 1945050 h 2323145"/>
              <a:gd name="connsiteX118" fmla="*/ 5689123 w 11269336"/>
              <a:gd name="connsiteY118" fmla="*/ 1947067 h 2323145"/>
              <a:gd name="connsiteX119" fmla="*/ 5653291 w 11269336"/>
              <a:gd name="connsiteY119" fmla="*/ 1960245 h 2323145"/>
              <a:gd name="connsiteX120" fmla="*/ 5599385 w 11269336"/>
              <a:gd name="connsiteY120" fmla="*/ 1945198 h 2323145"/>
              <a:gd name="connsiteX121" fmla="*/ 5578300 w 11269336"/>
              <a:gd name="connsiteY121" fmla="*/ 1944963 h 2323145"/>
              <a:gd name="connsiteX122" fmla="*/ 5566758 w 11269336"/>
              <a:gd name="connsiteY122" fmla="*/ 1943441 h 2323145"/>
              <a:gd name="connsiteX123" fmla="*/ 5565857 w 11269336"/>
              <a:gd name="connsiteY123" fmla="*/ 1942445 h 2323145"/>
              <a:gd name="connsiteX124" fmla="*/ 5531534 w 11269336"/>
              <a:gd name="connsiteY124" fmla="*/ 1955208 h 2323145"/>
              <a:gd name="connsiteX125" fmla="*/ 5526552 w 11269336"/>
              <a:gd name="connsiteY125" fmla="*/ 1954799 h 2323145"/>
              <a:gd name="connsiteX126" fmla="*/ 5504723 w 11269336"/>
              <a:gd name="connsiteY126" fmla="*/ 1965811 h 2323145"/>
              <a:gd name="connsiteX127" fmla="*/ 5493156 w 11269336"/>
              <a:gd name="connsiteY127" fmla="*/ 1970063 h 2323145"/>
              <a:gd name="connsiteX128" fmla="*/ 5490486 w 11269336"/>
              <a:gd name="connsiteY128" fmla="*/ 1974227 h 2323145"/>
              <a:gd name="connsiteX129" fmla="*/ 5473107 w 11269336"/>
              <a:gd name="connsiteY129" fmla="*/ 1979001 h 2323145"/>
              <a:gd name="connsiteX130" fmla="*/ 5470885 w 11269336"/>
              <a:gd name="connsiteY130" fmla="*/ 1978432 h 2323145"/>
              <a:gd name="connsiteX131" fmla="*/ 5457393 w 11269336"/>
              <a:gd name="connsiteY131" fmla="*/ 1986525 h 2323145"/>
              <a:gd name="connsiteX132" fmla="*/ 5447102 w 11269336"/>
              <a:gd name="connsiteY132" fmla="*/ 1998329 h 2323145"/>
              <a:gd name="connsiteX133" fmla="*/ 5159151 w 11269336"/>
              <a:gd name="connsiteY133" fmla="*/ 2029640 h 2323145"/>
              <a:gd name="connsiteX134" fmla="*/ 5041688 w 11269336"/>
              <a:gd name="connsiteY134" fmla="*/ 2022334 h 2323145"/>
              <a:gd name="connsiteX135" fmla="*/ 4860988 w 11269336"/>
              <a:gd name="connsiteY135" fmla="*/ 2135698 h 2323145"/>
              <a:gd name="connsiteX136" fmla="*/ 4807902 w 11269336"/>
              <a:gd name="connsiteY136" fmla="*/ 2138894 h 2323145"/>
              <a:gd name="connsiteX137" fmla="*/ 4765388 w 11269336"/>
              <a:gd name="connsiteY137" fmla="*/ 2162525 h 2323145"/>
              <a:gd name="connsiteX138" fmla="*/ 4745033 w 11269336"/>
              <a:gd name="connsiteY138" fmla="*/ 2158859 h 2323145"/>
              <a:gd name="connsiteX139" fmla="*/ 4741475 w 11269336"/>
              <a:gd name="connsiteY139" fmla="*/ 2157998 h 2323145"/>
              <a:gd name="connsiteX140" fmla="*/ 4728247 w 11269336"/>
              <a:gd name="connsiteY140" fmla="*/ 2159526 h 2323145"/>
              <a:gd name="connsiteX141" fmla="*/ 4723263 w 11269336"/>
              <a:gd name="connsiteY141" fmla="*/ 2153742 h 2323145"/>
              <a:gd name="connsiteX142" fmla="*/ 4702453 w 11269336"/>
              <a:gd name="connsiteY142" fmla="*/ 2151586 h 2323145"/>
              <a:gd name="connsiteX143" fmla="*/ 4678455 w 11269336"/>
              <a:gd name="connsiteY143" fmla="*/ 2156131 h 2323145"/>
              <a:gd name="connsiteX144" fmla="*/ 4593061 w 11269336"/>
              <a:gd name="connsiteY144" fmla="*/ 2171597 h 2323145"/>
              <a:gd name="connsiteX145" fmla="*/ 4579902 w 11269336"/>
              <a:gd name="connsiteY145" fmla="*/ 2177927 h 2323145"/>
              <a:gd name="connsiteX146" fmla="*/ 4533444 w 11269336"/>
              <a:gd name="connsiteY146" fmla="*/ 2181200 h 2323145"/>
              <a:gd name="connsiteX147" fmla="*/ 4492832 w 11269336"/>
              <a:gd name="connsiteY147" fmla="*/ 2188033 h 2323145"/>
              <a:gd name="connsiteX148" fmla="*/ 4467257 w 11269336"/>
              <a:gd name="connsiteY148" fmla="*/ 2196121 h 2323145"/>
              <a:gd name="connsiteX149" fmla="*/ 4459937 w 11269336"/>
              <a:gd name="connsiteY149" fmla="*/ 2195182 h 2323145"/>
              <a:gd name="connsiteX150" fmla="*/ 4433312 w 11269336"/>
              <a:gd name="connsiteY150" fmla="*/ 2199004 h 2323145"/>
              <a:gd name="connsiteX151" fmla="*/ 4420601 w 11269336"/>
              <a:gd name="connsiteY151" fmla="*/ 2205158 h 2323145"/>
              <a:gd name="connsiteX152" fmla="*/ 4405765 w 11269336"/>
              <a:gd name="connsiteY152" fmla="*/ 2199902 h 2323145"/>
              <a:gd name="connsiteX153" fmla="*/ 4401354 w 11269336"/>
              <a:gd name="connsiteY153" fmla="*/ 2194745 h 2323145"/>
              <a:gd name="connsiteX154" fmla="*/ 4383151 w 11269336"/>
              <a:gd name="connsiteY154" fmla="*/ 2201140 h 2323145"/>
              <a:gd name="connsiteX155" fmla="*/ 4366646 w 11269336"/>
              <a:gd name="connsiteY155" fmla="*/ 2198564 h 2323145"/>
              <a:gd name="connsiteX156" fmla="*/ 4354009 w 11269336"/>
              <a:gd name="connsiteY156" fmla="*/ 2204984 h 2323145"/>
              <a:gd name="connsiteX157" fmla="*/ 4348284 w 11269336"/>
              <a:gd name="connsiteY157" fmla="*/ 2205270 h 2323145"/>
              <a:gd name="connsiteX158" fmla="*/ 4333906 w 11269336"/>
              <a:gd name="connsiteY158" fmla="*/ 2205251 h 2323145"/>
              <a:gd name="connsiteX159" fmla="*/ 4308819 w 11269336"/>
              <a:gd name="connsiteY159" fmla="*/ 2203822 h 2323145"/>
              <a:gd name="connsiteX160" fmla="*/ 4301210 w 11269336"/>
              <a:gd name="connsiteY160" fmla="*/ 2204456 h 2323145"/>
              <a:gd name="connsiteX161" fmla="*/ 4283095 w 11269336"/>
              <a:gd name="connsiteY161" fmla="*/ 2198177 h 2323145"/>
              <a:gd name="connsiteX162" fmla="*/ 4250119 w 11269336"/>
              <a:gd name="connsiteY162" fmla="*/ 2196342 h 2323145"/>
              <a:gd name="connsiteX163" fmla="*/ 4189203 w 11269336"/>
              <a:gd name="connsiteY163" fmla="*/ 2178994 h 2323145"/>
              <a:gd name="connsiteX164" fmla="*/ 4154035 w 11269336"/>
              <a:gd name="connsiteY164" fmla="*/ 2171950 h 2323145"/>
              <a:gd name="connsiteX165" fmla="*/ 4129569 w 11269336"/>
              <a:gd name="connsiteY165" fmla="*/ 2163850 h 2323145"/>
              <a:gd name="connsiteX166" fmla="*/ 4061250 w 11269336"/>
              <a:gd name="connsiteY166" fmla="*/ 2159236 h 2323145"/>
              <a:gd name="connsiteX167" fmla="*/ 3945480 w 11269336"/>
              <a:gd name="connsiteY167" fmla="*/ 2158279 h 2323145"/>
              <a:gd name="connsiteX168" fmla="*/ 3921468 w 11269336"/>
              <a:gd name="connsiteY168" fmla="*/ 2156588 h 2323145"/>
              <a:gd name="connsiteX169" fmla="*/ 3903348 w 11269336"/>
              <a:gd name="connsiteY169" fmla="*/ 2149220 h 2323145"/>
              <a:gd name="connsiteX170" fmla="*/ 3901342 w 11269336"/>
              <a:gd name="connsiteY170" fmla="*/ 2142355 h 2323145"/>
              <a:gd name="connsiteX171" fmla="*/ 3888539 w 11269336"/>
              <a:gd name="connsiteY171" fmla="*/ 2140476 h 2323145"/>
              <a:gd name="connsiteX172" fmla="*/ 3885662 w 11269336"/>
              <a:gd name="connsiteY172" fmla="*/ 2138740 h 2323145"/>
              <a:gd name="connsiteX173" fmla="*/ 3868627 w 11269336"/>
              <a:gd name="connsiteY173" fmla="*/ 2130023 h 2323145"/>
              <a:gd name="connsiteX174" fmla="*/ 3819177 w 11269336"/>
              <a:gd name="connsiteY174" fmla="*/ 2142111 h 2323145"/>
              <a:gd name="connsiteX175" fmla="*/ 3769100 w 11269336"/>
              <a:gd name="connsiteY175" fmla="*/ 2131731 h 2323145"/>
              <a:gd name="connsiteX176" fmla="*/ 3562752 w 11269336"/>
              <a:gd name="connsiteY176" fmla="*/ 2131785 h 2323145"/>
              <a:gd name="connsiteX177" fmla="*/ 3541402 w 11269336"/>
              <a:gd name="connsiteY177" fmla="*/ 2106821 h 2323145"/>
              <a:gd name="connsiteX178" fmla="*/ 3365341 w 11269336"/>
              <a:gd name="connsiteY178" fmla="*/ 2077638 h 2323145"/>
              <a:gd name="connsiteX179" fmla="*/ 3170922 w 11269336"/>
              <a:gd name="connsiteY179" fmla="*/ 2115957 h 2323145"/>
              <a:gd name="connsiteX180" fmla="*/ 3156256 w 11269336"/>
              <a:gd name="connsiteY180" fmla="*/ 2124773 h 2323145"/>
              <a:gd name="connsiteX181" fmla="*/ 3140298 w 11269336"/>
              <a:gd name="connsiteY181" fmla="*/ 2129182 h 2323145"/>
              <a:gd name="connsiteX182" fmla="*/ 3138514 w 11269336"/>
              <a:gd name="connsiteY182" fmla="*/ 2128069 h 2323145"/>
              <a:gd name="connsiteX183" fmla="*/ 3120467 w 11269336"/>
              <a:gd name="connsiteY183" fmla="*/ 2128281 h 2323145"/>
              <a:gd name="connsiteX184" fmla="*/ 3116175 w 11269336"/>
              <a:gd name="connsiteY184" fmla="*/ 2131633 h 2323145"/>
              <a:gd name="connsiteX185" fmla="*/ 3103685 w 11269336"/>
              <a:gd name="connsiteY185" fmla="*/ 2132814 h 2323145"/>
              <a:gd name="connsiteX186" fmla="*/ 3078794 w 11269336"/>
              <a:gd name="connsiteY186" fmla="*/ 2137935 h 2323145"/>
              <a:gd name="connsiteX187" fmla="*/ 3074407 w 11269336"/>
              <a:gd name="connsiteY187" fmla="*/ 2136274 h 2323145"/>
              <a:gd name="connsiteX188" fmla="*/ 3037285 w 11269336"/>
              <a:gd name="connsiteY188" fmla="*/ 2139919 h 2323145"/>
              <a:gd name="connsiteX189" fmla="*/ 3036901 w 11269336"/>
              <a:gd name="connsiteY189" fmla="*/ 2138726 h 2323145"/>
              <a:gd name="connsiteX190" fmla="*/ 3026996 w 11269336"/>
              <a:gd name="connsiteY190" fmla="*/ 2134322 h 2323145"/>
              <a:gd name="connsiteX191" fmla="*/ 3007772 w 11269336"/>
              <a:gd name="connsiteY191" fmla="*/ 2128742 h 2323145"/>
              <a:gd name="connsiteX192" fmla="*/ 2965030 w 11269336"/>
              <a:gd name="connsiteY192" fmla="*/ 2100494 h 2323145"/>
              <a:gd name="connsiteX193" fmla="*/ 2926342 w 11269336"/>
              <a:gd name="connsiteY193" fmla="*/ 2104155 h 2323145"/>
              <a:gd name="connsiteX194" fmla="*/ 2918608 w 11269336"/>
              <a:gd name="connsiteY194" fmla="*/ 2104215 h 2323145"/>
              <a:gd name="connsiteX195" fmla="*/ 2918475 w 11269336"/>
              <a:gd name="connsiteY195" fmla="*/ 2103937 h 2323145"/>
              <a:gd name="connsiteX196" fmla="*/ 2910360 w 11269336"/>
              <a:gd name="connsiteY196" fmla="*/ 2103444 h 2323145"/>
              <a:gd name="connsiteX197" fmla="*/ 2904507 w 11269336"/>
              <a:gd name="connsiteY197" fmla="*/ 2104326 h 2323145"/>
              <a:gd name="connsiteX198" fmla="*/ 2889503 w 11269336"/>
              <a:gd name="connsiteY198" fmla="*/ 2104443 h 2323145"/>
              <a:gd name="connsiteX199" fmla="*/ 2884480 w 11269336"/>
              <a:gd name="connsiteY199" fmla="*/ 2102626 h 2323145"/>
              <a:gd name="connsiteX200" fmla="*/ 2882689 w 11269336"/>
              <a:gd name="connsiteY200" fmla="*/ 2099228 h 2323145"/>
              <a:gd name="connsiteX201" fmla="*/ 2881291 w 11269336"/>
              <a:gd name="connsiteY201" fmla="*/ 2099618 h 2323145"/>
              <a:gd name="connsiteX202" fmla="*/ 2853979 w 11269336"/>
              <a:gd name="connsiteY202" fmla="*/ 2090388 h 2323145"/>
              <a:gd name="connsiteX203" fmla="*/ 2791790 w 11269336"/>
              <a:gd name="connsiteY203" fmla="*/ 2080332 h 2323145"/>
              <a:gd name="connsiteX204" fmla="*/ 2755844 w 11269336"/>
              <a:gd name="connsiteY204" fmla="*/ 2078874 h 2323145"/>
              <a:gd name="connsiteX205" fmla="*/ 2657742 w 11269336"/>
              <a:gd name="connsiteY205" fmla="*/ 2070179 h 2323145"/>
              <a:gd name="connsiteX206" fmla="*/ 2559549 w 11269336"/>
              <a:gd name="connsiteY206" fmla="*/ 2057873 h 2323145"/>
              <a:gd name="connsiteX207" fmla="*/ 2512054 w 11269336"/>
              <a:gd name="connsiteY207" fmla="*/ 2031671 h 2323145"/>
              <a:gd name="connsiteX208" fmla="*/ 2506437 w 11269336"/>
              <a:gd name="connsiteY208" fmla="*/ 2030918 h 2323145"/>
              <a:gd name="connsiteX209" fmla="*/ 2491752 w 11269336"/>
              <a:gd name="connsiteY209" fmla="*/ 2033906 h 2323145"/>
              <a:gd name="connsiteX210" fmla="*/ 2486338 w 11269336"/>
              <a:gd name="connsiteY210" fmla="*/ 2035862 h 2323145"/>
              <a:gd name="connsiteX211" fmla="*/ 2478186 w 11269336"/>
              <a:gd name="connsiteY211" fmla="*/ 2036953 h 2323145"/>
              <a:gd name="connsiteX212" fmla="*/ 2477950 w 11269336"/>
              <a:gd name="connsiteY212" fmla="*/ 2036715 h 2323145"/>
              <a:gd name="connsiteX213" fmla="*/ 2470381 w 11269336"/>
              <a:gd name="connsiteY213" fmla="*/ 2038256 h 2323145"/>
              <a:gd name="connsiteX214" fmla="*/ 2433781 w 11269336"/>
              <a:gd name="connsiteY214" fmla="*/ 2049140 h 2323145"/>
              <a:gd name="connsiteX215" fmla="*/ 2381172 w 11269336"/>
              <a:gd name="connsiteY215" fmla="*/ 2030645 h 2323145"/>
              <a:gd name="connsiteX216" fmla="*/ 2360198 w 11269336"/>
              <a:gd name="connsiteY216" fmla="*/ 2029059 h 2323145"/>
              <a:gd name="connsiteX217" fmla="*/ 2348815 w 11269336"/>
              <a:gd name="connsiteY217" fmla="*/ 2026798 h 2323145"/>
              <a:gd name="connsiteX218" fmla="*/ 2347988 w 11269336"/>
              <a:gd name="connsiteY218" fmla="*/ 2025745 h 2323145"/>
              <a:gd name="connsiteX219" fmla="*/ 2312920 w 11269336"/>
              <a:gd name="connsiteY219" fmla="*/ 2036311 h 2323145"/>
              <a:gd name="connsiteX220" fmla="*/ 2307986 w 11269336"/>
              <a:gd name="connsiteY220" fmla="*/ 2035583 h 2323145"/>
              <a:gd name="connsiteX221" fmla="*/ 2285481 w 11269336"/>
              <a:gd name="connsiteY221" fmla="*/ 2045197 h 2323145"/>
              <a:gd name="connsiteX222" fmla="*/ 2273666 w 11269336"/>
              <a:gd name="connsiteY222" fmla="*/ 2048710 h 2323145"/>
              <a:gd name="connsiteX223" fmla="*/ 2270719 w 11269336"/>
              <a:gd name="connsiteY223" fmla="*/ 2052702 h 2323145"/>
              <a:gd name="connsiteX224" fmla="*/ 2253080 w 11269336"/>
              <a:gd name="connsiteY224" fmla="*/ 2056363 h 2323145"/>
              <a:gd name="connsiteX225" fmla="*/ 2250906 w 11269336"/>
              <a:gd name="connsiteY225" fmla="*/ 2055654 h 2323145"/>
              <a:gd name="connsiteX226" fmla="*/ 2236905 w 11269336"/>
              <a:gd name="connsiteY226" fmla="*/ 2062882 h 2323145"/>
              <a:gd name="connsiteX227" fmla="*/ 2225830 w 11269336"/>
              <a:gd name="connsiteY227" fmla="*/ 2074027 h 2323145"/>
              <a:gd name="connsiteX228" fmla="*/ 2073776 w 11269336"/>
              <a:gd name="connsiteY228" fmla="*/ 2089244 h 2323145"/>
              <a:gd name="connsiteX229" fmla="*/ 1948256 w 11269336"/>
              <a:gd name="connsiteY229" fmla="*/ 2146616 h 2323145"/>
              <a:gd name="connsiteX230" fmla="*/ 1865582 w 11269336"/>
              <a:gd name="connsiteY230" fmla="*/ 2153738 h 2323145"/>
              <a:gd name="connsiteX231" fmla="*/ 1835210 w 11269336"/>
              <a:gd name="connsiteY231" fmla="*/ 2134244 h 2323145"/>
              <a:gd name="connsiteX232" fmla="*/ 1632661 w 11269336"/>
              <a:gd name="connsiteY232" fmla="*/ 2173882 h 2323145"/>
              <a:gd name="connsiteX233" fmla="*/ 1579590 w 11269336"/>
              <a:gd name="connsiteY233" fmla="*/ 2173680 h 2323145"/>
              <a:gd name="connsiteX234" fmla="*/ 1535601 w 11269336"/>
              <a:gd name="connsiteY234" fmla="*/ 2194590 h 2323145"/>
              <a:gd name="connsiteX235" fmla="*/ 1515594 w 11269336"/>
              <a:gd name="connsiteY235" fmla="*/ 2189622 h 2323145"/>
              <a:gd name="connsiteX236" fmla="*/ 1512113 w 11269336"/>
              <a:gd name="connsiteY236" fmla="*/ 2188534 h 2323145"/>
              <a:gd name="connsiteX237" fmla="*/ 1498838 w 11269336"/>
              <a:gd name="connsiteY237" fmla="*/ 2189213 h 2323145"/>
              <a:gd name="connsiteX238" fmla="*/ 1494279 w 11269336"/>
              <a:gd name="connsiteY238" fmla="*/ 2183112 h 2323145"/>
              <a:gd name="connsiteX239" fmla="*/ 1473714 w 11269336"/>
              <a:gd name="connsiteY239" fmla="*/ 2179625 h 2323145"/>
              <a:gd name="connsiteX240" fmla="*/ 1449503 w 11269336"/>
              <a:gd name="connsiteY240" fmla="*/ 2182633 h 2323145"/>
              <a:gd name="connsiteX241" fmla="*/ 1266687 w 11269336"/>
              <a:gd name="connsiteY241" fmla="*/ 2212688 h 2323145"/>
              <a:gd name="connsiteX242" fmla="*/ 1239614 w 11269336"/>
              <a:gd name="connsiteY242" fmla="*/ 2209727 h 2323145"/>
              <a:gd name="connsiteX243" fmla="*/ 1202436 w 11269336"/>
              <a:gd name="connsiteY243" fmla="*/ 2209817 h 2323145"/>
              <a:gd name="connsiteX244" fmla="*/ 1136097 w 11269336"/>
              <a:gd name="connsiteY244" fmla="*/ 2205112 h 2323145"/>
              <a:gd name="connsiteX245" fmla="*/ 988232 w 11269336"/>
              <a:gd name="connsiteY245" fmla="*/ 2235635 h 2323145"/>
              <a:gd name="connsiteX246" fmla="*/ 981959 w 11269336"/>
              <a:gd name="connsiteY246" fmla="*/ 2231607 h 2323145"/>
              <a:gd name="connsiteX247" fmla="*/ 938600 w 11269336"/>
              <a:gd name="connsiteY247" fmla="*/ 2238113 h 2323145"/>
              <a:gd name="connsiteX248" fmla="*/ 791788 w 11269336"/>
              <a:gd name="connsiteY248" fmla="*/ 2293224 h 2323145"/>
              <a:gd name="connsiteX249" fmla="*/ 706914 w 11269336"/>
              <a:gd name="connsiteY249" fmla="*/ 2305046 h 2323145"/>
              <a:gd name="connsiteX250" fmla="*/ 675971 w 11269336"/>
              <a:gd name="connsiteY250" fmla="*/ 2304030 h 2323145"/>
              <a:gd name="connsiteX251" fmla="*/ 624180 w 11269336"/>
              <a:gd name="connsiteY251" fmla="*/ 2302650 h 2323145"/>
              <a:gd name="connsiteX252" fmla="*/ 583453 w 11269336"/>
              <a:gd name="connsiteY252" fmla="*/ 2288788 h 2323145"/>
              <a:gd name="connsiteX253" fmla="*/ 540946 w 11269336"/>
              <a:gd name="connsiteY253" fmla="*/ 2292721 h 2323145"/>
              <a:gd name="connsiteX254" fmla="*/ 533680 w 11269336"/>
              <a:gd name="connsiteY254" fmla="*/ 2310233 h 2323145"/>
              <a:gd name="connsiteX255" fmla="*/ 487366 w 11269336"/>
              <a:gd name="connsiteY255" fmla="*/ 2309053 h 2323145"/>
              <a:gd name="connsiteX256" fmla="*/ 416820 w 11269336"/>
              <a:gd name="connsiteY256" fmla="*/ 2305443 h 2323145"/>
              <a:gd name="connsiteX257" fmla="*/ 376805 w 11269336"/>
              <a:gd name="connsiteY257" fmla="*/ 2307647 h 2323145"/>
              <a:gd name="connsiteX258" fmla="*/ 266777 w 11269336"/>
              <a:gd name="connsiteY258" fmla="*/ 2309012 h 2323145"/>
              <a:gd name="connsiteX259" fmla="*/ 156013 w 11269336"/>
              <a:gd name="connsiteY259" fmla="*/ 2306832 h 2323145"/>
              <a:gd name="connsiteX260" fmla="*/ 87258 w 11269336"/>
              <a:gd name="connsiteY260" fmla="*/ 2285511 h 2323145"/>
              <a:gd name="connsiteX261" fmla="*/ 23798 w 11269336"/>
              <a:gd name="connsiteY261" fmla="*/ 2281822 h 2323145"/>
              <a:gd name="connsiteX262" fmla="*/ 0 w 11269336"/>
              <a:gd name="connsiteY262" fmla="*/ 2285369 h 2323145"/>
              <a:gd name="connsiteX263" fmla="*/ 0 w 11269336"/>
              <a:gd name="connsiteY26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9062863 w 11269336"/>
              <a:gd name="connsiteY22" fmla="*/ 754656 h 2323145"/>
              <a:gd name="connsiteX23" fmla="*/ 8914746 w 11269336"/>
              <a:gd name="connsiteY23" fmla="*/ 826428 h 2323145"/>
              <a:gd name="connsiteX24" fmla="*/ 8917778 w 11269336"/>
              <a:gd name="connsiteY24" fmla="*/ 835198 h 2323145"/>
              <a:gd name="connsiteX25" fmla="*/ 8905560 w 11269336"/>
              <a:gd name="connsiteY25" fmla="*/ 838358 h 2323145"/>
              <a:gd name="connsiteX26" fmla="*/ 8897564 w 11269336"/>
              <a:gd name="connsiteY26" fmla="*/ 834287 h 2323145"/>
              <a:gd name="connsiteX27" fmla="*/ 8878040 w 11269336"/>
              <a:gd name="connsiteY27" fmla="*/ 844150 h 2323145"/>
              <a:gd name="connsiteX28" fmla="*/ 8795998 w 11269336"/>
              <a:gd name="connsiteY28" fmla="*/ 863337 h 2323145"/>
              <a:gd name="connsiteX29" fmla="*/ 8776970 w 11269336"/>
              <a:gd name="connsiteY29" fmla="*/ 885177 h 2323145"/>
              <a:gd name="connsiteX30" fmla="*/ 8755719 w 11269336"/>
              <a:gd name="connsiteY30" fmla="*/ 889754 h 2323145"/>
              <a:gd name="connsiteX31" fmla="*/ 8743257 w 11269336"/>
              <a:gd name="connsiteY31" fmla="*/ 904723 h 2323145"/>
              <a:gd name="connsiteX32" fmla="*/ 8721366 w 11269336"/>
              <a:gd name="connsiteY32" fmla="*/ 904711 h 2323145"/>
              <a:gd name="connsiteX33" fmla="*/ 8678353 w 11269336"/>
              <a:gd name="connsiteY33" fmla="*/ 926318 h 2323145"/>
              <a:gd name="connsiteX34" fmla="*/ 8636849 w 11269336"/>
              <a:gd name="connsiteY34" fmla="*/ 937900 h 2323145"/>
              <a:gd name="connsiteX35" fmla="*/ 8620213 w 11269336"/>
              <a:gd name="connsiteY35" fmla="*/ 943068 h 2323145"/>
              <a:gd name="connsiteX36" fmla="*/ 8612581 w 11269336"/>
              <a:gd name="connsiteY36" fmla="*/ 952695 h 2323145"/>
              <a:gd name="connsiteX37" fmla="*/ 8589038 w 11269336"/>
              <a:gd name="connsiteY37" fmla="*/ 963892 h 2323145"/>
              <a:gd name="connsiteX38" fmla="*/ 8579950 w 11269336"/>
              <a:gd name="connsiteY38" fmla="*/ 960899 h 2323145"/>
              <a:gd name="connsiteX39" fmla="*/ 8579319 w 11269336"/>
              <a:gd name="connsiteY39" fmla="*/ 965630 h 2323145"/>
              <a:gd name="connsiteX40" fmla="*/ 8547429 w 11269336"/>
              <a:gd name="connsiteY40" fmla="*/ 984506 h 2323145"/>
              <a:gd name="connsiteX41" fmla="*/ 8478704 w 11269336"/>
              <a:gd name="connsiteY41" fmla="*/ 1025490 h 2323145"/>
              <a:gd name="connsiteX42" fmla="*/ 8461421 w 11269336"/>
              <a:gd name="connsiteY42" fmla="*/ 1035512 h 2323145"/>
              <a:gd name="connsiteX43" fmla="*/ 8445003 w 11269336"/>
              <a:gd name="connsiteY43" fmla="*/ 1036851 h 2323145"/>
              <a:gd name="connsiteX44" fmla="*/ 8357350 w 11269336"/>
              <a:gd name="connsiteY44" fmla="*/ 1060213 h 2323145"/>
              <a:gd name="connsiteX45" fmla="*/ 8335565 w 11269336"/>
              <a:gd name="connsiteY45" fmla="*/ 1061151 h 2323145"/>
              <a:gd name="connsiteX46" fmla="*/ 8325267 w 11269336"/>
              <a:gd name="connsiteY46" fmla="*/ 1055919 h 2323145"/>
              <a:gd name="connsiteX47" fmla="*/ 8293586 w 11269336"/>
              <a:gd name="connsiteY47" fmla="*/ 1076144 h 2323145"/>
              <a:gd name="connsiteX48" fmla="*/ 8242405 w 11269336"/>
              <a:gd name="connsiteY48" fmla="*/ 1095960 h 2323145"/>
              <a:gd name="connsiteX49" fmla="*/ 8197391 w 11269336"/>
              <a:gd name="connsiteY49" fmla="*/ 1107746 h 2323145"/>
              <a:gd name="connsiteX50" fmla="*/ 8081474 w 11269336"/>
              <a:gd name="connsiteY50" fmla="*/ 1130125 h 2323145"/>
              <a:gd name="connsiteX51" fmla="*/ 8053585 w 11269336"/>
              <a:gd name="connsiteY51" fmla="*/ 1129169 h 2323145"/>
              <a:gd name="connsiteX52" fmla="*/ 8038422 w 11269336"/>
              <a:gd name="connsiteY52" fmla="*/ 1119092 h 2323145"/>
              <a:gd name="connsiteX53" fmla="*/ 8029450 w 11269336"/>
              <a:gd name="connsiteY53" fmla="*/ 1125592 h 2323145"/>
              <a:gd name="connsiteX54" fmla="*/ 7959552 w 11269336"/>
              <a:gd name="connsiteY54" fmla="*/ 1140188 h 2323145"/>
              <a:gd name="connsiteX55" fmla="*/ 7914188 w 11269336"/>
              <a:gd name="connsiteY55" fmla="*/ 1150862 h 2323145"/>
              <a:gd name="connsiteX56" fmla="*/ 7914918 w 11269336"/>
              <a:gd name="connsiteY56" fmla="*/ 1168758 h 2323145"/>
              <a:gd name="connsiteX57" fmla="*/ 7875510 w 11269336"/>
              <a:gd name="connsiteY57" fmla="*/ 1183153 h 2323145"/>
              <a:gd name="connsiteX58" fmla="*/ 7829932 w 11269336"/>
              <a:gd name="connsiteY58" fmla="*/ 1180782 h 2323145"/>
              <a:gd name="connsiteX59" fmla="*/ 7779182 w 11269336"/>
              <a:gd name="connsiteY59" fmla="*/ 1192665 h 2323145"/>
              <a:gd name="connsiteX60" fmla="*/ 7748774 w 11269336"/>
              <a:gd name="connsiteY60" fmla="*/ 1199586 h 2323145"/>
              <a:gd name="connsiteX61" fmla="*/ 7671846 w 11269336"/>
              <a:gd name="connsiteY61" fmla="*/ 1231966 h 2323145"/>
              <a:gd name="connsiteX62" fmla="*/ 7554146 w 11269336"/>
              <a:gd name="connsiteY62" fmla="*/ 1319748 h 2323145"/>
              <a:gd name="connsiteX63" fmla="*/ 7515052 w 11269336"/>
              <a:gd name="connsiteY63" fmla="*/ 1336718 h 2323145"/>
              <a:gd name="connsiteX64" fmla="*/ 7507193 w 11269336"/>
              <a:gd name="connsiteY64" fmla="*/ 1334617 h 2323145"/>
              <a:gd name="connsiteX65" fmla="*/ 7461694 w 11269336"/>
              <a:gd name="connsiteY65" fmla="*/ 1375866 h 2323145"/>
              <a:gd name="connsiteX66" fmla="*/ 7377571 w 11269336"/>
              <a:gd name="connsiteY66" fmla="*/ 1400128 h 2323145"/>
              <a:gd name="connsiteX67" fmla="*/ 7311261 w 11269336"/>
              <a:gd name="connsiteY67" fmla="*/ 1412652 h 2323145"/>
              <a:gd name="connsiteX68" fmla="*/ 7275307 w 11269336"/>
              <a:gd name="connsiteY68" fmla="*/ 1422171 h 2323145"/>
              <a:gd name="connsiteX69" fmla="*/ 7247783 w 11269336"/>
              <a:gd name="connsiteY69" fmla="*/ 1426330 h 2323145"/>
              <a:gd name="connsiteX70" fmla="*/ 7185047 w 11269336"/>
              <a:gd name="connsiteY70" fmla="*/ 1451812 h 2323145"/>
              <a:gd name="connsiteX71" fmla="*/ 7084117 w 11269336"/>
              <a:gd name="connsiteY71" fmla="*/ 1500281 h 2323145"/>
              <a:gd name="connsiteX72" fmla="*/ 7062011 w 11269336"/>
              <a:gd name="connsiteY72" fmla="*/ 1509183 h 2323145"/>
              <a:gd name="connsiteX73" fmla="*/ 7040555 w 11269336"/>
              <a:gd name="connsiteY73" fmla="*/ 1511207 h 2323145"/>
              <a:gd name="connsiteX74" fmla="*/ 7033438 w 11269336"/>
              <a:gd name="connsiteY74" fmla="*/ 1506772 h 2323145"/>
              <a:gd name="connsiteX75" fmla="*/ 7020886 w 11269336"/>
              <a:gd name="connsiteY75" fmla="*/ 1510764 h 2323145"/>
              <a:gd name="connsiteX76" fmla="*/ 7017033 w 11269336"/>
              <a:gd name="connsiteY76" fmla="*/ 1510650 h 2323145"/>
              <a:gd name="connsiteX77" fmla="*/ 6995460 w 11269336"/>
              <a:gd name="connsiteY77" fmla="*/ 1511173 h 2323145"/>
              <a:gd name="connsiteX78" fmla="*/ 6962144 w 11269336"/>
              <a:gd name="connsiteY78" fmla="*/ 1541508 h 2323145"/>
              <a:gd name="connsiteX79" fmla="*/ 6910674 w 11269336"/>
              <a:gd name="connsiteY79" fmla="*/ 1554793 h 2323145"/>
              <a:gd name="connsiteX80" fmla="*/ 6732152 w 11269336"/>
              <a:gd name="connsiteY80" fmla="*/ 1642538 h 2323145"/>
              <a:gd name="connsiteX81" fmla="*/ 6694106 w 11269336"/>
              <a:gd name="connsiteY81" fmla="*/ 1632377 h 2323145"/>
              <a:gd name="connsiteX82" fmla="*/ 6617223 w 11269336"/>
              <a:gd name="connsiteY82" fmla="*/ 1659889 h 2323145"/>
              <a:gd name="connsiteX83" fmla="*/ 6521138 w 11269336"/>
              <a:gd name="connsiteY83" fmla="*/ 1744340 h 2323145"/>
              <a:gd name="connsiteX84" fmla="*/ 6380677 w 11269336"/>
              <a:gd name="connsiteY84" fmla="*/ 1796883 h 2323145"/>
              <a:gd name="connsiteX85" fmla="*/ 6374897 w 11269336"/>
              <a:gd name="connsiteY85" fmla="*/ 1809910 h 2323145"/>
              <a:gd name="connsiteX86" fmla="*/ 6364545 w 11269336"/>
              <a:gd name="connsiteY86" fmla="*/ 1820090 h 2323145"/>
              <a:gd name="connsiteX87" fmla="*/ 6362126 w 11269336"/>
              <a:gd name="connsiteY87" fmla="*/ 1819991 h 2323145"/>
              <a:gd name="connsiteX88" fmla="*/ 6346673 w 11269336"/>
              <a:gd name="connsiteY88" fmla="*/ 1827824 h 2323145"/>
              <a:gd name="connsiteX89" fmla="*/ 6345588 w 11269336"/>
              <a:gd name="connsiteY89" fmla="*/ 1832232 h 2323145"/>
              <a:gd name="connsiteX90" fmla="*/ 6335708 w 11269336"/>
              <a:gd name="connsiteY90" fmla="*/ 1838451 h 2323145"/>
              <a:gd name="connsiteX91" fmla="*/ 6318182 w 11269336"/>
              <a:gd name="connsiteY91" fmla="*/ 1852975 h 2323145"/>
              <a:gd name="connsiteX92" fmla="*/ 6313084 w 11269336"/>
              <a:gd name="connsiteY92" fmla="*/ 1853561 h 2323145"/>
              <a:gd name="connsiteX93" fmla="*/ 6283816 w 11269336"/>
              <a:gd name="connsiteY93" fmla="*/ 1872148 h 2323145"/>
              <a:gd name="connsiteX94" fmla="*/ 6282550 w 11269336"/>
              <a:gd name="connsiteY94" fmla="*/ 1871392 h 2323145"/>
              <a:gd name="connsiteX95" fmla="*/ 6270527 w 11269336"/>
              <a:gd name="connsiteY95" fmla="*/ 1872208 h 2323145"/>
              <a:gd name="connsiteX96" fmla="*/ 6249518 w 11269336"/>
              <a:gd name="connsiteY96" fmla="*/ 1876079 h 2323145"/>
              <a:gd name="connsiteX97" fmla="*/ 6190386 w 11269336"/>
              <a:gd name="connsiteY97" fmla="*/ 1872478 h 2323145"/>
              <a:gd name="connsiteX98" fmla="*/ 6159777 w 11269336"/>
              <a:gd name="connsiteY98" fmla="*/ 1891745 h 2323145"/>
              <a:gd name="connsiteX99" fmla="*/ 6153131 w 11269336"/>
              <a:gd name="connsiteY99" fmla="*/ 1895079 h 2323145"/>
              <a:gd name="connsiteX100" fmla="*/ 6152798 w 11269336"/>
              <a:gd name="connsiteY100" fmla="*/ 1894920 h 2323145"/>
              <a:gd name="connsiteX101" fmla="*/ 6145388 w 11269336"/>
              <a:gd name="connsiteY101" fmla="*/ 1897990 h 2323145"/>
              <a:gd name="connsiteX102" fmla="*/ 6141014 w 11269336"/>
              <a:gd name="connsiteY102" fmla="*/ 1901155 h 2323145"/>
              <a:gd name="connsiteX103" fmla="*/ 6128122 w 11269336"/>
              <a:gd name="connsiteY103" fmla="*/ 1907623 h 2323145"/>
              <a:gd name="connsiteX104" fmla="*/ 6122351 w 11269336"/>
              <a:gd name="connsiteY104" fmla="*/ 1908359 h 2323145"/>
              <a:gd name="connsiteX105" fmla="*/ 6064750 w 11269336"/>
              <a:gd name="connsiteY105" fmla="*/ 1896394 h 2323145"/>
              <a:gd name="connsiteX106" fmla="*/ 5964230 w 11269336"/>
              <a:gd name="connsiteY106" fmla="*/ 1910038 h 2323145"/>
              <a:gd name="connsiteX107" fmla="*/ 5865399 w 11269336"/>
              <a:gd name="connsiteY107" fmla="*/ 1926966 h 2323145"/>
              <a:gd name="connsiteX108" fmla="*/ 5829951 w 11269336"/>
              <a:gd name="connsiteY108" fmla="*/ 1934755 h 2323145"/>
              <a:gd name="connsiteX109" fmla="*/ 5765285 w 11269336"/>
              <a:gd name="connsiteY109" fmla="*/ 1941322 h 2323145"/>
              <a:gd name="connsiteX110" fmla="*/ 5734750 w 11269336"/>
              <a:gd name="connsiteY110" fmla="*/ 1939793 h 2323145"/>
              <a:gd name="connsiteX111" fmla="*/ 5733569 w 11269336"/>
              <a:gd name="connsiteY111" fmla="*/ 1940505 h 2323145"/>
              <a:gd name="connsiteX112" fmla="*/ 5730329 w 11269336"/>
              <a:gd name="connsiteY112" fmla="*/ 1937845 h 2323145"/>
              <a:gd name="connsiteX113" fmla="*/ 5724661 w 11269336"/>
              <a:gd name="connsiteY113" fmla="*/ 1937455 h 2323145"/>
              <a:gd name="connsiteX114" fmla="*/ 5710186 w 11269336"/>
              <a:gd name="connsiteY114" fmla="*/ 1941370 h 2323145"/>
              <a:gd name="connsiteX115" fmla="*/ 5704910 w 11269336"/>
              <a:gd name="connsiteY115" fmla="*/ 1943663 h 2323145"/>
              <a:gd name="connsiteX116" fmla="*/ 5696836 w 11269336"/>
              <a:gd name="connsiteY116" fmla="*/ 1945271 h 2323145"/>
              <a:gd name="connsiteX117" fmla="*/ 5696583 w 11269336"/>
              <a:gd name="connsiteY117" fmla="*/ 1945050 h 2323145"/>
              <a:gd name="connsiteX118" fmla="*/ 5689123 w 11269336"/>
              <a:gd name="connsiteY118" fmla="*/ 1947067 h 2323145"/>
              <a:gd name="connsiteX119" fmla="*/ 5653291 w 11269336"/>
              <a:gd name="connsiteY119" fmla="*/ 1960245 h 2323145"/>
              <a:gd name="connsiteX120" fmla="*/ 5599385 w 11269336"/>
              <a:gd name="connsiteY120" fmla="*/ 1945198 h 2323145"/>
              <a:gd name="connsiteX121" fmla="*/ 5578300 w 11269336"/>
              <a:gd name="connsiteY121" fmla="*/ 1944963 h 2323145"/>
              <a:gd name="connsiteX122" fmla="*/ 5566758 w 11269336"/>
              <a:gd name="connsiteY122" fmla="*/ 1943441 h 2323145"/>
              <a:gd name="connsiteX123" fmla="*/ 5565857 w 11269336"/>
              <a:gd name="connsiteY123" fmla="*/ 1942445 h 2323145"/>
              <a:gd name="connsiteX124" fmla="*/ 5531534 w 11269336"/>
              <a:gd name="connsiteY124" fmla="*/ 1955208 h 2323145"/>
              <a:gd name="connsiteX125" fmla="*/ 5526552 w 11269336"/>
              <a:gd name="connsiteY125" fmla="*/ 1954799 h 2323145"/>
              <a:gd name="connsiteX126" fmla="*/ 5504723 w 11269336"/>
              <a:gd name="connsiteY126" fmla="*/ 1965811 h 2323145"/>
              <a:gd name="connsiteX127" fmla="*/ 5493156 w 11269336"/>
              <a:gd name="connsiteY127" fmla="*/ 1970063 h 2323145"/>
              <a:gd name="connsiteX128" fmla="*/ 5490486 w 11269336"/>
              <a:gd name="connsiteY128" fmla="*/ 1974227 h 2323145"/>
              <a:gd name="connsiteX129" fmla="*/ 5473107 w 11269336"/>
              <a:gd name="connsiteY129" fmla="*/ 1979001 h 2323145"/>
              <a:gd name="connsiteX130" fmla="*/ 5470885 w 11269336"/>
              <a:gd name="connsiteY130" fmla="*/ 1978432 h 2323145"/>
              <a:gd name="connsiteX131" fmla="*/ 5457393 w 11269336"/>
              <a:gd name="connsiteY131" fmla="*/ 1986525 h 2323145"/>
              <a:gd name="connsiteX132" fmla="*/ 5447102 w 11269336"/>
              <a:gd name="connsiteY132" fmla="*/ 1998329 h 2323145"/>
              <a:gd name="connsiteX133" fmla="*/ 5159151 w 11269336"/>
              <a:gd name="connsiteY133" fmla="*/ 2029640 h 2323145"/>
              <a:gd name="connsiteX134" fmla="*/ 5041688 w 11269336"/>
              <a:gd name="connsiteY134" fmla="*/ 2022334 h 2323145"/>
              <a:gd name="connsiteX135" fmla="*/ 4860988 w 11269336"/>
              <a:gd name="connsiteY135" fmla="*/ 2135698 h 2323145"/>
              <a:gd name="connsiteX136" fmla="*/ 4807902 w 11269336"/>
              <a:gd name="connsiteY136" fmla="*/ 2138894 h 2323145"/>
              <a:gd name="connsiteX137" fmla="*/ 4765388 w 11269336"/>
              <a:gd name="connsiteY137" fmla="*/ 2162525 h 2323145"/>
              <a:gd name="connsiteX138" fmla="*/ 4745033 w 11269336"/>
              <a:gd name="connsiteY138" fmla="*/ 2158859 h 2323145"/>
              <a:gd name="connsiteX139" fmla="*/ 4741475 w 11269336"/>
              <a:gd name="connsiteY139" fmla="*/ 2157998 h 2323145"/>
              <a:gd name="connsiteX140" fmla="*/ 4728247 w 11269336"/>
              <a:gd name="connsiteY140" fmla="*/ 2159526 h 2323145"/>
              <a:gd name="connsiteX141" fmla="*/ 4723263 w 11269336"/>
              <a:gd name="connsiteY141" fmla="*/ 2153742 h 2323145"/>
              <a:gd name="connsiteX142" fmla="*/ 4702453 w 11269336"/>
              <a:gd name="connsiteY142" fmla="*/ 2151586 h 2323145"/>
              <a:gd name="connsiteX143" fmla="*/ 4678455 w 11269336"/>
              <a:gd name="connsiteY143" fmla="*/ 2156131 h 2323145"/>
              <a:gd name="connsiteX144" fmla="*/ 4593061 w 11269336"/>
              <a:gd name="connsiteY144" fmla="*/ 2171597 h 2323145"/>
              <a:gd name="connsiteX145" fmla="*/ 4579902 w 11269336"/>
              <a:gd name="connsiteY145" fmla="*/ 2177927 h 2323145"/>
              <a:gd name="connsiteX146" fmla="*/ 4533444 w 11269336"/>
              <a:gd name="connsiteY146" fmla="*/ 2181200 h 2323145"/>
              <a:gd name="connsiteX147" fmla="*/ 4492832 w 11269336"/>
              <a:gd name="connsiteY147" fmla="*/ 2188033 h 2323145"/>
              <a:gd name="connsiteX148" fmla="*/ 4467257 w 11269336"/>
              <a:gd name="connsiteY148" fmla="*/ 2196121 h 2323145"/>
              <a:gd name="connsiteX149" fmla="*/ 4459937 w 11269336"/>
              <a:gd name="connsiteY149" fmla="*/ 2195182 h 2323145"/>
              <a:gd name="connsiteX150" fmla="*/ 4433312 w 11269336"/>
              <a:gd name="connsiteY150" fmla="*/ 2199004 h 2323145"/>
              <a:gd name="connsiteX151" fmla="*/ 4420601 w 11269336"/>
              <a:gd name="connsiteY151" fmla="*/ 2205158 h 2323145"/>
              <a:gd name="connsiteX152" fmla="*/ 4405765 w 11269336"/>
              <a:gd name="connsiteY152" fmla="*/ 2199902 h 2323145"/>
              <a:gd name="connsiteX153" fmla="*/ 4401354 w 11269336"/>
              <a:gd name="connsiteY153" fmla="*/ 2194745 h 2323145"/>
              <a:gd name="connsiteX154" fmla="*/ 4383151 w 11269336"/>
              <a:gd name="connsiteY154" fmla="*/ 2201140 h 2323145"/>
              <a:gd name="connsiteX155" fmla="*/ 4366646 w 11269336"/>
              <a:gd name="connsiteY155" fmla="*/ 2198564 h 2323145"/>
              <a:gd name="connsiteX156" fmla="*/ 4354009 w 11269336"/>
              <a:gd name="connsiteY156" fmla="*/ 2204984 h 2323145"/>
              <a:gd name="connsiteX157" fmla="*/ 4348284 w 11269336"/>
              <a:gd name="connsiteY157" fmla="*/ 2205270 h 2323145"/>
              <a:gd name="connsiteX158" fmla="*/ 4333906 w 11269336"/>
              <a:gd name="connsiteY158" fmla="*/ 2205251 h 2323145"/>
              <a:gd name="connsiteX159" fmla="*/ 4308819 w 11269336"/>
              <a:gd name="connsiteY159" fmla="*/ 2203822 h 2323145"/>
              <a:gd name="connsiteX160" fmla="*/ 4301210 w 11269336"/>
              <a:gd name="connsiteY160" fmla="*/ 2204456 h 2323145"/>
              <a:gd name="connsiteX161" fmla="*/ 4283095 w 11269336"/>
              <a:gd name="connsiteY161" fmla="*/ 2198177 h 2323145"/>
              <a:gd name="connsiteX162" fmla="*/ 4250119 w 11269336"/>
              <a:gd name="connsiteY162" fmla="*/ 2196342 h 2323145"/>
              <a:gd name="connsiteX163" fmla="*/ 4189203 w 11269336"/>
              <a:gd name="connsiteY163" fmla="*/ 2178994 h 2323145"/>
              <a:gd name="connsiteX164" fmla="*/ 4154035 w 11269336"/>
              <a:gd name="connsiteY164" fmla="*/ 2171950 h 2323145"/>
              <a:gd name="connsiteX165" fmla="*/ 4129569 w 11269336"/>
              <a:gd name="connsiteY165" fmla="*/ 2163850 h 2323145"/>
              <a:gd name="connsiteX166" fmla="*/ 4061250 w 11269336"/>
              <a:gd name="connsiteY166" fmla="*/ 2159236 h 2323145"/>
              <a:gd name="connsiteX167" fmla="*/ 3945480 w 11269336"/>
              <a:gd name="connsiteY167" fmla="*/ 2158279 h 2323145"/>
              <a:gd name="connsiteX168" fmla="*/ 3921468 w 11269336"/>
              <a:gd name="connsiteY168" fmla="*/ 2156588 h 2323145"/>
              <a:gd name="connsiteX169" fmla="*/ 3903348 w 11269336"/>
              <a:gd name="connsiteY169" fmla="*/ 2149220 h 2323145"/>
              <a:gd name="connsiteX170" fmla="*/ 3901342 w 11269336"/>
              <a:gd name="connsiteY170" fmla="*/ 2142355 h 2323145"/>
              <a:gd name="connsiteX171" fmla="*/ 3888539 w 11269336"/>
              <a:gd name="connsiteY171" fmla="*/ 2140476 h 2323145"/>
              <a:gd name="connsiteX172" fmla="*/ 3885662 w 11269336"/>
              <a:gd name="connsiteY172" fmla="*/ 2138740 h 2323145"/>
              <a:gd name="connsiteX173" fmla="*/ 3868627 w 11269336"/>
              <a:gd name="connsiteY173" fmla="*/ 2130023 h 2323145"/>
              <a:gd name="connsiteX174" fmla="*/ 3819177 w 11269336"/>
              <a:gd name="connsiteY174" fmla="*/ 2142111 h 2323145"/>
              <a:gd name="connsiteX175" fmla="*/ 3769100 w 11269336"/>
              <a:gd name="connsiteY175" fmla="*/ 2131731 h 2323145"/>
              <a:gd name="connsiteX176" fmla="*/ 3562752 w 11269336"/>
              <a:gd name="connsiteY176" fmla="*/ 2131785 h 2323145"/>
              <a:gd name="connsiteX177" fmla="*/ 3541402 w 11269336"/>
              <a:gd name="connsiteY177" fmla="*/ 2106821 h 2323145"/>
              <a:gd name="connsiteX178" fmla="*/ 3365341 w 11269336"/>
              <a:gd name="connsiteY178" fmla="*/ 2077638 h 2323145"/>
              <a:gd name="connsiteX179" fmla="*/ 3170922 w 11269336"/>
              <a:gd name="connsiteY179" fmla="*/ 2115957 h 2323145"/>
              <a:gd name="connsiteX180" fmla="*/ 3156256 w 11269336"/>
              <a:gd name="connsiteY180" fmla="*/ 2124773 h 2323145"/>
              <a:gd name="connsiteX181" fmla="*/ 3140298 w 11269336"/>
              <a:gd name="connsiteY181" fmla="*/ 2129182 h 2323145"/>
              <a:gd name="connsiteX182" fmla="*/ 3138514 w 11269336"/>
              <a:gd name="connsiteY182" fmla="*/ 2128069 h 2323145"/>
              <a:gd name="connsiteX183" fmla="*/ 3120467 w 11269336"/>
              <a:gd name="connsiteY183" fmla="*/ 2128281 h 2323145"/>
              <a:gd name="connsiteX184" fmla="*/ 3116175 w 11269336"/>
              <a:gd name="connsiteY184" fmla="*/ 2131633 h 2323145"/>
              <a:gd name="connsiteX185" fmla="*/ 3103685 w 11269336"/>
              <a:gd name="connsiteY185" fmla="*/ 2132814 h 2323145"/>
              <a:gd name="connsiteX186" fmla="*/ 3078794 w 11269336"/>
              <a:gd name="connsiteY186" fmla="*/ 2137935 h 2323145"/>
              <a:gd name="connsiteX187" fmla="*/ 3074407 w 11269336"/>
              <a:gd name="connsiteY187" fmla="*/ 2136274 h 2323145"/>
              <a:gd name="connsiteX188" fmla="*/ 3037285 w 11269336"/>
              <a:gd name="connsiteY188" fmla="*/ 2139919 h 2323145"/>
              <a:gd name="connsiteX189" fmla="*/ 3036901 w 11269336"/>
              <a:gd name="connsiteY189" fmla="*/ 2138726 h 2323145"/>
              <a:gd name="connsiteX190" fmla="*/ 3026996 w 11269336"/>
              <a:gd name="connsiteY190" fmla="*/ 2134322 h 2323145"/>
              <a:gd name="connsiteX191" fmla="*/ 3007772 w 11269336"/>
              <a:gd name="connsiteY191" fmla="*/ 2128742 h 2323145"/>
              <a:gd name="connsiteX192" fmla="*/ 2965030 w 11269336"/>
              <a:gd name="connsiteY192" fmla="*/ 2100494 h 2323145"/>
              <a:gd name="connsiteX193" fmla="*/ 2926342 w 11269336"/>
              <a:gd name="connsiteY193" fmla="*/ 2104155 h 2323145"/>
              <a:gd name="connsiteX194" fmla="*/ 2918608 w 11269336"/>
              <a:gd name="connsiteY194" fmla="*/ 2104215 h 2323145"/>
              <a:gd name="connsiteX195" fmla="*/ 2918475 w 11269336"/>
              <a:gd name="connsiteY195" fmla="*/ 2103937 h 2323145"/>
              <a:gd name="connsiteX196" fmla="*/ 2910360 w 11269336"/>
              <a:gd name="connsiteY196" fmla="*/ 2103444 h 2323145"/>
              <a:gd name="connsiteX197" fmla="*/ 2904507 w 11269336"/>
              <a:gd name="connsiteY197" fmla="*/ 2104326 h 2323145"/>
              <a:gd name="connsiteX198" fmla="*/ 2889503 w 11269336"/>
              <a:gd name="connsiteY198" fmla="*/ 2104443 h 2323145"/>
              <a:gd name="connsiteX199" fmla="*/ 2884480 w 11269336"/>
              <a:gd name="connsiteY199" fmla="*/ 2102626 h 2323145"/>
              <a:gd name="connsiteX200" fmla="*/ 2882689 w 11269336"/>
              <a:gd name="connsiteY200" fmla="*/ 2099228 h 2323145"/>
              <a:gd name="connsiteX201" fmla="*/ 2881291 w 11269336"/>
              <a:gd name="connsiteY201" fmla="*/ 2099618 h 2323145"/>
              <a:gd name="connsiteX202" fmla="*/ 2853979 w 11269336"/>
              <a:gd name="connsiteY202" fmla="*/ 2090388 h 2323145"/>
              <a:gd name="connsiteX203" fmla="*/ 2791790 w 11269336"/>
              <a:gd name="connsiteY203" fmla="*/ 2080332 h 2323145"/>
              <a:gd name="connsiteX204" fmla="*/ 2755844 w 11269336"/>
              <a:gd name="connsiteY204" fmla="*/ 2078874 h 2323145"/>
              <a:gd name="connsiteX205" fmla="*/ 2657742 w 11269336"/>
              <a:gd name="connsiteY205" fmla="*/ 2070179 h 2323145"/>
              <a:gd name="connsiteX206" fmla="*/ 2559549 w 11269336"/>
              <a:gd name="connsiteY206" fmla="*/ 2057873 h 2323145"/>
              <a:gd name="connsiteX207" fmla="*/ 2512054 w 11269336"/>
              <a:gd name="connsiteY207" fmla="*/ 2031671 h 2323145"/>
              <a:gd name="connsiteX208" fmla="*/ 2506437 w 11269336"/>
              <a:gd name="connsiteY208" fmla="*/ 2030918 h 2323145"/>
              <a:gd name="connsiteX209" fmla="*/ 2491752 w 11269336"/>
              <a:gd name="connsiteY209" fmla="*/ 2033906 h 2323145"/>
              <a:gd name="connsiteX210" fmla="*/ 2486338 w 11269336"/>
              <a:gd name="connsiteY210" fmla="*/ 2035862 h 2323145"/>
              <a:gd name="connsiteX211" fmla="*/ 2478186 w 11269336"/>
              <a:gd name="connsiteY211" fmla="*/ 2036953 h 2323145"/>
              <a:gd name="connsiteX212" fmla="*/ 2477950 w 11269336"/>
              <a:gd name="connsiteY212" fmla="*/ 2036715 h 2323145"/>
              <a:gd name="connsiteX213" fmla="*/ 2470381 w 11269336"/>
              <a:gd name="connsiteY213" fmla="*/ 2038256 h 2323145"/>
              <a:gd name="connsiteX214" fmla="*/ 2433781 w 11269336"/>
              <a:gd name="connsiteY214" fmla="*/ 2049140 h 2323145"/>
              <a:gd name="connsiteX215" fmla="*/ 2381172 w 11269336"/>
              <a:gd name="connsiteY215" fmla="*/ 2030645 h 2323145"/>
              <a:gd name="connsiteX216" fmla="*/ 2360198 w 11269336"/>
              <a:gd name="connsiteY216" fmla="*/ 2029059 h 2323145"/>
              <a:gd name="connsiteX217" fmla="*/ 2348815 w 11269336"/>
              <a:gd name="connsiteY217" fmla="*/ 2026798 h 2323145"/>
              <a:gd name="connsiteX218" fmla="*/ 2347988 w 11269336"/>
              <a:gd name="connsiteY218" fmla="*/ 2025745 h 2323145"/>
              <a:gd name="connsiteX219" fmla="*/ 2312920 w 11269336"/>
              <a:gd name="connsiteY219" fmla="*/ 2036311 h 2323145"/>
              <a:gd name="connsiteX220" fmla="*/ 2307986 w 11269336"/>
              <a:gd name="connsiteY220" fmla="*/ 2035583 h 2323145"/>
              <a:gd name="connsiteX221" fmla="*/ 2285481 w 11269336"/>
              <a:gd name="connsiteY221" fmla="*/ 2045197 h 2323145"/>
              <a:gd name="connsiteX222" fmla="*/ 2273666 w 11269336"/>
              <a:gd name="connsiteY222" fmla="*/ 2048710 h 2323145"/>
              <a:gd name="connsiteX223" fmla="*/ 2270719 w 11269336"/>
              <a:gd name="connsiteY223" fmla="*/ 2052702 h 2323145"/>
              <a:gd name="connsiteX224" fmla="*/ 2253080 w 11269336"/>
              <a:gd name="connsiteY224" fmla="*/ 2056363 h 2323145"/>
              <a:gd name="connsiteX225" fmla="*/ 2250906 w 11269336"/>
              <a:gd name="connsiteY225" fmla="*/ 2055654 h 2323145"/>
              <a:gd name="connsiteX226" fmla="*/ 2236905 w 11269336"/>
              <a:gd name="connsiteY226" fmla="*/ 2062882 h 2323145"/>
              <a:gd name="connsiteX227" fmla="*/ 2225830 w 11269336"/>
              <a:gd name="connsiteY227" fmla="*/ 2074027 h 2323145"/>
              <a:gd name="connsiteX228" fmla="*/ 2073776 w 11269336"/>
              <a:gd name="connsiteY228" fmla="*/ 2089244 h 2323145"/>
              <a:gd name="connsiteX229" fmla="*/ 1948256 w 11269336"/>
              <a:gd name="connsiteY229" fmla="*/ 2146616 h 2323145"/>
              <a:gd name="connsiteX230" fmla="*/ 1865582 w 11269336"/>
              <a:gd name="connsiteY230" fmla="*/ 2153738 h 2323145"/>
              <a:gd name="connsiteX231" fmla="*/ 1835210 w 11269336"/>
              <a:gd name="connsiteY231" fmla="*/ 2134244 h 2323145"/>
              <a:gd name="connsiteX232" fmla="*/ 1632661 w 11269336"/>
              <a:gd name="connsiteY232" fmla="*/ 2173882 h 2323145"/>
              <a:gd name="connsiteX233" fmla="*/ 1579590 w 11269336"/>
              <a:gd name="connsiteY233" fmla="*/ 2173680 h 2323145"/>
              <a:gd name="connsiteX234" fmla="*/ 1535601 w 11269336"/>
              <a:gd name="connsiteY234" fmla="*/ 2194590 h 2323145"/>
              <a:gd name="connsiteX235" fmla="*/ 1515594 w 11269336"/>
              <a:gd name="connsiteY235" fmla="*/ 2189622 h 2323145"/>
              <a:gd name="connsiteX236" fmla="*/ 1512113 w 11269336"/>
              <a:gd name="connsiteY236" fmla="*/ 2188534 h 2323145"/>
              <a:gd name="connsiteX237" fmla="*/ 1498838 w 11269336"/>
              <a:gd name="connsiteY237" fmla="*/ 2189213 h 2323145"/>
              <a:gd name="connsiteX238" fmla="*/ 1494279 w 11269336"/>
              <a:gd name="connsiteY238" fmla="*/ 2183112 h 2323145"/>
              <a:gd name="connsiteX239" fmla="*/ 1473714 w 11269336"/>
              <a:gd name="connsiteY239" fmla="*/ 2179625 h 2323145"/>
              <a:gd name="connsiteX240" fmla="*/ 1449503 w 11269336"/>
              <a:gd name="connsiteY240" fmla="*/ 2182633 h 2323145"/>
              <a:gd name="connsiteX241" fmla="*/ 1266687 w 11269336"/>
              <a:gd name="connsiteY241" fmla="*/ 2212688 h 2323145"/>
              <a:gd name="connsiteX242" fmla="*/ 1239614 w 11269336"/>
              <a:gd name="connsiteY242" fmla="*/ 2209727 h 2323145"/>
              <a:gd name="connsiteX243" fmla="*/ 1202436 w 11269336"/>
              <a:gd name="connsiteY243" fmla="*/ 2209817 h 2323145"/>
              <a:gd name="connsiteX244" fmla="*/ 1136097 w 11269336"/>
              <a:gd name="connsiteY244" fmla="*/ 2205112 h 2323145"/>
              <a:gd name="connsiteX245" fmla="*/ 988232 w 11269336"/>
              <a:gd name="connsiteY245" fmla="*/ 2235635 h 2323145"/>
              <a:gd name="connsiteX246" fmla="*/ 981959 w 11269336"/>
              <a:gd name="connsiteY246" fmla="*/ 2231607 h 2323145"/>
              <a:gd name="connsiteX247" fmla="*/ 938600 w 11269336"/>
              <a:gd name="connsiteY247" fmla="*/ 2238113 h 2323145"/>
              <a:gd name="connsiteX248" fmla="*/ 791788 w 11269336"/>
              <a:gd name="connsiteY248" fmla="*/ 2293224 h 2323145"/>
              <a:gd name="connsiteX249" fmla="*/ 706914 w 11269336"/>
              <a:gd name="connsiteY249" fmla="*/ 2305046 h 2323145"/>
              <a:gd name="connsiteX250" fmla="*/ 675971 w 11269336"/>
              <a:gd name="connsiteY250" fmla="*/ 2304030 h 2323145"/>
              <a:gd name="connsiteX251" fmla="*/ 624180 w 11269336"/>
              <a:gd name="connsiteY251" fmla="*/ 2302650 h 2323145"/>
              <a:gd name="connsiteX252" fmla="*/ 583453 w 11269336"/>
              <a:gd name="connsiteY252" fmla="*/ 2288788 h 2323145"/>
              <a:gd name="connsiteX253" fmla="*/ 540946 w 11269336"/>
              <a:gd name="connsiteY253" fmla="*/ 2292721 h 2323145"/>
              <a:gd name="connsiteX254" fmla="*/ 533680 w 11269336"/>
              <a:gd name="connsiteY254" fmla="*/ 2310233 h 2323145"/>
              <a:gd name="connsiteX255" fmla="*/ 487366 w 11269336"/>
              <a:gd name="connsiteY255" fmla="*/ 2309053 h 2323145"/>
              <a:gd name="connsiteX256" fmla="*/ 416820 w 11269336"/>
              <a:gd name="connsiteY256" fmla="*/ 2305443 h 2323145"/>
              <a:gd name="connsiteX257" fmla="*/ 376805 w 11269336"/>
              <a:gd name="connsiteY257" fmla="*/ 2307647 h 2323145"/>
              <a:gd name="connsiteX258" fmla="*/ 266777 w 11269336"/>
              <a:gd name="connsiteY258" fmla="*/ 2309012 h 2323145"/>
              <a:gd name="connsiteX259" fmla="*/ 156013 w 11269336"/>
              <a:gd name="connsiteY259" fmla="*/ 2306832 h 2323145"/>
              <a:gd name="connsiteX260" fmla="*/ 87258 w 11269336"/>
              <a:gd name="connsiteY260" fmla="*/ 2285511 h 2323145"/>
              <a:gd name="connsiteX261" fmla="*/ 23798 w 11269336"/>
              <a:gd name="connsiteY261" fmla="*/ 2281822 h 2323145"/>
              <a:gd name="connsiteX262" fmla="*/ 0 w 11269336"/>
              <a:gd name="connsiteY262" fmla="*/ 2285369 h 2323145"/>
              <a:gd name="connsiteX263" fmla="*/ 0 w 11269336"/>
              <a:gd name="connsiteY26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41688 w 11269336"/>
              <a:gd name="connsiteY133" fmla="*/ 2022334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41688 w 11269336"/>
              <a:gd name="connsiteY133" fmla="*/ 2022334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33444 w 11269336"/>
              <a:gd name="connsiteY144" fmla="*/ 2181200 h 2323145"/>
              <a:gd name="connsiteX145" fmla="*/ 4492832 w 11269336"/>
              <a:gd name="connsiteY145" fmla="*/ 2188033 h 2323145"/>
              <a:gd name="connsiteX146" fmla="*/ 4467257 w 11269336"/>
              <a:gd name="connsiteY146" fmla="*/ 2196121 h 2323145"/>
              <a:gd name="connsiteX147" fmla="*/ 4459937 w 11269336"/>
              <a:gd name="connsiteY147" fmla="*/ 2195182 h 2323145"/>
              <a:gd name="connsiteX148" fmla="*/ 4433312 w 11269336"/>
              <a:gd name="connsiteY148" fmla="*/ 2199004 h 2323145"/>
              <a:gd name="connsiteX149" fmla="*/ 4420601 w 11269336"/>
              <a:gd name="connsiteY149" fmla="*/ 2205158 h 2323145"/>
              <a:gd name="connsiteX150" fmla="*/ 4405765 w 11269336"/>
              <a:gd name="connsiteY150" fmla="*/ 2199902 h 2323145"/>
              <a:gd name="connsiteX151" fmla="*/ 4401354 w 11269336"/>
              <a:gd name="connsiteY151" fmla="*/ 2194745 h 2323145"/>
              <a:gd name="connsiteX152" fmla="*/ 4383151 w 11269336"/>
              <a:gd name="connsiteY152" fmla="*/ 2201140 h 2323145"/>
              <a:gd name="connsiteX153" fmla="*/ 4366646 w 11269336"/>
              <a:gd name="connsiteY153" fmla="*/ 2198564 h 2323145"/>
              <a:gd name="connsiteX154" fmla="*/ 4354009 w 11269336"/>
              <a:gd name="connsiteY154" fmla="*/ 2204984 h 2323145"/>
              <a:gd name="connsiteX155" fmla="*/ 4348284 w 11269336"/>
              <a:gd name="connsiteY155" fmla="*/ 2205270 h 2323145"/>
              <a:gd name="connsiteX156" fmla="*/ 4333906 w 11269336"/>
              <a:gd name="connsiteY156" fmla="*/ 2205251 h 2323145"/>
              <a:gd name="connsiteX157" fmla="*/ 4308819 w 11269336"/>
              <a:gd name="connsiteY157" fmla="*/ 2203822 h 2323145"/>
              <a:gd name="connsiteX158" fmla="*/ 4301210 w 11269336"/>
              <a:gd name="connsiteY158" fmla="*/ 2204456 h 2323145"/>
              <a:gd name="connsiteX159" fmla="*/ 4283095 w 11269336"/>
              <a:gd name="connsiteY159" fmla="*/ 2198177 h 2323145"/>
              <a:gd name="connsiteX160" fmla="*/ 4250119 w 11269336"/>
              <a:gd name="connsiteY160" fmla="*/ 2196342 h 2323145"/>
              <a:gd name="connsiteX161" fmla="*/ 4189203 w 11269336"/>
              <a:gd name="connsiteY161" fmla="*/ 2178994 h 2323145"/>
              <a:gd name="connsiteX162" fmla="*/ 4154035 w 11269336"/>
              <a:gd name="connsiteY162" fmla="*/ 2171950 h 2323145"/>
              <a:gd name="connsiteX163" fmla="*/ 4129569 w 11269336"/>
              <a:gd name="connsiteY163" fmla="*/ 2163850 h 2323145"/>
              <a:gd name="connsiteX164" fmla="*/ 4061250 w 11269336"/>
              <a:gd name="connsiteY164" fmla="*/ 2159236 h 2323145"/>
              <a:gd name="connsiteX165" fmla="*/ 3945480 w 11269336"/>
              <a:gd name="connsiteY165" fmla="*/ 2158279 h 2323145"/>
              <a:gd name="connsiteX166" fmla="*/ 3921468 w 11269336"/>
              <a:gd name="connsiteY166" fmla="*/ 2156588 h 2323145"/>
              <a:gd name="connsiteX167" fmla="*/ 3903348 w 11269336"/>
              <a:gd name="connsiteY167" fmla="*/ 2149220 h 2323145"/>
              <a:gd name="connsiteX168" fmla="*/ 3901342 w 11269336"/>
              <a:gd name="connsiteY168" fmla="*/ 2142355 h 2323145"/>
              <a:gd name="connsiteX169" fmla="*/ 3888539 w 11269336"/>
              <a:gd name="connsiteY169" fmla="*/ 2140476 h 2323145"/>
              <a:gd name="connsiteX170" fmla="*/ 3885662 w 11269336"/>
              <a:gd name="connsiteY170" fmla="*/ 2138740 h 2323145"/>
              <a:gd name="connsiteX171" fmla="*/ 3868627 w 11269336"/>
              <a:gd name="connsiteY171" fmla="*/ 2130023 h 2323145"/>
              <a:gd name="connsiteX172" fmla="*/ 3819177 w 11269336"/>
              <a:gd name="connsiteY172" fmla="*/ 2142111 h 2323145"/>
              <a:gd name="connsiteX173" fmla="*/ 3769100 w 11269336"/>
              <a:gd name="connsiteY173" fmla="*/ 2131731 h 2323145"/>
              <a:gd name="connsiteX174" fmla="*/ 3562752 w 11269336"/>
              <a:gd name="connsiteY174" fmla="*/ 2131785 h 2323145"/>
              <a:gd name="connsiteX175" fmla="*/ 3541402 w 11269336"/>
              <a:gd name="connsiteY175" fmla="*/ 2106821 h 2323145"/>
              <a:gd name="connsiteX176" fmla="*/ 3365341 w 11269336"/>
              <a:gd name="connsiteY176" fmla="*/ 2077638 h 2323145"/>
              <a:gd name="connsiteX177" fmla="*/ 3170922 w 11269336"/>
              <a:gd name="connsiteY177" fmla="*/ 2115957 h 2323145"/>
              <a:gd name="connsiteX178" fmla="*/ 3156256 w 11269336"/>
              <a:gd name="connsiteY178" fmla="*/ 2124773 h 2323145"/>
              <a:gd name="connsiteX179" fmla="*/ 3140298 w 11269336"/>
              <a:gd name="connsiteY179" fmla="*/ 2129182 h 2323145"/>
              <a:gd name="connsiteX180" fmla="*/ 3138514 w 11269336"/>
              <a:gd name="connsiteY180" fmla="*/ 2128069 h 2323145"/>
              <a:gd name="connsiteX181" fmla="*/ 3120467 w 11269336"/>
              <a:gd name="connsiteY181" fmla="*/ 2128281 h 2323145"/>
              <a:gd name="connsiteX182" fmla="*/ 3116175 w 11269336"/>
              <a:gd name="connsiteY182" fmla="*/ 2131633 h 2323145"/>
              <a:gd name="connsiteX183" fmla="*/ 3103685 w 11269336"/>
              <a:gd name="connsiteY183" fmla="*/ 2132814 h 2323145"/>
              <a:gd name="connsiteX184" fmla="*/ 3078794 w 11269336"/>
              <a:gd name="connsiteY184" fmla="*/ 2137935 h 2323145"/>
              <a:gd name="connsiteX185" fmla="*/ 3074407 w 11269336"/>
              <a:gd name="connsiteY185" fmla="*/ 2136274 h 2323145"/>
              <a:gd name="connsiteX186" fmla="*/ 3037285 w 11269336"/>
              <a:gd name="connsiteY186" fmla="*/ 2139919 h 2323145"/>
              <a:gd name="connsiteX187" fmla="*/ 3036901 w 11269336"/>
              <a:gd name="connsiteY187" fmla="*/ 2138726 h 2323145"/>
              <a:gd name="connsiteX188" fmla="*/ 3026996 w 11269336"/>
              <a:gd name="connsiteY188" fmla="*/ 2134322 h 2323145"/>
              <a:gd name="connsiteX189" fmla="*/ 3007772 w 11269336"/>
              <a:gd name="connsiteY189" fmla="*/ 2128742 h 2323145"/>
              <a:gd name="connsiteX190" fmla="*/ 2965030 w 11269336"/>
              <a:gd name="connsiteY190" fmla="*/ 2100494 h 2323145"/>
              <a:gd name="connsiteX191" fmla="*/ 2926342 w 11269336"/>
              <a:gd name="connsiteY191" fmla="*/ 2104155 h 2323145"/>
              <a:gd name="connsiteX192" fmla="*/ 2918608 w 11269336"/>
              <a:gd name="connsiteY192" fmla="*/ 2104215 h 2323145"/>
              <a:gd name="connsiteX193" fmla="*/ 2918475 w 11269336"/>
              <a:gd name="connsiteY193" fmla="*/ 2103937 h 2323145"/>
              <a:gd name="connsiteX194" fmla="*/ 2910360 w 11269336"/>
              <a:gd name="connsiteY194" fmla="*/ 2103444 h 2323145"/>
              <a:gd name="connsiteX195" fmla="*/ 2904507 w 11269336"/>
              <a:gd name="connsiteY195" fmla="*/ 2104326 h 2323145"/>
              <a:gd name="connsiteX196" fmla="*/ 2889503 w 11269336"/>
              <a:gd name="connsiteY196" fmla="*/ 2104443 h 2323145"/>
              <a:gd name="connsiteX197" fmla="*/ 2884480 w 11269336"/>
              <a:gd name="connsiteY197" fmla="*/ 2102626 h 2323145"/>
              <a:gd name="connsiteX198" fmla="*/ 2882689 w 11269336"/>
              <a:gd name="connsiteY198" fmla="*/ 2099228 h 2323145"/>
              <a:gd name="connsiteX199" fmla="*/ 2881291 w 11269336"/>
              <a:gd name="connsiteY199" fmla="*/ 2099618 h 2323145"/>
              <a:gd name="connsiteX200" fmla="*/ 2853979 w 11269336"/>
              <a:gd name="connsiteY200" fmla="*/ 2090388 h 2323145"/>
              <a:gd name="connsiteX201" fmla="*/ 2791790 w 11269336"/>
              <a:gd name="connsiteY201" fmla="*/ 2080332 h 2323145"/>
              <a:gd name="connsiteX202" fmla="*/ 2755844 w 11269336"/>
              <a:gd name="connsiteY202" fmla="*/ 2078874 h 2323145"/>
              <a:gd name="connsiteX203" fmla="*/ 2657742 w 11269336"/>
              <a:gd name="connsiteY203" fmla="*/ 2070179 h 2323145"/>
              <a:gd name="connsiteX204" fmla="*/ 2559549 w 11269336"/>
              <a:gd name="connsiteY204" fmla="*/ 2057873 h 2323145"/>
              <a:gd name="connsiteX205" fmla="*/ 2512054 w 11269336"/>
              <a:gd name="connsiteY205" fmla="*/ 2031671 h 2323145"/>
              <a:gd name="connsiteX206" fmla="*/ 2506437 w 11269336"/>
              <a:gd name="connsiteY206" fmla="*/ 2030918 h 2323145"/>
              <a:gd name="connsiteX207" fmla="*/ 2491752 w 11269336"/>
              <a:gd name="connsiteY207" fmla="*/ 2033906 h 2323145"/>
              <a:gd name="connsiteX208" fmla="*/ 2486338 w 11269336"/>
              <a:gd name="connsiteY208" fmla="*/ 2035862 h 2323145"/>
              <a:gd name="connsiteX209" fmla="*/ 2478186 w 11269336"/>
              <a:gd name="connsiteY209" fmla="*/ 2036953 h 2323145"/>
              <a:gd name="connsiteX210" fmla="*/ 2477950 w 11269336"/>
              <a:gd name="connsiteY210" fmla="*/ 2036715 h 2323145"/>
              <a:gd name="connsiteX211" fmla="*/ 2470381 w 11269336"/>
              <a:gd name="connsiteY211" fmla="*/ 2038256 h 2323145"/>
              <a:gd name="connsiteX212" fmla="*/ 2433781 w 11269336"/>
              <a:gd name="connsiteY212" fmla="*/ 2049140 h 2323145"/>
              <a:gd name="connsiteX213" fmla="*/ 2381172 w 11269336"/>
              <a:gd name="connsiteY213" fmla="*/ 2030645 h 2323145"/>
              <a:gd name="connsiteX214" fmla="*/ 2360198 w 11269336"/>
              <a:gd name="connsiteY214" fmla="*/ 2029059 h 2323145"/>
              <a:gd name="connsiteX215" fmla="*/ 2348815 w 11269336"/>
              <a:gd name="connsiteY215" fmla="*/ 2026798 h 2323145"/>
              <a:gd name="connsiteX216" fmla="*/ 2347988 w 11269336"/>
              <a:gd name="connsiteY216" fmla="*/ 2025745 h 2323145"/>
              <a:gd name="connsiteX217" fmla="*/ 2312920 w 11269336"/>
              <a:gd name="connsiteY217" fmla="*/ 2036311 h 2323145"/>
              <a:gd name="connsiteX218" fmla="*/ 2307986 w 11269336"/>
              <a:gd name="connsiteY218" fmla="*/ 2035583 h 2323145"/>
              <a:gd name="connsiteX219" fmla="*/ 2285481 w 11269336"/>
              <a:gd name="connsiteY219" fmla="*/ 2045197 h 2323145"/>
              <a:gd name="connsiteX220" fmla="*/ 2273666 w 11269336"/>
              <a:gd name="connsiteY220" fmla="*/ 2048710 h 2323145"/>
              <a:gd name="connsiteX221" fmla="*/ 2270719 w 11269336"/>
              <a:gd name="connsiteY221" fmla="*/ 2052702 h 2323145"/>
              <a:gd name="connsiteX222" fmla="*/ 2253080 w 11269336"/>
              <a:gd name="connsiteY222" fmla="*/ 2056363 h 2323145"/>
              <a:gd name="connsiteX223" fmla="*/ 2250906 w 11269336"/>
              <a:gd name="connsiteY223" fmla="*/ 2055654 h 2323145"/>
              <a:gd name="connsiteX224" fmla="*/ 2236905 w 11269336"/>
              <a:gd name="connsiteY224" fmla="*/ 2062882 h 2323145"/>
              <a:gd name="connsiteX225" fmla="*/ 2225830 w 11269336"/>
              <a:gd name="connsiteY225" fmla="*/ 2074027 h 2323145"/>
              <a:gd name="connsiteX226" fmla="*/ 2073776 w 11269336"/>
              <a:gd name="connsiteY226" fmla="*/ 2089244 h 2323145"/>
              <a:gd name="connsiteX227" fmla="*/ 1948256 w 11269336"/>
              <a:gd name="connsiteY227" fmla="*/ 2146616 h 2323145"/>
              <a:gd name="connsiteX228" fmla="*/ 1865582 w 11269336"/>
              <a:gd name="connsiteY228" fmla="*/ 2153738 h 2323145"/>
              <a:gd name="connsiteX229" fmla="*/ 1835210 w 11269336"/>
              <a:gd name="connsiteY229" fmla="*/ 2134244 h 2323145"/>
              <a:gd name="connsiteX230" fmla="*/ 1632661 w 11269336"/>
              <a:gd name="connsiteY230" fmla="*/ 2173882 h 2323145"/>
              <a:gd name="connsiteX231" fmla="*/ 1579590 w 11269336"/>
              <a:gd name="connsiteY231" fmla="*/ 2173680 h 2323145"/>
              <a:gd name="connsiteX232" fmla="*/ 1535601 w 11269336"/>
              <a:gd name="connsiteY232" fmla="*/ 2194590 h 2323145"/>
              <a:gd name="connsiteX233" fmla="*/ 1515594 w 11269336"/>
              <a:gd name="connsiteY233" fmla="*/ 2189622 h 2323145"/>
              <a:gd name="connsiteX234" fmla="*/ 1512113 w 11269336"/>
              <a:gd name="connsiteY234" fmla="*/ 2188534 h 2323145"/>
              <a:gd name="connsiteX235" fmla="*/ 1498838 w 11269336"/>
              <a:gd name="connsiteY235" fmla="*/ 2189213 h 2323145"/>
              <a:gd name="connsiteX236" fmla="*/ 1494279 w 11269336"/>
              <a:gd name="connsiteY236" fmla="*/ 2183112 h 2323145"/>
              <a:gd name="connsiteX237" fmla="*/ 1473714 w 11269336"/>
              <a:gd name="connsiteY237" fmla="*/ 2179625 h 2323145"/>
              <a:gd name="connsiteX238" fmla="*/ 1449503 w 11269336"/>
              <a:gd name="connsiteY238" fmla="*/ 2182633 h 2323145"/>
              <a:gd name="connsiteX239" fmla="*/ 1266687 w 11269336"/>
              <a:gd name="connsiteY239" fmla="*/ 2212688 h 2323145"/>
              <a:gd name="connsiteX240" fmla="*/ 1239614 w 11269336"/>
              <a:gd name="connsiteY240" fmla="*/ 2209727 h 2323145"/>
              <a:gd name="connsiteX241" fmla="*/ 1202436 w 11269336"/>
              <a:gd name="connsiteY241" fmla="*/ 2209817 h 2323145"/>
              <a:gd name="connsiteX242" fmla="*/ 1136097 w 11269336"/>
              <a:gd name="connsiteY242" fmla="*/ 2205112 h 2323145"/>
              <a:gd name="connsiteX243" fmla="*/ 988232 w 11269336"/>
              <a:gd name="connsiteY243" fmla="*/ 2235635 h 2323145"/>
              <a:gd name="connsiteX244" fmla="*/ 981959 w 11269336"/>
              <a:gd name="connsiteY244" fmla="*/ 2231607 h 2323145"/>
              <a:gd name="connsiteX245" fmla="*/ 938600 w 11269336"/>
              <a:gd name="connsiteY245" fmla="*/ 2238113 h 2323145"/>
              <a:gd name="connsiteX246" fmla="*/ 791788 w 11269336"/>
              <a:gd name="connsiteY246" fmla="*/ 2293224 h 2323145"/>
              <a:gd name="connsiteX247" fmla="*/ 706914 w 11269336"/>
              <a:gd name="connsiteY247" fmla="*/ 2305046 h 2323145"/>
              <a:gd name="connsiteX248" fmla="*/ 675971 w 11269336"/>
              <a:gd name="connsiteY248" fmla="*/ 2304030 h 2323145"/>
              <a:gd name="connsiteX249" fmla="*/ 624180 w 11269336"/>
              <a:gd name="connsiteY249" fmla="*/ 2302650 h 2323145"/>
              <a:gd name="connsiteX250" fmla="*/ 583453 w 11269336"/>
              <a:gd name="connsiteY250" fmla="*/ 2288788 h 2323145"/>
              <a:gd name="connsiteX251" fmla="*/ 540946 w 11269336"/>
              <a:gd name="connsiteY251" fmla="*/ 2292721 h 2323145"/>
              <a:gd name="connsiteX252" fmla="*/ 533680 w 11269336"/>
              <a:gd name="connsiteY252" fmla="*/ 2310233 h 2323145"/>
              <a:gd name="connsiteX253" fmla="*/ 487366 w 11269336"/>
              <a:gd name="connsiteY253" fmla="*/ 2309053 h 2323145"/>
              <a:gd name="connsiteX254" fmla="*/ 416820 w 11269336"/>
              <a:gd name="connsiteY254" fmla="*/ 2305443 h 2323145"/>
              <a:gd name="connsiteX255" fmla="*/ 376805 w 11269336"/>
              <a:gd name="connsiteY255" fmla="*/ 2307647 h 2323145"/>
              <a:gd name="connsiteX256" fmla="*/ 266777 w 11269336"/>
              <a:gd name="connsiteY256" fmla="*/ 2309012 h 2323145"/>
              <a:gd name="connsiteX257" fmla="*/ 156013 w 11269336"/>
              <a:gd name="connsiteY257" fmla="*/ 2306832 h 2323145"/>
              <a:gd name="connsiteX258" fmla="*/ 87258 w 11269336"/>
              <a:gd name="connsiteY258" fmla="*/ 2285511 h 2323145"/>
              <a:gd name="connsiteX259" fmla="*/ 23798 w 11269336"/>
              <a:gd name="connsiteY259" fmla="*/ 2281822 h 2323145"/>
              <a:gd name="connsiteX260" fmla="*/ 0 w 11269336"/>
              <a:gd name="connsiteY260" fmla="*/ 2285369 h 2323145"/>
              <a:gd name="connsiteX261" fmla="*/ 0 w 11269336"/>
              <a:gd name="connsiteY26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593061 w 11269336"/>
              <a:gd name="connsiteY142" fmla="*/ 2171597 h 2323145"/>
              <a:gd name="connsiteX143" fmla="*/ 4533444 w 11269336"/>
              <a:gd name="connsiteY143" fmla="*/ 2181200 h 2323145"/>
              <a:gd name="connsiteX144" fmla="*/ 4492832 w 11269336"/>
              <a:gd name="connsiteY144" fmla="*/ 2188033 h 2323145"/>
              <a:gd name="connsiteX145" fmla="*/ 4467257 w 11269336"/>
              <a:gd name="connsiteY145" fmla="*/ 2196121 h 2323145"/>
              <a:gd name="connsiteX146" fmla="*/ 4459937 w 11269336"/>
              <a:gd name="connsiteY146" fmla="*/ 2195182 h 2323145"/>
              <a:gd name="connsiteX147" fmla="*/ 4433312 w 11269336"/>
              <a:gd name="connsiteY147" fmla="*/ 2199004 h 2323145"/>
              <a:gd name="connsiteX148" fmla="*/ 4420601 w 11269336"/>
              <a:gd name="connsiteY148" fmla="*/ 2205158 h 2323145"/>
              <a:gd name="connsiteX149" fmla="*/ 4405765 w 11269336"/>
              <a:gd name="connsiteY149" fmla="*/ 2199902 h 2323145"/>
              <a:gd name="connsiteX150" fmla="*/ 4401354 w 11269336"/>
              <a:gd name="connsiteY150" fmla="*/ 2194745 h 2323145"/>
              <a:gd name="connsiteX151" fmla="*/ 4383151 w 11269336"/>
              <a:gd name="connsiteY151" fmla="*/ 2201140 h 2323145"/>
              <a:gd name="connsiteX152" fmla="*/ 4366646 w 11269336"/>
              <a:gd name="connsiteY152" fmla="*/ 2198564 h 2323145"/>
              <a:gd name="connsiteX153" fmla="*/ 4354009 w 11269336"/>
              <a:gd name="connsiteY153" fmla="*/ 2204984 h 2323145"/>
              <a:gd name="connsiteX154" fmla="*/ 4348284 w 11269336"/>
              <a:gd name="connsiteY154" fmla="*/ 2205270 h 2323145"/>
              <a:gd name="connsiteX155" fmla="*/ 4333906 w 11269336"/>
              <a:gd name="connsiteY155" fmla="*/ 2205251 h 2323145"/>
              <a:gd name="connsiteX156" fmla="*/ 4308819 w 11269336"/>
              <a:gd name="connsiteY156" fmla="*/ 2203822 h 2323145"/>
              <a:gd name="connsiteX157" fmla="*/ 4301210 w 11269336"/>
              <a:gd name="connsiteY157" fmla="*/ 2204456 h 2323145"/>
              <a:gd name="connsiteX158" fmla="*/ 4283095 w 11269336"/>
              <a:gd name="connsiteY158" fmla="*/ 2198177 h 2323145"/>
              <a:gd name="connsiteX159" fmla="*/ 4250119 w 11269336"/>
              <a:gd name="connsiteY159" fmla="*/ 2196342 h 2323145"/>
              <a:gd name="connsiteX160" fmla="*/ 4189203 w 11269336"/>
              <a:gd name="connsiteY160" fmla="*/ 2178994 h 2323145"/>
              <a:gd name="connsiteX161" fmla="*/ 4154035 w 11269336"/>
              <a:gd name="connsiteY161" fmla="*/ 2171950 h 2323145"/>
              <a:gd name="connsiteX162" fmla="*/ 4129569 w 11269336"/>
              <a:gd name="connsiteY162" fmla="*/ 2163850 h 2323145"/>
              <a:gd name="connsiteX163" fmla="*/ 4061250 w 11269336"/>
              <a:gd name="connsiteY163" fmla="*/ 2159236 h 2323145"/>
              <a:gd name="connsiteX164" fmla="*/ 3945480 w 11269336"/>
              <a:gd name="connsiteY164" fmla="*/ 2158279 h 2323145"/>
              <a:gd name="connsiteX165" fmla="*/ 3921468 w 11269336"/>
              <a:gd name="connsiteY165" fmla="*/ 2156588 h 2323145"/>
              <a:gd name="connsiteX166" fmla="*/ 3903348 w 11269336"/>
              <a:gd name="connsiteY166" fmla="*/ 2149220 h 2323145"/>
              <a:gd name="connsiteX167" fmla="*/ 3901342 w 11269336"/>
              <a:gd name="connsiteY167" fmla="*/ 2142355 h 2323145"/>
              <a:gd name="connsiteX168" fmla="*/ 3888539 w 11269336"/>
              <a:gd name="connsiteY168" fmla="*/ 2140476 h 2323145"/>
              <a:gd name="connsiteX169" fmla="*/ 3885662 w 11269336"/>
              <a:gd name="connsiteY169" fmla="*/ 2138740 h 2323145"/>
              <a:gd name="connsiteX170" fmla="*/ 3868627 w 11269336"/>
              <a:gd name="connsiteY170" fmla="*/ 2130023 h 2323145"/>
              <a:gd name="connsiteX171" fmla="*/ 3819177 w 11269336"/>
              <a:gd name="connsiteY171" fmla="*/ 2142111 h 2323145"/>
              <a:gd name="connsiteX172" fmla="*/ 3769100 w 11269336"/>
              <a:gd name="connsiteY172" fmla="*/ 2131731 h 2323145"/>
              <a:gd name="connsiteX173" fmla="*/ 3562752 w 11269336"/>
              <a:gd name="connsiteY173" fmla="*/ 2131785 h 2323145"/>
              <a:gd name="connsiteX174" fmla="*/ 3541402 w 11269336"/>
              <a:gd name="connsiteY174" fmla="*/ 2106821 h 2323145"/>
              <a:gd name="connsiteX175" fmla="*/ 3365341 w 11269336"/>
              <a:gd name="connsiteY175" fmla="*/ 2077638 h 2323145"/>
              <a:gd name="connsiteX176" fmla="*/ 3170922 w 11269336"/>
              <a:gd name="connsiteY176" fmla="*/ 2115957 h 2323145"/>
              <a:gd name="connsiteX177" fmla="*/ 3156256 w 11269336"/>
              <a:gd name="connsiteY177" fmla="*/ 2124773 h 2323145"/>
              <a:gd name="connsiteX178" fmla="*/ 3140298 w 11269336"/>
              <a:gd name="connsiteY178" fmla="*/ 2129182 h 2323145"/>
              <a:gd name="connsiteX179" fmla="*/ 3138514 w 11269336"/>
              <a:gd name="connsiteY179" fmla="*/ 2128069 h 2323145"/>
              <a:gd name="connsiteX180" fmla="*/ 3120467 w 11269336"/>
              <a:gd name="connsiteY180" fmla="*/ 2128281 h 2323145"/>
              <a:gd name="connsiteX181" fmla="*/ 3116175 w 11269336"/>
              <a:gd name="connsiteY181" fmla="*/ 2131633 h 2323145"/>
              <a:gd name="connsiteX182" fmla="*/ 3103685 w 11269336"/>
              <a:gd name="connsiteY182" fmla="*/ 2132814 h 2323145"/>
              <a:gd name="connsiteX183" fmla="*/ 3078794 w 11269336"/>
              <a:gd name="connsiteY183" fmla="*/ 2137935 h 2323145"/>
              <a:gd name="connsiteX184" fmla="*/ 3074407 w 11269336"/>
              <a:gd name="connsiteY184" fmla="*/ 2136274 h 2323145"/>
              <a:gd name="connsiteX185" fmla="*/ 3037285 w 11269336"/>
              <a:gd name="connsiteY185" fmla="*/ 2139919 h 2323145"/>
              <a:gd name="connsiteX186" fmla="*/ 3036901 w 11269336"/>
              <a:gd name="connsiteY186" fmla="*/ 2138726 h 2323145"/>
              <a:gd name="connsiteX187" fmla="*/ 3026996 w 11269336"/>
              <a:gd name="connsiteY187" fmla="*/ 2134322 h 2323145"/>
              <a:gd name="connsiteX188" fmla="*/ 3007772 w 11269336"/>
              <a:gd name="connsiteY188" fmla="*/ 2128742 h 2323145"/>
              <a:gd name="connsiteX189" fmla="*/ 2965030 w 11269336"/>
              <a:gd name="connsiteY189" fmla="*/ 2100494 h 2323145"/>
              <a:gd name="connsiteX190" fmla="*/ 2926342 w 11269336"/>
              <a:gd name="connsiteY190" fmla="*/ 2104155 h 2323145"/>
              <a:gd name="connsiteX191" fmla="*/ 2918608 w 11269336"/>
              <a:gd name="connsiteY191" fmla="*/ 2104215 h 2323145"/>
              <a:gd name="connsiteX192" fmla="*/ 2918475 w 11269336"/>
              <a:gd name="connsiteY192" fmla="*/ 2103937 h 2323145"/>
              <a:gd name="connsiteX193" fmla="*/ 2910360 w 11269336"/>
              <a:gd name="connsiteY193" fmla="*/ 2103444 h 2323145"/>
              <a:gd name="connsiteX194" fmla="*/ 2904507 w 11269336"/>
              <a:gd name="connsiteY194" fmla="*/ 2104326 h 2323145"/>
              <a:gd name="connsiteX195" fmla="*/ 2889503 w 11269336"/>
              <a:gd name="connsiteY195" fmla="*/ 2104443 h 2323145"/>
              <a:gd name="connsiteX196" fmla="*/ 2884480 w 11269336"/>
              <a:gd name="connsiteY196" fmla="*/ 2102626 h 2323145"/>
              <a:gd name="connsiteX197" fmla="*/ 2882689 w 11269336"/>
              <a:gd name="connsiteY197" fmla="*/ 2099228 h 2323145"/>
              <a:gd name="connsiteX198" fmla="*/ 2881291 w 11269336"/>
              <a:gd name="connsiteY198" fmla="*/ 2099618 h 2323145"/>
              <a:gd name="connsiteX199" fmla="*/ 2853979 w 11269336"/>
              <a:gd name="connsiteY199" fmla="*/ 2090388 h 2323145"/>
              <a:gd name="connsiteX200" fmla="*/ 2791790 w 11269336"/>
              <a:gd name="connsiteY200" fmla="*/ 2080332 h 2323145"/>
              <a:gd name="connsiteX201" fmla="*/ 2755844 w 11269336"/>
              <a:gd name="connsiteY201" fmla="*/ 2078874 h 2323145"/>
              <a:gd name="connsiteX202" fmla="*/ 2657742 w 11269336"/>
              <a:gd name="connsiteY202" fmla="*/ 2070179 h 2323145"/>
              <a:gd name="connsiteX203" fmla="*/ 2559549 w 11269336"/>
              <a:gd name="connsiteY203" fmla="*/ 2057873 h 2323145"/>
              <a:gd name="connsiteX204" fmla="*/ 2512054 w 11269336"/>
              <a:gd name="connsiteY204" fmla="*/ 2031671 h 2323145"/>
              <a:gd name="connsiteX205" fmla="*/ 2506437 w 11269336"/>
              <a:gd name="connsiteY205" fmla="*/ 2030918 h 2323145"/>
              <a:gd name="connsiteX206" fmla="*/ 2491752 w 11269336"/>
              <a:gd name="connsiteY206" fmla="*/ 2033906 h 2323145"/>
              <a:gd name="connsiteX207" fmla="*/ 2486338 w 11269336"/>
              <a:gd name="connsiteY207" fmla="*/ 2035862 h 2323145"/>
              <a:gd name="connsiteX208" fmla="*/ 2478186 w 11269336"/>
              <a:gd name="connsiteY208" fmla="*/ 2036953 h 2323145"/>
              <a:gd name="connsiteX209" fmla="*/ 2477950 w 11269336"/>
              <a:gd name="connsiteY209" fmla="*/ 2036715 h 2323145"/>
              <a:gd name="connsiteX210" fmla="*/ 2470381 w 11269336"/>
              <a:gd name="connsiteY210" fmla="*/ 2038256 h 2323145"/>
              <a:gd name="connsiteX211" fmla="*/ 2433781 w 11269336"/>
              <a:gd name="connsiteY211" fmla="*/ 2049140 h 2323145"/>
              <a:gd name="connsiteX212" fmla="*/ 2381172 w 11269336"/>
              <a:gd name="connsiteY212" fmla="*/ 2030645 h 2323145"/>
              <a:gd name="connsiteX213" fmla="*/ 2360198 w 11269336"/>
              <a:gd name="connsiteY213" fmla="*/ 2029059 h 2323145"/>
              <a:gd name="connsiteX214" fmla="*/ 2348815 w 11269336"/>
              <a:gd name="connsiteY214" fmla="*/ 2026798 h 2323145"/>
              <a:gd name="connsiteX215" fmla="*/ 2347988 w 11269336"/>
              <a:gd name="connsiteY215" fmla="*/ 2025745 h 2323145"/>
              <a:gd name="connsiteX216" fmla="*/ 2312920 w 11269336"/>
              <a:gd name="connsiteY216" fmla="*/ 2036311 h 2323145"/>
              <a:gd name="connsiteX217" fmla="*/ 2307986 w 11269336"/>
              <a:gd name="connsiteY217" fmla="*/ 2035583 h 2323145"/>
              <a:gd name="connsiteX218" fmla="*/ 2285481 w 11269336"/>
              <a:gd name="connsiteY218" fmla="*/ 2045197 h 2323145"/>
              <a:gd name="connsiteX219" fmla="*/ 2273666 w 11269336"/>
              <a:gd name="connsiteY219" fmla="*/ 2048710 h 2323145"/>
              <a:gd name="connsiteX220" fmla="*/ 2270719 w 11269336"/>
              <a:gd name="connsiteY220" fmla="*/ 2052702 h 2323145"/>
              <a:gd name="connsiteX221" fmla="*/ 2253080 w 11269336"/>
              <a:gd name="connsiteY221" fmla="*/ 2056363 h 2323145"/>
              <a:gd name="connsiteX222" fmla="*/ 2250906 w 11269336"/>
              <a:gd name="connsiteY222" fmla="*/ 2055654 h 2323145"/>
              <a:gd name="connsiteX223" fmla="*/ 2236905 w 11269336"/>
              <a:gd name="connsiteY223" fmla="*/ 2062882 h 2323145"/>
              <a:gd name="connsiteX224" fmla="*/ 2225830 w 11269336"/>
              <a:gd name="connsiteY224" fmla="*/ 2074027 h 2323145"/>
              <a:gd name="connsiteX225" fmla="*/ 2073776 w 11269336"/>
              <a:gd name="connsiteY225" fmla="*/ 2089244 h 2323145"/>
              <a:gd name="connsiteX226" fmla="*/ 1948256 w 11269336"/>
              <a:gd name="connsiteY226" fmla="*/ 2146616 h 2323145"/>
              <a:gd name="connsiteX227" fmla="*/ 1865582 w 11269336"/>
              <a:gd name="connsiteY227" fmla="*/ 2153738 h 2323145"/>
              <a:gd name="connsiteX228" fmla="*/ 1835210 w 11269336"/>
              <a:gd name="connsiteY228" fmla="*/ 2134244 h 2323145"/>
              <a:gd name="connsiteX229" fmla="*/ 1632661 w 11269336"/>
              <a:gd name="connsiteY229" fmla="*/ 2173882 h 2323145"/>
              <a:gd name="connsiteX230" fmla="*/ 1579590 w 11269336"/>
              <a:gd name="connsiteY230" fmla="*/ 2173680 h 2323145"/>
              <a:gd name="connsiteX231" fmla="*/ 1535601 w 11269336"/>
              <a:gd name="connsiteY231" fmla="*/ 2194590 h 2323145"/>
              <a:gd name="connsiteX232" fmla="*/ 1515594 w 11269336"/>
              <a:gd name="connsiteY232" fmla="*/ 2189622 h 2323145"/>
              <a:gd name="connsiteX233" fmla="*/ 1512113 w 11269336"/>
              <a:gd name="connsiteY233" fmla="*/ 2188534 h 2323145"/>
              <a:gd name="connsiteX234" fmla="*/ 1498838 w 11269336"/>
              <a:gd name="connsiteY234" fmla="*/ 2189213 h 2323145"/>
              <a:gd name="connsiteX235" fmla="*/ 1494279 w 11269336"/>
              <a:gd name="connsiteY235" fmla="*/ 2183112 h 2323145"/>
              <a:gd name="connsiteX236" fmla="*/ 1473714 w 11269336"/>
              <a:gd name="connsiteY236" fmla="*/ 2179625 h 2323145"/>
              <a:gd name="connsiteX237" fmla="*/ 1449503 w 11269336"/>
              <a:gd name="connsiteY237" fmla="*/ 2182633 h 2323145"/>
              <a:gd name="connsiteX238" fmla="*/ 1266687 w 11269336"/>
              <a:gd name="connsiteY238" fmla="*/ 2212688 h 2323145"/>
              <a:gd name="connsiteX239" fmla="*/ 1239614 w 11269336"/>
              <a:gd name="connsiteY239" fmla="*/ 2209727 h 2323145"/>
              <a:gd name="connsiteX240" fmla="*/ 1202436 w 11269336"/>
              <a:gd name="connsiteY240" fmla="*/ 2209817 h 2323145"/>
              <a:gd name="connsiteX241" fmla="*/ 1136097 w 11269336"/>
              <a:gd name="connsiteY241" fmla="*/ 2205112 h 2323145"/>
              <a:gd name="connsiteX242" fmla="*/ 988232 w 11269336"/>
              <a:gd name="connsiteY242" fmla="*/ 2235635 h 2323145"/>
              <a:gd name="connsiteX243" fmla="*/ 981959 w 11269336"/>
              <a:gd name="connsiteY243" fmla="*/ 2231607 h 2323145"/>
              <a:gd name="connsiteX244" fmla="*/ 938600 w 11269336"/>
              <a:gd name="connsiteY244" fmla="*/ 2238113 h 2323145"/>
              <a:gd name="connsiteX245" fmla="*/ 791788 w 11269336"/>
              <a:gd name="connsiteY245" fmla="*/ 2293224 h 2323145"/>
              <a:gd name="connsiteX246" fmla="*/ 706914 w 11269336"/>
              <a:gd name="connsiteY246" fmla="*/ 2305046 h 2323145"/>
              <a:gd name="connsiteX247" fmla="*/ 675971 w 11269336"/>
              <a:gd name="connsiteY247" fmla="*/ 2304030 h 2323145"/>
              <a:gd name="connsiteX248" fmla="*/ 624180 w 11269336"/>
              <a:gd name="connsiteY248" fmla="*/ 2302650 h 2323145"/>
              <a:gd name="connsiteX249" fmla="*/ 583453 w 11269336"/>
              <a:gd name="connsiteY249" fmla="*/ 2288788 h 2323145"/>
              <a:gd name="connsiteX250" fmla="*/ 540946 w 11269336"/>
              <a:gd name="connsiteY250" fmla="*/ 2292721 h 2323145"/>
              <a:gd name="connsiteX251" fmla="*/ 533680 w 11269336"/>
              <a:gd name="connsiteY251" fmla="*/ 2310233 h 2323145"/>
              <a:gd name="connsiteX252" fmla="*/ 487366 w 11269336"/>
              <a:gd name="connsiteY252" fmla="*/ 2309053 h 2323145"/>
              <a:gd name="connsiteX253" fmla="*/ 416820 w 11269336"/>
              <a:gd name="connsiteY253" fmla="*/ 2305443 h 2323145"/>
              <a:gd name="connsiteX254" fmla="*/ 376805 w 11269336"/>
              <a:gd name="connsiteY254" fmla="*/ 2307647 h 2323145"/>
              <a:gd name="connsiteX255" fmla="*/ 266777 w 11269336"/>
              <a:gd name="connsiteY255" fmla="*/ 2309012 h 2323145"/>
              <a:gd name="connsiteX256" fmla="*/ 156013 w 11269336"/>
              <a:gd name="connsiteY256" fmla="*/ 2306832 h 2323145"/>
              <a:gd name="connsiteX257" fmla="*/ 87258 w 11269336"/>
              <a:gd name="connsiteY257" fmla="*/ 2285511 h 2323145"/>
              <a:gd name="connsiteX258" fmla="*/ 23798 w 11269336"/>
              <a:gd name="connsiteY258" fmla="*/ 2281822 h 2323145"/>
              <a:gd name="connsiteX259" fmla="*/ 0 w 11269336"/>
              <a:gd name="connsiteY259" fmla="*/ 2285369 h 2323145"/>
              <a:gd name="connsiteX260" fmla="*/ 0 w 11269336"/>
              <a:gd name="connsiteY260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593061 w 11269336"/>
              <a:gd name="connsiteY141" fmla="*/ 2171597 h 2323145"/>
              <a:gd name="connsiteX142" fmla="*/ 4533444 w 11269336"/>
              <a:gd name="connsiteY142" fmla="*/ 2181200 h 2323145"/>
              <a:gd name="connsiteX143" fmla="*/ 4492832 w 11269336"/>
              <a:gd name="connsiteY143" fmla="*/ 2188033 h 2323145"/>
              <a:gd name="connsiteX144" fmla="*/ 4467257 w 11269336"/>
              <a:gd name="connsiteY144" fmla="*/ 2196121 h 2323145"/>
              <a:gd name="connsiteX145" fmla="*/ 4459937 w 11269336"/>
              <a:gd name="connsiteY145" fmla="*/ 2195182 h 2323145"/>
              <a:gd name="connsiteX146" fmla="*/ 4433312 w 11269336"/>
              <a:gd name="connsiteY146" fmla="*/ 2199004 h 2323145"/>
              <a:gd name="connsiteX147" fmla="*/ 4420601 w 11269336"/>
              <a:gd name="connsiteY147" fmla="*/ 2205158 h 2323145"/>
              <a:gd name="connsiteX148" fmla="*/ 4405765 w 11269336"/>
              <a:gd name="connsiteY148" fmla="*/ 2199902 h 2323145"/>
              <a:gd name="connsiteX149" fmla="*/ 4401354 w 11269336"/>
              <a:gd name="connsiteY149" fmla="*/ 2194745 h 2323145"/>
              <a:gd name="connsiteX150" fmla="*/ 4383151 w 11269336"/>
              <a:gd name="connsiteY150" fmla="*/ 2201140 h 2323145"/>
              <a:gd name="connsiteX151" fmla="*/ 4366646 w 11269336"/>
              <a:gd name="connsiteY151" fmla="*/ 2198564 h 2323145"/>
              <a:gd name="connsiteX152" fmla="*/ 4354009 w 11269336"/>
              <a:gd name="connsiteY152" fmla="*/ 2204984 h 2323145"/>
              <a:gd name="connsiteX153" fmla="*/ 4348284 w 11269336"/>
              <a:gd name="connsiteY153" fmla="*/ 2205270 h 2323145"/>
              <a:gd name="connsiteX154" fmla="*/ 4333906 w 11269336"/>
              <a:gd name="connsiteY154" fmla="*/ 2205251 h 2323145"/>
              <a:gd name="connsiteX155" fmla="*/ 4308819 w 11269336"/>
              <a:gd name="connsiteY155" fmla="*/ 2203822 h 2323145"/>
              <a:gd name="connsiteX156" fmla="*/ 4301210 w 11269336"/>
              <a:gd name="connsiteY156" fmla="*/ 2204456 h 2323145"/>
              <a:gd name="connsiteX157" fmla="*/ 4283095 w 11269336"/>
              <a:gd name="connsiteY157" fmla="*/ 2198177 h 2323145"/>
              <a:gd name="connsiteX158" fmla="*/ 4250119 w 11269336"/>
              <a:gd name="connsiteY158" fmla="*/ 2196342 h 2323145"/>
              <a:gd name="connsiteX159" fmla="*/ 4189203 w 11269336"/>
              <a:gd name="connsiteY159" fmla="*/ 2178994 h 2323145"/>
              <a:gd name="connsiteX160" fmla="*/ 4154035 w 11269336"/>
              <a:gd name="connsiteY160" fmla="*/ 2171950 h 2323145"/>
              <a:gd name="connsiteX161" fmla="*/ 4129569 w 11269336"/>
              <a:gd name="connsiteY161" fmla="*/ 2163850 h 2323145"/>
              <a:gd name="connsiteX162" fmla="*/ 4061250 w 11269336"/>
              <a:gd name="connsiteY162" fmla="*/ 2159236 h 2323145"/>
              <a:gd name="connsiteX163" fmla="*/ 3945480 w 11269336"/>
              <a:gd name="connsiteY163" fmla="*/ 2158279 h 2323145"/>
              <a:gd name="connsiteX164" fmla="*/ 3921468 w 11269336"/>
              <a:gd name="connsiteY164" fmla="*/ 2156588 h 2323145"/>
              <a:gd name="connsiteX165" fmla="*/ 3903348 w 11269336"/>
              <a:gd name="connsiteY165" fmla="*/ 2149220 h 2323145"/>
              <a:gd name="connsiteX166" fmla="*/ 3901342 w 11269336"/>
              <a:gd name="connsiteY166" fmla="*/ 2142355 h 2323145"/>
              <a:gd name="connsiteX167" fmla="*/ 3888539 w 11269336"/>
              <a:gd name="connsiteY167" fmla="*/ 2140476 h 2323145"/>
              <a:gd name="connsiteX168" fmla="*/ 3885662 w 11269336"/>
              <a:gd name="connsiteY168" fmla="*/ 2138740 h 2323145"/>
              <a:gd name="connsiteX169" fmla="*/ 3868627 w 11269336"/>
              <a:gd name="connsiteY169" fmla="*/ 2130023 h 2323145"/>
              <a:gd name="connsiteX170" fmla="*/ 3819177 w 11269336"/>
              <a:gd name="connsiteY170" fmla="*/ 2142111 h 2323145"/>
              <a:gd name="connsiteX171" fmla="*/ 3769100 w 11269336"/>
              <a:gd name="connsiteY171" fmla="*/ 2131731 h 2323145"/>
              <a:gd name="connsiteX172" fmla="*/ 3562752 w 11269336"/>
              <a:gd name="connsiteY172" fmla="*/ 2131785 h 2323145"/>
              <a:gd name="connsiteX173" fmla="*/ 3541402 w 11269336"/>
              <a:gd name="connsiteY173" fmla="*/ 2106821 h 2323145"/>
              <a:gd name="connsiteX174" fmla="*/ 3365341 w 11269336"/>
              <a:gd name="connsiteY174" fmla="*/ 2077638 h 2323145"/>
              <a:gd name="connsiteX175" fmla="*/ 3170922 w 11269336"/>
              <a:gd name="connsiteY175" fmla="*/ 2115957 h 2323145"/>
              <a:gd name="connsiteX176" fmla="*/ 3156256 w 11269336"/>
              <a:gd name="connsiteY176" fmla="*/ 2124773 h 2323145"/>
              <a:gd name="connsiteX177" fmla="*/ 3140298 w 11269336"/>
              <a:gd name="connsiteY177" fmla="*/ 2129182 h 2323145"/>
              <a:gd name="connsiteX178" fmla="*/ 3138514 w 11269336"/>
              <a:gd name="connsiteY178" fmla="*/ 2128069 h 2323145"/>
              <a:gd name="connsiteX179" fmla="*/ 3120467 w 11269336"/>
              <a:gd name="connsiteY179" fmla="*/ 2128281 h 2323145"/>
              <a:gd name="connsiteX180" fmla="*/ 3116175 w 11269336"/>
              <a:gd name="connsiteY180" fmla="*/ 2131633 h 2323145"/>
              <a:gd name="connsiteX181" fmla="*/ 3103685 w 11269336"/>
              <a:gd name="connsiteY181" fmla="*/ 2132814 h 2323145"/>
              <a:gd name="connsiteX182" fmla="*/ 3078794 w 11269336"/>
              <a:gd name="connsiteY182" fmla="*/ 2137935 h 2323145"/>
              <a:gd name="connsiteX183" fmla="*/ 3074407 w 11269336"/>
              <a:gd name="connsiteY183" fmla="*/ 2136274 h 2323145"/>
              <a:gd name="connsiteX184" fmla="*/ 3037285 w 11269336"/>
              <a:gd name="connsiteY184" fmla="*/ 2139919 h 2323145"/>
              <a:gd name="connsiteX185" fmla="*/ 3036901 w 11269336"/>
              <a:gd name="connsiteY185" fmla="*/ 2138726 h 2323145"/>
              <a:gd name="connsiteX186" fmla="*/ 3026996 w 11269336"/>
              <a:gd name="connsiteY186" fmla="*/ 2134322 h 2323145"/>
              <a:gd name="connsiteX187" fmla="*/ 3007772 w 11269336"/>
              <a:gd name="connsiteY187" fmla="*/ 2128742 h 2323145"/>
              <a:gd name="connsiteX188" fmla="*/ 2965030 w 11269336"/>
              <a:gd name="connsiteY188" fmla="*/ 2100494 h 2323145"/>
              <a:gd name="connsiteX189" fmla="*/ 2926342 w 11269336"/>
              <a:gd name="connsiteY189" fmla="*/ 2104155 h 2323145"/>
              <a:gd name="connsiteX190" fmla="*/ 2918608 w 11269336"/>
              <a:gd name="connsiteY190" fmla="*/ 2104215 h 2323145"/>
              <a:gd name="connsiteX191" fmla="*/ 2918475 w 11269336"/>
              <a:gd name="connsiteY191" fmla="*/ 2103937 h 2323145"/>
              <a:gd name="connsiteX192" fmla="*/ 2910360 w 11269336"/>
              <a:gd name="connsiteY192" fmla="*/ 2103444 h 2323145"/>
              <a:gd name="connsiteX193" fmla="*/ 2904507 w 11269336"/>
              <a:gd name="connsiteY193" fmla="*/ 2104326 h 2323145"/>
              <a:gd name="connsiteX194" fmla="*/ 2889503 w 11269336"/>
              <a:gd name="connsiteY194" fmla="*/ 2104443 h 2323145"/>
              <a:gd name="connsiteX195" fmla="*/ 2884480 w 11269336"/>
              <a:gd name="connsiteY195" fmla="*/ 2102626 h 2323145"/>
              <a:gd name="connsiteX196" fmla="*/ 2882689 w 11269336"/>
              <a:gd name="connsiteY196" fmla="*/ 2099228 h 2323145"/>
              <a:gd name="connsiteX197" fmla="*/ 2881291 w 11269336"/>
              <a:gd name="connsiteY197" fmla="*/ 2099618 h 2323145"/>
              <a:gd name="connsiteX198" fmla="*/ 2853979 w 11269336"/>
              <a:gd name="connsiteY198" fmla="*/ 2090388 h 2323145"/>
              <a:gd name="connsiteX199" fmla="*/ 2791790 w 11269336"/>
              <a:gd name="connsiteY199" fmla="*/ 2080332 h 2323145"/>
              <a:gd name="connsiteX200" fmla="*/ 2755844 w 11269336"/>
              <a:gd name="connsiteY200" fmla="*/ 2078874 h 2323145"/>
              <a:gd name="connsiteX201" fmla="*/ 2657742 w 11269336"/>
              <a:gd name="connsiteY201" fmla="*/ 2070179 h 2323145"/>
              <a:gd name="connsiteX202" fmla="*/ 2559549 w 11269336"/>
              <a:gd name="connsiteY202" fmla="*/ 2057873 h 2323145"/>
              <a:gd name="connsiteX203" fmla="*/ 2512054 w 11269336"/>
              <a:gd name="connsiteY203" fmla="*/ 2031671 h 2323145"/>
              <a:gd name="connsiteX204" fmla="*/ 2506437 w 11269336"/>
              <a:gd name="connsiteY204" fmla="*/ 2030918 h 2323145"/>
              <a:gd name="connsiteX205" fmla="*/ 2491752 w 11269336"/>
              <a:gd name="connsiteY205" fmla="*/ 2033906 h 2323145"/>
              <a:gd name="connsiteX206" fmla="*/ 2486338 w 11269336"/>
              <a:gd name="connsiteY206" fmla="*/ 2035862 h 2323145"/>
              <a:gd name="connsiteX207" fmla="*/ 2478186 w 11269336"/>
              <a:gd name="connsiteY207" fmla="*/ 2036953 h 2323145"/>
              <a:gd name="connsiteX208" fmla="*/ 2477950 w 11269336"/>
              <a:gd name="connsiteY208" fmla="*/ 2036715 h 2323145"/>
              <a:gd name="connsiteX209" fmla="*/ 2470381 w 11269336"/>
              <a:gd name="connsiteY209" fmla="*/ 2038256 h 2323145"/>
              <a:gd name="connsiteX210" fmla="*/ 2433781 w 11269336"/>
              <a:gd name="connsiteY210" fmla="*/ 2049140 h 2323145"/>
              <a:gd name="connsiteX211" fmla="*/ 2381172 w 11269336"/>
              <a:gd name="connsiteY211" fmla="*/ 2030645 h 2323145"/>
              <a:gd name="connsiteX212" fmla="*/ 2360198 w 11269336"/>
              <a:gd name="connsiteY212" fmla="*/ 2029059 h 2323145"/>
              <a:gd name="connsiteX213" fmla="*/ 2348815 w 11269336"/>
              <a:gd name="connsiteY213" fmla="*/ 2026798 h 2323145"/>
              <a:gd name="connsiteX214" fmla="*/ 2347988 w 11269336"/>
              <a:gd name="connsiteY214" fmla="*/ 2025745 h 2323145"/>
              <a:gd name="connsiteX215" fmla="*/ 2312920 w 11269336"/>
              <a:gd name="connsiteY215" fmla="*/ 2036311 h 2323145"/>
              <a:gd name="connsiteX216" fmla="*/ 2307986 w 11269336"/>
              <a:gd name="connsiteY216" fmla="*/ 2035583 h 2323145"/>
              <a:gd name="connsiteX217" fmla="*/ 2285481 w 11269336"/>
              <a:gd name="connsiteY217" fmla="*/ 2045197 h 2323145"/>
              <a:gd name="connsiteX218" fmla="*/ 2273666 w 11269336"/>
              <a:gd name="connsiteY218" fmla="*/ 2048710 h 2323145"/>
              <a:gd name="connsiteX219" fmla="*/ 2270719 w 11269336"/>
              <a:gd name="connsiteY219" fmla="*/ 2052702 h 2323145"/>
              <a:gd name="connsiteX220" fmla="*/ 2253080 w 11269336"/>
              <a:gd name="connsiteY220" fmla="*/ 2056363 h 2323145"/>
              <a:gd name="connsiteX221" fmla="*/ 2250906 w 11269336"/>
              <a:gd name="connsiteY221" fmla="*/ 2055654 h 2323145"/>
              <a:gd name="connsiteX222" fmla="*/ 2236905 w 11269336"/>
              <a:gd name="connsiteY222" fmla="*/ 2062882 h 2323145"/>
              <a:gd name="connsiteX223" fmla="*/ 2225830 w 11269336"/>
              <a:gd name="connsiteY223" fmla="*/ 2074027 h 2323145"/>
              <a:gd name="connsiteX224" fmla="*/ 2073776 w 11269336"/>
              <a:gd name="connsiteY224" fmla="*/ 2089244 h 2323145"/>
              <a:gd name="connsiteX225" fmla="*/ 1948256 w 11269336"/>
              <a:gd name="connsiteY225" fmla="*/ 2146616 h 2323145"/>
              <a:gd name="connsiteX226" fmla="*/ 1865582 w 11269336"/>
              <a:gd name="connsiteY226" fmla="*/ 2153738 h 2323145"/>
              <a:gd name="connsiteX227" fmla="*/ 1835210 w 11269336"/>
              <a:gd name="connsiteY227" fmla="*/ 2134244 h 2323145"/>
              <a:gd name="connsiteX228" fmla="*/ 1632661 w 11269336"/>
              <a:gd name="connsiteY228" fmla="*/ 2173882 h 2323145"/>
              <a:gd name="connsiteX229" fmla="*/ 1579590 w 11269336"/>
              <a:gd name="connsiteY229" fmla="*/ 2173680 h 2323145"/>
              <a:gd name="connsiteX230" fmla="*/ 1535601 w 11269336"/>
              <a:gd name="connsiteY230" fmla="*/ 2194590 h 2323145"/>
              <a:gd name="connsiteX231" fmla="*/ 1515594 w 11269336"/>
              <a:gd name="connsiteY231" fmla="*/ 2189622 h 2323145"/>
              <a:gd name="connsiteX232" fmla="*/ 1512113 w 11269336"/>
              <a:gd name="connsiteY232" fmla="*/ 2188534 h 2323145"/>
              <a:gd name="connsiteX233" fmla="*/ 1498838 w 11269336"/>
              <a:gd name="connsiteY233" fmla="*/ 2189213 h 2323145"/>
              <a:gd name="connsiteX234" fmla="*/ 1494279 w 11269336"/>
              <a:gd name="connsiteY234" fmla="*/ 2183112 h 2323145"/>
              <a:gd name="connsiteX235" fmla="*/ 1473714 w 11269336"/>
              <a:gd name="connsiteY235" fmla="*/ 2179625 h 2323145"/>
              <a:gd name="connsiteX236" fmla="*/ 1449503 w 11269336"/>
              <a:gd name="connsiteY236" fmla="*/ 2182633 h 2323145"/>
              <a:gd name="connsiteX237" fmla="*/ 1266687 w 11269336"/>
              <a:gd name="connsiteY237" fmla="*/ 2212688 h 2323145"/>
              <a:gd name="connsiteX238" fmla="*/ 1239614 w 11269336"/>
              <a:gd name="connsiteY238" fmla="*/ 2209727 h 2323145"/>
              <a:gd name="connsiteX239" fmla="*/ 1202436 w 11269336"/>
              <a:gd name="connsiteY239" fmla="*/ 2209817 h 2323145"/>
              <a:gd name="connsiteX240" fmla="*/ 1136097 w 11269336"/>
              <a:gd name="connsiteY240" fmla="*/ 2205112 h 2323145"/>
              <a:gd name="connsiteX241" fmla="*/ 988232 w 11269336"/>
              <a:gd name="connsiteY241" fmla="*/ 2235635 h 2323145"/>
              <a:gd name="connsiteX242" fmla="*/ 981959 w 11269336"/>
              <a:gd name="connsiteY242" fmla="*/ 2231607 h 2323145"/>
              <a:gd name="connsiteX243" fmla="*/ 938600 w 11269336"/>
              <a:gd name="connsiteY243" fmla="*/ 2238113 h 2323145"/>
              <a:gd name="connsiteX244" fmla="*/ 791788 w 11269336"/>
              <a:gd name="connsiteY244" fmla="*/ 2293224 h 2323145"/>
              <a:gd name="connsiteX245" fmla="*/ 706914 w 11269336"/>
              <a:gd name="connsiteY245" fmla="*/ 2305046 h 2323145"/>
              <a:gd name="connsiteX246" fmla="*/ 675971 w 11269336"/>
              <a:gd name="connsiteY246" fmla="*/ 2304030 h 2323145"/>
              <a:gd name="connsiteX247" fmla="*/ 624180 w 11269336"/>
              <a:gd name="connsiteY247" fmla="*/ 2302650 h 2323145"/>
              <a:gd name="connsiteX248" fmla="*/ 583453 w 11269336"/>
              <a:gd name="connsiteY248" fmla="*/ 2288788 h 2323145"/>
              <a:gd name="connsiteX249" fmla="*/ 540946 w 11269336"/>
              <a:gd name="connsiteY249" fmla="*/ 2292721 h 2323145"/>
              <a:gd name="connsiteX250" fmla="*/ 533680 w 11269336"/>
              <a:gd name="connsiteY250" fmla="*/ 2310233 h 2323145"/>
              <a:gd name="connsiteX251" fmla="*/ 487366 w 11269336"/>
              <a:gd name="connsiteY251" fmla="*/ 2309053 h 2323145"/>
              <a:gd name="connsiteX252" fmla="*/ 416820 w 11269336"/>
              <a:gd name="connsiteY252" fmla="*/ 2305443 h 2323145"/>
              <a:gd name="connsiteX253" fmla="*/ 376805 w 11269336"/>
              <a:gd name="connsiteY253" fmla="*/ 2307647 h 2323145"/>
              <a:gd name="connsiteX254" fmla="*/ 266777 w 11269336"/>
              <a:gd name="connsiteY254" fmla="*/ 2309012 h 2323145"/>
              <a:gd name="connsiteX255" fmla="*/ 156013 w 11269336"/>
              <a:gd name="connsiteY255" fmla="*/ 2306832 h 2323145"/>
              <a:gd name="connsiteX256" fmla="*/ 87258 w 11269336"/>
              <a:gd name="connsiteY256" fmla="*/ 2285511 h 2323145"/>
              <a:gd name="connsiteX257" fmla="*/ 23798 w 11269336"/>
              <a:gd name="connsiteY257" fmla="*/ 2281822 h 2323145"/>
              <a:gd name="connsiteX258" fmla="*/ 0 w 11269336"/>
              <a:gd name="connsiteY258" fmla="*/ 2285369 h 2323145"/>
              <a:gd name="connsiteX259" fmla="*/ 0 w 11269336"/>
              <a:gd name="connsiteY259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20601 w 11269336"/>
              <a:gd name="connsiteY146" fmla="*/ 2205158 h 2323145"/>
              <a:gd name="connsiteX147" fmla="*/ 4405765 w 11269336"/>
              <a:gd name="connsiteY147" fmla="*/ 2199902 h 2323145"/>
              <a:gd name="connsiteX148" fmla="*/ 4401354 w 11269336"/>
              <a:gd name="connsiteY148" fmla="*/ 2194745 h 2323145"/>
              <a:gd name="connsiteX149" fmla="*/ 4383151 w 11269336"/>
              <a:gd name="connsiteY149" fmla="*/ 2201140 h 2323145"/>
              <a:gd name="connsiteX150" fmla="*/ 4366646 w 11269336"/>
              <a:gd name="connsiteY150" fmla="*/ 2198564 h 2323145"/>
              <a:gd name="connsiteX151" fmla="*/ 4354009 w 11269336"/>
              <a:gd name="connsiteY151" fmla="*/ 2204984 h 2323145"/>
              <a:gd name="connsiteX152" fmla="*/ 4348284 w 11269336"/>
              <a:gd name="connsiteY152" fmla="*/ 2205270 h 2323145"/>
              <a:gd name="connsiteX153" fmla="*/ 4333906 w 11269336"/>
              <a:gd name="connsiteY153" fmla="*/ 2205251 h 2323145"/>
              <a:gd name="connsiteX154" fmla="*/ 4308819 w 11269336"/>
              <a:gd name="connsiteY154" fmla="*/ 2203822 h 2323145"/>
              <a:gd name="connsiteX155" fmla="*/ 4301210 w 11269336"/>
              <a:gd name="connsiteY155" fmla="*/ 2204456 h 2323145"/>
              <a:gd name="connsiteX156" fmla="*/ 4283095 w 11269336"/>
              <a:gd name="connsiteY156" fmla="*/ 2198177 h 2323145"/>
              <a:gd name="connsiteX157" fmla="*/ 4250119 w 11269336"/>
              <a:gd name="connsiteY157" fmla="*/ 2196342 h 2323145"/>
              <a:gd name="connsiteX158" fmla="*/ 4189203 w 11269336"/>
              <a:gd name="connsiteY158" fmla="*/ 2178994 h 2323145"/>
              <a:gd name="connsiteX159" fmla="*/ 4154035 w 11269336"/>
              <a:gd name="connsiteY159" fmla="*/ 2171950 h 2323145"/>
              <a:gd name="connsiteX160" fmla="*/ 4129569 w 11269336"/>
              <a:gd name="connsiteY160" fmla="*/ 2163850 h 2323145"/>
              <a:gd name="connsiteX161" fmla="*/ 4061250 w 11269336"/>
              <a:gd name="connsiteY161" fmla="*/ 2159236 h 2323145"/>
              <a:gd name="connsiteX162" fmla="*/ 3945480 w 11269336"/>
              <a:gd name="connsiteY162" fmla="*/ 2158279 h 2323145"/>
              <a:gd name="connsiteX163" fmla="*/ 3921468 w 11269336"/>
              <a:gd name="connsiteY163" fmla="*/ 2156588 h 2323145"/>
              <a:gd name="connsiteX164" fmla="*/ 3903348 w 11269336"/>
              <a:gd name="connsiteY164" fmla="*/ 2149220 h 2323145"/>
              <a:gd name="connsiteX165" fmla="*/ 3901342 w 11269336"/>
              <a:gd name="connsiteY165" fmla="*/ 2142355 h 2323145"/>
              <a:gd name="connsiteX166" fmla="*/ 3888539 w 11269336"/>
              <a:gd name="connsiteY166" fmla="*/ 2140476 h 2323145"/>
              <a:gd name="connsiteX167" fmla="*/ 3885662 w 11269336"/>
              <a:gd name="connsiteY167" fmla="*/ 2138740 h 2323145"/>
              <a:gd name="connsiteX168" fmla="*/ 3868627 w 11269336"/>
              <a:gd name="connsiteY168" fmla="*/ 2130023 h 2323145"/>
              <a:gd name="connsiteX169" fmla="*/ 3819177 w 11269336"/>
              <a:gd name="connsiteY169" fmla="*/ 2142111 h 2323145"/>
              <a:gd name="connsiteX170" fmla="*/ 3769100 w 11269336"/>
              <a:gd name="connsiteY170" fmla="*/ 2131731 h 2323145"/>
              <a:gd name="connsiteX171" fmla="*/ 3562752 w 11269336"/>
              <a:gd name="connsiteY171" fmla="*/ 2131785 h 2323145"/>
              <a:gd name="connsiteX172" fmla="*/ 3541402 w 11269336"/>
              <a:gd name="connsiteY172" fmla="*/ 2106821 h 2323145"/>
              <a:gd name="connsiteX173" fmla="*/ 3365341 w 11269336"/>
              <a:gd name="connsiteY173" fmla="*/ 2077638 h 2323145"/>
              <a:gd name="connsiteX174" fmla="*/ 3170922 w 11269336"/>
              <a:gd name="connsiteY174" fmla="*/ 2115957 h 2323145"/>
              <a:gd name="connsiteX175" fmla="*/ 3156256 w 11269336"/>
              <a:gd name="connsiteY175" fmla="*/ 2124773 h 2323145"/>
              <a:gd name="connsiteX176" fmla="*/ 3140298 w 11269336"/>
              <a:gd name="connsiteY176" fmla="*/ 2129182 h 2323145"/>
              <a:gd name="connsiteX177" fmla="*/ 3138514 w 11269336"/>
              <a:gd name="connsiteY177" fmla="*/ 2128069 h 2323145"/>
              <a:gd name="connsiteX178" fmla="*/ 3120467 w 11269336"/>
              <a:gd name="connsiteY178" fmla="*/ 2128281 h 2323145"/>
              <a:gd name="connsiteX179" fmla="*/ 3116175 w 11269336"/>
              <a:gd name="connsiteY179" fmla="*/ 2131633 h 2323145"/>
              <a:gd name="connsiteX180" fmla="*/ 3103685 w 11269336"/>
              <a:gd name="connsiteY180" fmla="*/ 2132814 h 2323145"/>
              <a:gd name="connsiteX181" fmla="*/ 3078794 w 11269336"/>
              <a:gd name="connsiteY181" fmla="*/ 2137935 h 2323145"/>
              <a:gd name="connsiteX182" fmla="*/ 3074407 w 11269336"/>
              <a:gd name="connsiteY182" fmla="*/ 2136274 h 2323145"/>
              <a:gd name="connsiteX183" fmla="*/ 3037285 w 11269336"/>
              <a:gd name="connsiteY183" fmla="*/ 2139919 h 2323145"/>
              <a:gd name="connsiteX184" fmla="*/ 3036901 w 11269336"/>
              <a:gd name="connsiteY184" fmla="*/ 2138726 h 2323145"/>
              <a:gd name="connsiteX185" fmla="*/ 3026996 w 11269336"/>
              <a:gd name="connsiteY185" fmla="*/ 2134322 h 2323145"/>
              <a:gd name="connsiteX186" fmla="*/ 3007772 w 11269336"/>
              <a:gd name="connsiteY186" fmla="*/ 2128742 h 2323145"/>
              <a:gd name="connsiteX187" fmla="*/ 2965030 w 11269336"/>
              <a:gd name="connsiteY187" fmla="*/ 2100494 h 2323145"/>
              <a:gd name="connsiteX188" fmla="*/ 2926342 w 11269336"/>
              <a:gd name="connsiteY188" fmla="*/ 2104155 h 2323145"/>
              <a:gd name="connsiteX189" fmla="*/ 2918608 w 11269336"/>
              <a:gd name="connsiteY189" fmla="*/ 2104215 h 2323145"/>
              <a:gd name="connsiteX190" fmla="*/ 2918475 w 11269336"/>
              <a:gd name="connsiteY190" fmla="*/ 2103937 h 2323145"/>
              <a:gd name="connsiteX191" fmla="*/ 2910360 w 11269336"/>
              <a:gd name="connsiteY191" fmla="*/ 2103444 h 2323145"/>
              <a:gd name="connsiteX192" fmla="*/ 2904507 w 11269336"/>
              <a:gd name="connsiteY192" fmla="*/ 2104326 h 2323145"/>
              <a:gd name="connsiteX193" fmla="*/ 2889503 w 11269336"/>
              <a:gd name="connsiteY193" fmla="*/ 2104443 h 2323145"/>
              <a:gd name="connsiteX194" fmla="*/ 2884480 w 11269336"/>
              <a:gd name="connsiteY194" fmla="*/ 2102626 h 2323145"/>
              <a:gd name="connsiteX195" fmla="*/ 2882689 w 11269336"/>
              <a:gd name="connsiteY195" fmla="*/ 2099228 h 2323145"/>
              <a:gd name="connsiteX196" fmla="*/ 2881291 w 11269336"/>
              <a:gd name="connsiteY196" fmla="*/ 2099618 h 2323145"/>
              <a:gd name="connsiteX197" fmla="*/ 2853979 w 11269336"/>
              <a:gd name="connsiteY197" fmla="*/ 2090388 h 2323145"/>
              <a:gd name="connsiteX198" fmla="*/ 2791790 w 11269336"/>
              <a:gd name="connsiteY198" fmla="*/ 2080332 h 2323145"/>
              <a:gd name="connsiteX199" fmla="*/ 2755844 w 11269336"/>
              <a:gd name="connsiteY199" fmla="*/ 2078874 h 2323145"/>
              <a:gd name="connsiteX200" fmla="*/ 2657742 w 11269336"/>
              <a:gd name="connsiteY200" fmla="*/ 2070179 h 2323145"/>
              <a:gd name="connsiteX201" fmla="*/ 2559549 w 11269336"/>
              <a:gd name="connsiteY201" fmla="*/ 2057873 h 2323145"/>
              <a:gd name="connsiteX202" fmla="*/ 2512054 w 11269336"/>
              <a:gd name="connsiteY202" fmla="*/ 2031671 h 2323145"/>
              <a:gd name="connsiteX203" fmla="*/ 2506437 w 11269336"/>
              <a:gd name="connsiteY203" fmla="*/ 2030918 h 2323145"/>
              <a:gd name="connsiteX204" fmla="*/ 2491752 w 11269336"/>
              <a:gd name="connsiteY204" fmla="*/ 2033906 h 2323145"/>
              <a:gd name="connsiteX205" fmla="*/ 2486338 w 11269336"/>
              <a:gd name="connsiteY205" fmla="*/ 2035862 h 2323145"/>
              <a:gd name="connsiteX206" fmla="*/ 2478186 w 11269336"/>
              <a:gd name="connsiteY206" fmla="*/ 2036953 h 2323145"/>
              <a:gd name="connsiteX207" fmla="*/ 2477950 w 11269336"/>
              <a:gd name="connsiteY207" fmla="*/ 2036715 h 2323145"/>
              <a:gd name="connsiteX208" fmla="*/ 2470381 w 11269336"/>
              <a:gd name="connsiteY208" fmla="*/ 2038256 h 2323145"/>
              <a:gd name="connsiteX209" fmla="*/ 2433781 w 11269336"/>
              <a:gd name="connsiteY209" fmla="*/ 2049140 h 2323145"/>
              <a:gd name="connsiteX210" fmla="*/ 2381172 w 11269336"/>
              <a:gd name="connsiteY210" fmla="*/ 2030645 h 2323145"/>
              <a:gd name="connsiteX211" fmla="*/ 2360198 w 11269336"/>
              <a:gd name="connsiteY211" fmla="*/ 2029059 h 2323145"/>
              <a:gd name="connsiteX212" fmla="*/ 2348815 w 11269336"/>
              <a:gd name="connsiteY212" fmla="*/ 2026798 h 2323145"/>
              <a:gd name="connsiteX213" fmla="*/ 2347988 w 11269336"/>
              <a:gd name="connsiteY213" fmla="*/ 2025745 h 2323145"/>
              <a:gd name="connsiteX214" fmla="*/ 2312920 w 11269336"/>
              <a:gd name="connsiteY214" fmla="*/ 2036311 h 2323145"/>
              <a:gd name="connsiteX215" fmla="*/ 2307986 w 11269336"/>
              <a:gd name="connsiteY215" fmla="*/ 2035583 h 2323145"/>
              <a:gd name="connsiteX216" fmla="*/ 2285481 w 11269336"/>
              <a:gd name="connsiteY216" fmla="*/ 2045197 h 2323145"/>
              <a:gd name="connsiteX217" fmla="*/ 2273666 w 11269336"/>
              <a:gd name="connsiteY217" fmla="*/ 2048710 h 2323145"/>
              <a:gd name="connsiteX218" fmla="*/ 2270719 w 11269336"/>
              <a:gd name="connsiteY218" fmla="*/ 2052702 h 2323145"/>
              <a:gd name="connsiteX219" fmla="*/ 2253080 w 11269336"/>
              <a:gd name="connsiteY219" fmla="*/ 2056363 h 2323145"/>
              <a:gd name="connsiteX220" fmla="*/ 2250906 w 11269336"/>
              <a:gd name="connsiteY220" fmla="*/ 2055654 h 2323145"/>
              <a:gd name="connsiteX221" fmla="*/ 2236905 w 11269336"/>
              <a:gd name="connsiteY221" fmla="*/ 2062882 h 2323145"/>
              <a:gd name="connsiteX222" fmla="*/ 2225830 w 11269336"/>
              <a:gd name="connsiteY222" fmla="*/ 2074027 h 2323145"/>
              <a:gd name="connsiteX223" fmla="*/ 2073776 w 11269336"/>
              <a:gd name="connsiteY223" fmla="*/ 2089244 h 2323145"/>
              <a:gd name="connsiteX224" fmla="*/ 1948256 w 11269336"/>
              <a:gd name="connsiteY224" fmla="*/ 2146616 h 2323145"/>
              <a:gd name="connsiteX225" fmla="*/ 1865582 w 11269336"/>
              <a:gd name="connsiteY225" fmla="*/ 2153738 h 2323145"/>
              <a:gd name="connsiteX226" fmla="*/ 1835210 w 11269336"/>
              <a:gd name="connsiteY226" fmla="*/ 2134244 h 2323145"/>
              <a:gd name="connsiteX227" fmla="*/ 1632661 w 11269336"/>
              <a:gd name="connsiteY227" fmla="*/ 2173882 h 2323145"/>
              <a:gd name="connsiteX228" fmla="*/ 1579590 w 11269336"/>
              <a:gd name="connsiteY228" fmla="*/ 2173680 h 2323145"/>
              <a:gd name="connsiteX229" fmla="*/ 1535601 w 11269336"/>
              <a:gd name="connsiteY229" fmla="*/ 2194590 h 2323145"/>
              <a:gd name="connsiteX230" fmla="*/ 1515594 w 11269336"/>
              <a:gd name="connsiteY230" fmla="*/ 2189622 h 2323145"/>
              <a:gd name="connsiteX231" fmla="*/ 1512113 w 11269336"/>
              <a:gd name="connsiteY231" fmla="*/ 2188534 h 2323145"/>
              <a:gd name="connsiteX232" fmla="*/ 1498838 w 11269336"/>
              <a:gd name="connsiteY232" fmla="*/ 2189213 h 2323145"/>
              <a:gd name="connsiteX233" fmla="*/ 1494279 w 11269336"/>
              <a:gd name="connsiteY233" fmla="*/ 2183112 h 2323145"/>
              <a:gd name="connsiteX234" fmla="*/ 1473714 w 11269336"/>
              <a:gd name="connsiteY234" fmla="*/ 2179625 h 2323145"/>
              <a:gd name="connsiteX235" fmla="*/ 1449503 w 11269336"/>
              <a:gd name="connsiteY235" fmla="*/ 2182633 h 2323145"/>
              <a:gd name="connsiteX236" fmla="*/ 1266687 w 11269336"/>
              <a:gd name="connsiteY236" fmla="*/ 2212688 h 2323145"/>
              <a:gd name="connsiteX237" fmla="*/ 1239614 w 11269336"/>
              <a:gd name="connsiteY237" fmla="*/ 2209727 h 2323145"/>
              <a:gd name="connsiteX238" fmla="*/ 1202436 w 11269336"/>
              <a:gd name="connsiteY238" fmla="*/ 2209817 h 2323145"/>
              <a:gd name="connsiteX239" fmla="*/ 1136097 w 11269336"/>
              <a:gd name="connsiteY239" fmla="*/ 2205112 h 2323145"/>
              <a:gd name="connsiteX240" fmla="*/ 988232 w 11269336"/>
              <a:gd name="connsiteY240" fmla="*/ 2235635 h 2323145"/>
              <a:gd name="connsiteX241" fmla="*/ 981959 w 11269336"/>
              <a:gd name="connsiteY241" fmla="*/ 2231607 h 2323145"/>
              <a:gd name="connsiteX242" fmla="*/ 938600 w 11269336"/>
              <a:gd name="connsiteY242" fmla="*/ 2238113 h 2323145"/>
              <a:gd name="connsiteX243" fmla="*/ 791788 w 11269336"/>
              <a:gd name="connsiteY243" fmla="*/ 2293224 h 2323145"/>
              <a:gd name="connsiteX244" fmla="*/ 706914 w 11269336"/>
              <a:gd name="connsiteY244" fmla="*/ 2305046 h 2323145"/>
              <a:gd name="connsiteX245" fmla="*/ 675971 w 11269336"/>
              <a:gd name="connsiteY245" fmla="*/ 2304030 h 2323145"/>
              <a:gd name="connsiteX246" fmla="*/ 624180 w 11269336"/>
              <a:gd name="connsiteY246" fmla="*/ 2302650 h 2323145"/>
              <a:gd name="connsiteX247" fmla="*/ 583453 w 11269336"/>
              <a:gd name="connsiteY247" fmla="*/ 2288788 h 2323145"/>
              <a:gd name="connsiteX248" fmla="*/ 540946 w 11269336"/>
              <a:gd name="connsiteY248" fmla="*/ 2292721 h 2323145"/>
              <a:gd name="connsiteX249" fmla="*/ 533680 w 11269336"/>
              <a:gd name="connsiteY249" fmla="*/ 2310233 h 2323145"/>
              <a:gd name="connsiteX250" fmla="*/ 487366 w 11269336"/>
              <a:gd name="connsiteY250" fmla="*/ 2309053 h 2323145"/>
              <a:gd name="connsiteX251" fmla="*/ 416820 w 11269336"/>
              <a:gd name="connsiteY251" fmla="*/ 2305443 h 2323145"/>
              <a:gd name="connsiteX252" fmla="*/ 376805 w 11269336"/>
              <a:gd name="connsiteY252" fmla="*/ 2307647 h 2323145"/>
              <a:gd name="connsiteX253" fmla="*/ 266777 w 11269336"/>
              <a:gd name="connsiteY253" fmla="*/ 2309012 h 2323145"/>
              <a:gd name="connsiteX254" fmla="*/ 156013 w 11269336"/>
              <a:gd name="connsiteY254" fmla="*/ 2306832 h 2323145"/>
              <a:gd name="connsiteX255" fmla="*/ 87258 w 11269336"/>
              <a:gd name="connsiteY255" fmla="*/ 2285511 h 2323145"/>
              <a:gd name="connsiteX256" fmla="*/ 23798 w 11269336"/>
              <a:gd name="connsiteY256" fmla="*/ 2281822 h 2323145"/>
              <a:gd name="connsiteX257" fmla="*/ 0 w 11269336"/>
              <a:gd name="connsiteY257" fmla="*/ 2285369 h 2323145"/>
              <a:gd name="connsiteX258" fmla="*/ 0 w 11269336"/>
              <a:gd name="connsiteY258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20601 w 11269336"/>
              <a:gd name="connsiteY146" fmla="*/ 2205158 h 2323145"/>
              <a:gd name="connsiteX147" fmla="*/ 4405765 w 11269336"/>
              <a:gd name="connsiteY147" fmla="*/ 2199902 h 2323145"/>
              <a:gd name="connsiteX148" fmla="*/ 4401354 w 11269336"/>
              <a:gd name="connsiteY148" fmla="*/ 2194745 h 2323145"/>
              <a:gd name="connsiteX149" fmla="*/ 4366646 w 11269336"/>
              <a:gd name="connsiteY149" fmla="*/ 2198564 h 2323145"/>
              <a:gd name="connsiteX150" fmla="*/ 4354009 w 11269336"/>
              <a:gd name="connsiteY150" fmla="*/ 2204984 h 2323145"/>
              <a:gd name="connsiteX151" fmla="*/ 4348284 w 11269336"/>
              <a:gd name="connsiteY151" fmla="*/ 2205270 h 2323145"/>
              <a:gd name="connsiteX152" fmla="*/ 4333906 w 11269336"/>
              <a:gd name="connsiteY152" fmla="*/ 2205251 h 2323145"/>
              <a:gd name="connsiteX153" fmla="*/ 4308819 w 11269336"/>
              <a:gd name="connsiteY153" fmla="*/ 2203822 h 2323145"/>
              <a:gd name="connsiteX154" fmla="*/ 4301210 w 11269336"/>
              <a:gd name="connsiteY154" fmla="*/ 2204456 h 2323145"/>
              <a:gd name="connsiteX155" fmla="*/ 4283095 w 11269336"/>
              <a:gd name="connsiteY155" fmla="*/ 2198177 h 2323145"/>
              <a:gd name="connsiteX156" fmla="*/ 4250119 w 11269336"/>
              <a:gd name="connsiteY156" fmla="*/ 2196342 h 2323145"/>
              <a:gd name="connsiteX157" fmla="*/ 4189203 w 11269336"/>
              <a:gd name="connsiteY157" fmla="*/ 2178994 h 2323145"/>
              <a:gd name="connsiteX158" fmla="*/ 4154035 w 11269336"/>
              <a:gd name="connsiteY158" fmla="*/ 2171950 h 2323145"/>
              <a:gd name="connsiteX159" fmla="*/ 4129569 w 11269336"/>
              <a:gd name="connsiteY159" fmla="*/ 2163850 h 2323145"/>
              <a:gd name="connsiteX160" fmla="*/ 4061250 w 11269336"/>
              <a:gd name="connsiteY160" fmla="*/ 2159236 h 2323145"/>
              <a:gd name="connsiteX161" fmla="*/ 3945480 w 11269336"/>
              <a:gd name="connsiteY161" fmla="*/ 2158279 h 2323145"/>
              <a:gd name="connsiteX162" fmla="*/ 3921468 w 11269336"/>
              <a:gd name="connsiteY162" fmla="*/ 2156588 h 2323145"/>
              <a:gd name="connsiteX163" fmla="*/ 3903348 w 11269336"/>
              <a:gd name="connsiteY163" fmla="*/ 2149220 h 2323145"/>
              <a:gd name="connsiteX164" fmla="*/ 3901342 w 11269336"/>
              <a:gd name="connsiteY164" fmla="*/ 2142355 h 2323145"/>
              <a:gd name="connsiteX165" fmla="*/ 3888539 w 11269336"/>
              <a:gd name="connsiteY165" fmla="*/ 2140476 h 2323145"/>
              <a:gd name="connsiteX166" fmla="*/ 3885662 w 11269336"/>
              <a:gd name="connsiteY166" fmla="*/ 2138740 h 2323145"/>
              <a:gd name="connsiteX167" fmla="*/ 3868627 w 11269336"/>
              <a:gd name="connsiteY167" fmla="*/ 2130023 h 2323145"/>
              <a:gd name="connsiteX168" fmla="*/ 3819177 w 11269336"/>
              <a:gd name="connsiteY168" fmla="*/ 2142111 h 2323145"/>
              <a:gd name="connsiteX169" fmla="*/ 3769100 w 11269336"/>
              <a:gd name="connsiteY169" fmla="*/ 2131731 h 2323145"/>
              <a:gd name="connsiteX170" fmla="*/ 3562752 w 11269336"/>
              <a:gd name="connsiteY170" fmla="*/ 2131785 h 2323145"/>
              <a:gd name="connsiteX171" fmla="*/ 3541402 w 11269336"/>
              <a:gd name="connsiteY171" fmla="*/ 2106821 h 2323145"/>
              <a:gd name="connsiteX172" fmla="*/ 3365341 w 11269336"/>
              <a:gd name="connsiteY172" fmla="*/ 2077638 h 2323145"/>
              <a:gd name="connsiteX173" fmla="*/ 3170922 w 11269336"/>
              <a:gd name="connsiteY173" fmla="*/ 2115957 h 2323145"/>
              <a:gd name="connsiteX174" fmla="*/ 3156256 w 11269336"/>
              <a:gd name="connsiteY174" fmla="*/ 2124773 h 2323145"/>
              <a:gd name="connsiteX175" fmla="*/ 3140298 w 11269336"/>
              <a:gd name="connsiteY175" fmla="*/ 2129182 h 2323145"/>
              <a:gd name="connsiteX176" fmla="*/ 3138514 w 11269336"/>
              <a:gd name="connsiteY176" fmla="*/ 2128069 h 2323145"/>
              <a:gd name="connsiteX177" fmla="*/ 3120467 w 11269336"/>
              <a:gd name="connsiteY177" fmla="*/ 2128281 h 2323145"/>
              <a:gd name="connsiteX178" fmla="*/ 3116175 w 11269336"/>
              <a:gd name="connsiteY178" fmla="*/ 2131633 h 2323145"/>
              <a:gd name="connsiteX179" fmla="*/ 3103685 w 11269336"/>
              <a:gd name="connsiteY179" fmla="*/ 2132814 h 2323145"/>
              <a:gd name="connsiteX180" fmla="*/ 3078794 w 11269336"/>
              <a:gd name="connsiteY180" fmla="*/ 2137935 h 2323145"/>
              <a:gd name="connsiteX181" fmla="*/ 3074407 w 11269336"/>
              <a:gd name="connsiteY181" fmla="*/ 2136274 h 2323145"/>
              <a:gd name="connsiteX182" fmla="*/ 3037285 w 11269336"/>
              <a:gd name="connsiteY182" fmla="*/ 2139919 h 2323145"/>
              <a:gd name="connsiteX183" fmla="*/ 3036901 w 11269336"/>
              <a:gd name="connsiteY183" fmla="*/ 2138726 h 2323145"/>
              <a:gd name="connsiteX184" fmla="*/ 3026996 w 11269336"/>
              <a:gd name="connsiteY184" fmla="*/ 2134322 h 2323145"/>
              <a:gd name="connsiteX185" fmla="*/ 3007772 w 11269336"/>
              <a:gd name="connsiteY185" fmla="*/ 2128742 h 2323145"/>
              <a:gd name="connsiteX186" fmla="*/ 2965030 w 11269336"/>
              <a:gd name="connsiteY186" fmla="*/ 2100494 h 2323145"/>
              <a:gd name="connsiteX187" fmla="*/ 2926342 w 11269336"/>
              <a:gd name="connsiteY187" fmla="*/ 2104155 h 2323145"/>
              <a:gd name="connsiteX188" fmla="*/ 2918608 w 11269336"/>
              <a:gd name="connsiteY188" fmla="*/ 2104215 h 2323145"/>
              <a:gd name="connsiteX189" fmla="*/ 2918475 w 11269336"/>
              <a:gd name="connsiteY189" fmla="*/ 2103937 h 2323145"/>
              <a:gd name="connsiteX190" fmla="*/ 2910360 w 11269336"/>
              <a:gd name="connsiteY190" fmla="*/ 2103444 h 2323145"/>
              <a:gd name="connsiteX191" fmla="*/ 2904507 w 11269336"/>
              <a:gd name="connsiteY191" fmla="*/ 2104326 h 2323145"/>
              <a:gd name="connsiteX192" fmla="*/ 2889503 w 11269336"/>
              <a:gd name="connsiteY192" fmla="*/ 2104443 h 2323145"/>
              <a:gd name="connsiteX193" fmla="*/ 2884480 w 11269336"/>
              <a:gd name="connsiteY193" fmla="*/ 2102626 h 2323145"/>
              <a:gd name="connsiteX194" fmla="*/ 2882689 w 11269336"/>
              <a:gd name="connsiteY194" fmla="*/ 2099228 h 2323145"/>
              <a:gd name="connsiteX195" fmla="*/ 2881291 w 11269336"/>
              <a:gd name="connsiteY195" fmla="*/ 2099618 h 2323145"/>
              <a:gd name="connsiteX196" fmla="*/ 2853979 w 11269336"/>
              <a:gd name="connsiteY196" fmla="*/ 2090388 h 2323145"/>
              <a:gd name="connsiteX197" fmla="*/ 2791790 w 11269336"/>
              <a:gd name="connsiteY197" fmla="*/ 2080332 h 2323145"/>
              <a:gd name="connsiteX198" fmla="*/ 2755844 w 11269336"/>
              <a:gd name="connsiteY198" fmla="*/ 2078874 h 2323145"/>
              <a:gd name="connsiteX199" fmla="*/ 2657742 w 11269336"/>
              <a:gd name="connsiteY199" fmla="*/ 2070179 h 2323145"/>
              <a:gd name="connsiteX200" fmla="*/ 2559549 w 11269336"/>
              <a:gd name="connsiteY200" fmla="*/ 2057873 h 2323145"/>
              <a:gd name="connsiteX201" fmla="*/ 2512054 w 11269336"/>
              <a:gd name="connsiteY201" fmla="*/ 2031671 h 2323145"/>
              <a:gd name="connsiteX202" fmla="*/ 2506437 w 11269336"/>
              <a:gd name="connsiteY202" fmla="*/ 2030918 h 2323145"/>
              <a:gd name="connsiteX203" fmla="*/ 2491752 w 11269336"/>
              <a:gd name="connsiteY203" fmla="*/ 2033906 h 2323145"/>
              <a:gd name="connsiteX204" fmla="*/ 2486338 w 11269336"/>
              <a:gd name="connsiteY204" fmla="*/ 2035862 h 2323145"/>
              <a:gd name="connsiteX205" fmla="*/ 2478186 w 11269336"/>
              <a:gd name="connsiteY205" fmla="*/ 2036953 h 2323145"/>
              <a:gd name="connsiteX206" fmla="*/ 2477950 w 11269336"/>
              <a:gd name="connsiteY206" fmla="*/ 2036715 h 2323145"/>
              <a:gd name="connsiteX207" fmla="*/ 2470381 w 11269336"/>
              <a:gd name="connsiteY207" fmla="*/ 2038256 h 2323145"/>
              <a:gd name="connsiteX208" fmla="*/ 2433781 w 11269336"/>
              <a:gd name="connsiteY208" fmla="*/ 2049140 h 2323145"/>
              <a:gd name="connsiteX209" fmla="*/ 2381172 w 11269336"/>
              <a:gd name="connsiteY209" fmla="*/ 2030645 h 2323145"/>
              <a:gd name="connsiteX210" fmla="*/ 2360198 w 11269336"/>
              <a:gd name="connsiteY210" fmla="*/ 2029059 h 2323145"/>
              <a:gd name="connsiteX211" fmla="*/ 2348815 w 11269336"/>
              <a:gd name="connsiteY211" fmla="*/ 2026798 h 2323145"/>
              <a:gd name="connsiteX212" fmla="*/ 2347988 w 11269336"/>
              <a:gd name="connsiteY212" fmla="*/ 2025745 h 2323145"/>
              <a:gd name="connsiteX213" fmla="*/ 2312920 w 11269336"/>
              <a:gd name="connsiteY213" fmla="*/ 2036311 h 2323145"/>
              <a:gd name="connsiteX214" fmla="*/ 2307986 w 11269336"/>
              <a:gd name="connsiteY214" fmla="*/ 2035583 h 2323145"/>
              <a:gd name="connsiteX215" fmla="*/ 2285481 w 11269336"/>
              <a:gd name="connsiteY215" fmla="*/ 2045197 h 2323145"/>
              <a:gd name="connsiteX216" fmla="*/ 2273666 w 11269336"/>
              <a:gd name="connsiteY216" fmla="*/ 2048710 h 2323145"/>
              <a:gd name="connsiteX217" fmla="*/ 2270719 w 11269336"/>
              <a:gd name="connsiteY217" fmla="*/ 2052702 h 2323145"/>
              <a:gd name="connsiteX218" fmla="*/ 2253080 w 11269336"/>
              <a:gd name="connsiteY218" fmla="*/ 2056363 h 2323145"/>
              <a:gd name="connsiteX219" fmla="*/ 2250906 w 11269336"/>
              <a:gd name="connsiteY219" fmla="*/ 2055654 h 2323145"/>
              <a:gd name="connsiteX220" fmla="*/ 2236905 w 11269336"/>
              <a:gd name="connsiteY220" fmla="*/ 2062882 h 2323145"/>
              <a:gd name="connsiteX221" fmla="*/ 2225830 w 11269336"/>
              <a:gd name="connsiteY221" fmla="*/ 2074027 h 2323145"/>
              <a:gd name="connsiteX222" fmla="*/ 2073776 w 11269336"/>
              <a:gd name="connsiteY222" fmla="*/ 2089244 h 2323145"/>
              <a:gd name="connsiteX223" fmla="*/ 1948256 w 11269336"/>
              <a:gd name="connsiteY223" fmla="*/ 2146616 h 2323145"/>
              <a:gd name="connsiteX224" fmla="*/ 1865582 w 11269336"/>
              <a:gd name="connsiteY224" fmla="*/ 2153738 h 2323145"/>
              <a:gd name="connsiteX225" fmla="*/ 1835210 w 11269336"/>
              <a:gd name="connsiteY225" fmla="*/ 2134244 h 2323145"/>
              <a:gd name="connsiteX226" fmla="*/ 1632661 w 11269336"/>
              <a:gd name="connsiteY226" fmla="*/ 2173882 h 2323145"/>
              <a:gd name="connsiteX227" fmla="*/ 1579590 w 11269336"/>
              <a:gd name="connsiteY227" fmla="*/ 2173680 h 2323145"/>
              <a:gd name="connsiteX228" fmla="*/ 1535601 w 11269336"/>
              <a:gd name="connsiteY228" fmla="*/ 2194590 h 2323145"/>
              <a:gd name="connsiteX229" fmla="*/ 1515594 w 11269336"/>
              <a:gd name="connsiteY229" fmla="*/ 2189622 h 2323145"/>
              <a:gd name="connsiteX230" fmla="*/ 1512113 w 11269336"/>
              <a:gd name="connsiteY230" fmla="*/ 2188534 h 2323145"/>
              <a:gd name="connsiteX231" fmla="*/ 1498838 w 11269336"/>
              <a:gd name="connsiteY231" fmla="*/ 2189213 h 2323145"/>
              <a:gd name="connsiteX232" fmla="*/ 1494279 w 11269336"/>
              <a:gd name="connsiteY232" fmla="*/ 2183112 h 2323145"/>
              <a:gd name="connsiteX233" fmla="*/ 1473714 w 11269336"/>
              <a:gd name="connsiteY233" fmla="*/ 2179625 h 2323145"/>
              <a:gd name="connsiteX234" fmla="*/ 1449503 w 11269336"/>
              <a:gd name="connsiteY234" fmla="*/ 2182633 h 2323145"/>
              <a:gd name="connsiteX235" fmla="*/ 1266687 w 11269336"/>
              <a:gd name="connsiteY235" fmla="*/ 2212688 h 2323145"/>
              <a:gd name="connsiteX236" fmla="*/ 1239614 w 11269336"/>
              <a:gd name="connsiteY236" fmla="*/ 2209727 h 2323145"/>
              <a:gd name="connsiteX237" fmla="*/ 1202436 w 11269336"/>
              <a:gd name="connsiteY237" fmla="*/ 2209817 h 2323145"/>
              <a:gd name="connsiteX238" fmla="*/ 1136097 w 11269336"/>
              <a:gd name="connsiteY238" fmla="*/ 2205112 h 2323145"/>
              <a:gd name="connsiteX239" fmla="*/ 988232 w 11269336"/>
              <a:gd name="connsiteY239" fmla="*/ 2235635 h 2323145"/>
              <a:gd name="connsiteX240" fmla="*/ 981959 w 11269336"/>
              <a:gd name="connsiteY240" fmla="*/ 2231607 h 2323145"/>
              <a:gd name="connsiteX241" fmla="*/ 938600 w 11269336"/>
              <a:gd name="connsiteY241" fmla="*/ 2238113 h 2323145"/>
              <a:gd name="connsiteX242" fmla="*/ 791788 w 11269336"/>
              <a:gd name="connsiteY242" fmla="*/ 2293224 h 2323145"/>
              <a:gd name="connsiteX243" fmla="*/ 706914 w 11269336"/>
              <a:gd name="connsiteY243" fmla="*/ 2305046 h 2323145"/>
              <a:gd name="connsiteX244" fmla="*/ 675971 w 11269336"/>
              <a:gd name="connsiteY244" fmla="*/ 2304030 h 2323145"/>
              <a:gd name="connsiteX245" fmla="*/ 624180 w 11269336"/>
              <a:gd name="connsiteY245" fmla="*/ 2302650 h 2323145"/>
              <a:gd name="connsiteX246" fmla="*/ 583453 w 11269336"/>
              <a:gd name="connsiteY246" fmla="*/ 2288788 h 2323145"/>
              <a:gd name="connsiteX247" fmla="*/ 540946 w 11269336"/>
              <a:gd name="connsiteY247" fmla="*/ 2292721 h 2323145"/>
              <a:gd name="connsiteX248" fmla="*/ 533680 w 11269336"/>
              <a:gd name="connsiteY248" fmla="*/ 2310233 h 2323145"/>
              <a:gd name="connsiteX249" fmla="*/ 487366 w 11269336"/>
              <a:gd name="connsiteY249" fmla="*/ 2309053 h 2323145"/>
              <a:gd name="connsiteX250" fmla="*/ 416820 w 11269336"/>
              <a:gd name="connsiteY250" fmla="*/ 2305443 h 2323145"/>
              <a:gd name="connsiteX251" fmla="*/ 376805 w 11269336"/>
              <a:gd name="connsiteY251" fmla="*/ 2307647 h 2323145"/>
              <a:gd name="connsiteX252" fmla="*/ 266777 w 11269336"/>
              <a:gd name="connsiteY252" fmla="*/ 2309012 h 2323145"/>
              <a:gd name="connsiteX253" fmla="*/ 156013 w 11269336"/>
              <a:gd name="connsiteY253" fmla="*/ 2306832 h 2323145"/>
              <a:gd name="connsiteX254" fmla="*/ 87258 w 11269336"/>
              <a:gd name="connsiteY254" fmla="*/ 2285511 h 2323145"/>
              <a:gd name="connsiteX255" fmla="*/ 23798 w 11269336"/>
              <a:gd name="connsiteY255" fmla="*/ 2281822 h 2323145"/>
              <a:gd name="connsiteX256" fmla="*/ 0 w 11269336"/>
              <a:gd name="connsiteY256" fmla="*/ 2285369 h 2323145"/>
              <a:gd name="connsiteX257" fmla="*/ 0 w 11269336"/>
              <a:gd name="connsiteY257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05765 w 11269336"/>
              <a:gd name="connsiteY146" fmla="*/ 2199902 h 2323145"/>
              <a:gd name="connsiteX147" fmla="*/ 4401354 w 11269336"/>
              <a:gd name="connsiteY147" fmla="*/ 2194745 h 2323145"/>
              <a:gd name="connsiteX148" fmla="*/ 4366646 w 11269336"/>
              <a:gd name="connsiteY148" fmla="*/ 2198564 h 2323145"/>
              <a:gd name="connsiteX149" fmla="*/ 4354009 w 11269336"/>
              <a:gd name="connsiteY149" fmla="*/ 2204984 h 2323145"/>
              <a:gd name="connsiteX150" fmla="*/ 4348284 w 11269336"/>
              <a:gd name="connsiteY150" fmla="*/ 2205270 h 2323145"/>
              <a:gd name="connsiteX151" fmla="*/ 4333906 w 11269336"/>
              <a:gd name="connsiteY151" fmla="*/ 2205251 h 2323145"/>
              <a:gd name="connsiteX152" fmla="*/ 4308819 w 11269336"/>
              <a:gd name="connsiteY152" fmla="*/ 2203822 h 2323145"/>
              <a:gd name="connsiteX153" fmla="*/ 4301210 w 11269336"/>
              <a:gd name="connsiteY153" fmla="*/ 2204456 h 2323145"/>
              <a:gd name="connsiteX154" fmla="*/ 4283095 w 11269336"/>
              <a:gd name="connsiteY154" fmla="*/ 2198177 h 2323145"/>
              <a:gd name="connsiteX155" fmla="*/ 4250119 w 11269336"/>
              <a:gd name="connsiteY155" fmla="*/ 2196342 h 2323145"/>
              <a:gd name="connsiteX156" fmla="*/ 4189203 w 11269336"/>
              <a:gd name="connsiteY156" fmla="*/ 2178994 h 2323145"/>
              <a:gd name="connsiteX157" fmla="*/ 4154035 w 11269336"/>
              <a:gd name="connsiteY157" fmla="*/ 2171950 h 2323145"/>
              <a:gd name="connsiteX158" fmla="*/ 4129569 w 11269336"/>
              <a:gd name="connsiteY158" fmla="*/ 2163850 h 2323145"/>
              <a:gd name="connsiteX159" fmla="*/ 4061250 w 11269336"/>
              <a:gd name="connsiteY159" fmla="*/ 2159236 h 2323145"/>
              <a:gd name="connsiteX160" fmla="*/ 3945480 w 11269336"/>
              <a:gd name="connsiteY160" fmla="*/ 2158279 h 2323145"/>
              <a:gd name="connsiteX161" fmla="*/ 3921468 w 11269336"/>
              <a:gd name="connsiteY161" fmla="*/ 2156588 h 2323145"/>
              <a:gd name="connsiteX162" fmla="*/ 3903348 w 11269336"/>
              <a:gd name="connsiteY162" fmla="*/ 2149220 h 2323145"/>
              <a:gd name="connsiteX163" fmla="*/ 3901342 w 11269336"/>
              <a:gd name="connsiteY163" fmla="*/ 2142355 h 2323145"/>
              <a:gd name="connsiteX164" fmla="*/ 3888539 w 11269336"/>
              <a:gd name="connsiteY164" fmla="*/ 2140476 h 2323145"/>
              <a:gd name="connsiteX165" fmla="*/ 3885662 w 11269336"/>
              <a:gd name="connsiteY165" fmla="*/ 2138740 h 2323145"/>
              <a:gd name="connsiteX166" fmla="*/ 3868627 w 11269336"/>
              <a:gd name="connsiteY166" fmla="*/ 2130023 h 2323145"/>
              <a:gd name="connsiteX167" fmla="*/ 3819177 w 11269336"/>
              <a:gd name="connsiteY167" fmla="*/ 2142111 h 2323145"/>
              <a:gd name="connsiteX168" fmla="*/ 3769100 w 11269336"/>
              <a:gd name="connsiteY168" fmla="*/ 2131731 h 2323145"/>
              <a:gd name="connsiteX169" fmla="*/ 3562752 w 11269336"/>
              <a:gd name="connsiteY169" fmla="*/ 2131785 h 2323145"/>
              <a:gd name="connsiteX170" fmla="*/ 3541402 w 11269336"/>
              <a:gd name="connsiteY170" fmla="*/ 2106821 h 2323145"/>
              <a:gd name="connsiteX171" fmla="*/ 3365341 w 11269336"/>
              <a:gd name="connsiteY171" fmla="*/ 2077638 h 2323145"/>
              <a:gd name="connsiteX172" fmla="*/ 3170922 w 11269336"/>
              <a:gd name="connsiteY172" fmla="*/ 2115957 h 2323145"/>
              <a:gd name="connsiteX173" fmla="*/ 3156256 w 11269336"/>
              <a:gd name="connsiteY173" fmla="*/ 2124773 h 2323145"/>
              <a:gd name="connsiteX174" fmla="*/ 3140298 w 11269336"/>
              <a:gd name="connsiteY174" fmla="*/ 2129182 h 2323145"/>
              <a:gd name="connsiteX175" fmla="*/ 3138514 w 11269336"/>
              <a:gd name="connsiteY175" fmla="*/ 2128069 h 2323145"/>
              <a:gd name="connsiteX176" fmla="*/ 3120467 w 11269336"/>
              <a:gd name="connsiteY176" fmla="*/ 2128281 h 2323145"/>
              <a:gd name="connsiteX177" fmla="*/ 3116175 w 11269336"/>
              <a:gd name="connsiteY177" fmla="*/ 2131633 h 2323145"/>
              <a:gd name="connsiteX178" fmla="*/ 3103685 w 11269336"/>
              <a:gd name="connsiteY178" fmla="*/ 2132814 h 2323145"/>
              <a:gd name="connsiteX179" fmla="*/ 3078794 w 11269336"/>
              <a:gd name="connsiteY179" fmla="*/ 2137935 h 2323145"/>
              <a:gd name="connsiteX180" fmla="*/ 3074407 w 11269336"/>
              <a:gd name="connsiteY180" fmla="*/ 2136274 h 2323145"/>
              <a:gd name="connsiteX181" fmla="*/ 3037285 w 11269336"/>
              <a:gd name="connsiteY181" fmla="*/ 2139919 h 2323145"/>
              <a:gd name="connsiteX182" fmla="*/ 3036901 w 11269336"/>
              <a:gd name="connsiteY182" fmla="*/ 2138726 h 2323145"/>
              <a:gd name="connsiteX183" fmla="*/ 3026996 w 11269336"/>
              <a:gd name="connsiteY183" fmla="*/ 2134322 h 2323145"/>
              <a:gd name="connsiteX184" fmla="*/ 3007772 w 11269336"/>
              <a:gd name="connsiteY184" fmla="*/ 2128742 h 2323145"/>
              <a:gd name="connsiteX185" fmla="*/ 2965030 w 11269336"/>
              <a:gd name="connsiteY185" fmla="*/ 2100494 h 2323145"/>
              <a:gd name="connsiteX186" fmla="*/ 2926342 w 11269336"/>
              <a:gd name="connsiteY186" fmla="*/ 2104155 h 2323145"/>
              <a:gd name="connsiteX187" fmla="*/ 2918608 w 11269336"/>
              <a:gd name="connsiteY187" fmla="*/ 2104215 h 2323145"/>
              <a:gd name="connsiteX188" fmla="*/ 2918475 w 11269336"/>
              <a:gd name="connsiteY188" fmla="*/ 2103937 h 2323145"/>
              <a:gd name="connsiteX189" fmla="*/ 2910360 w 11269336"/>
              <a:gd name="connsiteY189" fmla="*/ 2103444 h 2323145"/>
              <a:gd name="connsiteX190" fmla="*/ 2904507 w 11269336"/>
              <a:gd name="connsiteY190" fmla="*/ 2104326 h 2323145"/>
              <a:gd name="connsiteX191" fmla="*/ 2889503 w 11269336"/>
              <a:gd name="connsiteY191" fmla="*/ 2104443 h 2323145"/>
              <a:gd name="connsiteX192" fmla="*/ 2884480 w 11269336"/>
              <a:gd name="connsiteY192" fmla="*/ 2102626 h 2323145"/>
              <a:gd name="connsiteX193" fmla="*/ 2882689 w 11269336"/>
              <a:gd name="connsiteY193" fmla="*/ 2099228 h 2323145"/>
              <a:gd name="connsiteX194" fmla="*/ 2881291 w 11269336"/>
              <a:gd name="connsiteY194" fmla="*/ 2099618 h 2323145"/>
              <a:gd name="connsiteX195" fmla="*/ 2853979 w 11269336"/>
              <a:gd name="connsiteY195" fmla="*/ 2090388 h 2323145"/>
              <a:gd name="connsiteX196" fmla="*/ 2791790 w 11269336"/>
              <a:gd name="connsiteY196" fmla="*/ 2080332 h 2323145"/>
              <a:gd name="connsiteX197" fmla="*/ 2755844 w 11269336"/>
              <a:gd name="connsiteY197" fmla="*/ 2078874 h 2323145"/>
              <a:gd name="connsiteX198" fmla="*/ 2657742 w 11269336"/>
              <a:gd name="connsiteY198" fmla="*/ 2070179 h 2323145"/>
              <a:gd name="connsiteX199" fmla="*/ 2559549 w 11269336"/>
              <a:gd name="connsiteY199" fmla="*/ 2057873 h 2323145"/>
              <a:gd name="connsiteX200" fmla="*/ 2512054 w 11269336"/>
              <a:gd name="connsiteY200" fmla="*/ 2031671 h 2323145"/>
              <a:gd name="connsiteX201" fmla="*/ 2506437 w 11269336"/>
              <a:gd name="connsiteY201" fmla="*/ 2030918 h 2323145"/>
              <a:gd name="connsiteX202" fmla="*/ 2491752 w 11269336"/>
              <a:gd name="connsiteY202" fmla="*/ 2033906 h 2323145"/>
              <a:gd name="connsiteX203" fmla="*/ 2486338 w 11269336"/>
              <a:gd name="connsiteY203" fmla="*/ 2035862 h 2323145"/>
              <a:gd name="connsiteX204" fmla="*/ 2478186 w 11269336"/>
              <a:gd name="connsiteY204" fmla="*/ 2036953 h 2323145"/>
              <a:gd name="connsiteX205" fmla="*/ 2477950 w 11269336"/>
              <a:gd name="connsiteY205" fmla="*/ 2036715 h 2323145"/>
              <a:gd name="connsiteX206" fmla="*/ 2470381 w 11269336"/>
              <a:gd name="connsiteY206" fmla="*/ 2038256 h 2323145"/>
              <a:gd name="connsiteX207" fmla="*/ 2433781 w 11269336"/>
              <a:gd name="connsiteY207" fmla="*/ 2049140 h 2323145"/>
              <a:gd name="connsiteX208" fmla="*/ 2381172 w 11269336"/>
              <a:gd name="connsiteY208" fmla="*/ 2030645 h 2323145"/>
              <a:gd name="connsiteX209" fmla="*/ 2360198 w 11269336"/>
              <a:gd name="connsiteY209" fmla="*/ 2029059 h 2323145"/>
              <a:gd name="connsiteX210" fmla="*/ 2348815 w 11269336"/>
              <a:gd name="connsiteY210" fmla="*/ 2026798 h 2323145"/>
              <a:gd name="connsiteX211" fmla="*/ 2347988 w 11269336"/>
              <a:gd name="connsiteY211" fmla="*/ 2025745 h 2323145"/>
              <a:gd name="connsiteX212" fmla="*/ 2312920 w 11269336"/>
              <a:gd name="connsiteY212" fmla="*/ 2036311 h 2323145"/>
              <a:gd name="connsiteX213" fmla="*/ 2307986 w 11269336"/>
              <a:gd name="connsiteY213" fmla="*/ 2035583 h 2323145"/>
              <a:gd name="connsiteX214" fmla="*/ 2285481 w 11269336"/>
              <a:gd name="connsiteY214" fmla="*/ 2045197 h 2323145"/>
              <a:gd name="connsiteX215" fmla="*/ 2273666 w 11269336"/>
              <a:gd name="connsiteY215" fmla="*/ 2048710 h 2323145"/>
              <a:gd name="connsiteX216" fmla="*/ 2270719 w 11269336"/>
              <a:gd name="connsiteY216" fmla="*/ 2052702 h 2323145"/>
              <a:gd name="connsiteX217" fmla="*/ 2253080 w 11269336"/>
              <a:gd name="connsiteY217" fmla="*/ 2056363 h 2323145"/>
              <a:gd name="connsiteX218" fmla="*/ 2250906 w 11269336"/>
              <a:gd name="connsiteY218" fmla="*/ 2055654 h 2323145"/>
              <a:gd name="connsiteX219" fmla="*/ 2236905 w 11269336"/>
              <a:gd name="connsiteY219" fmla="*/ 2062882 h 2323145"/>
              <a:gd name="connsiteX220" fmla="*/ 2225830 w 11269336"/>
              <a:gd name="connsiteY220" fmla="*/ 2074027 h 2323145"/>
              <a:gd name="connsiteX221" fmla="*/ 2073776 w 11269336"/>
              <a:gd name="connsiteY221" fmla="*/ 2089244 h 2323145"/>
              <a:gd name="connsiteX222" fmla="*/ 1948256 w 11269336"/>
              <a:gd name="connsiteY222" fmla="*/ 2146616 h 2323145"/>
              <a:gd name="connsiteX223" fmla="*/ 1865582 w 11269336"/>
              <a:gd name="connsiteY223" fmla="*/ 2153738 h 2323145"/>
              <a:gd name="connsiteX224" fmla="*/ 1835210 w 11269336"/>
              <a:gd name="connsiteY224" fmla="*/ 2134244 h 2323145"/>
              <a:gd name="connsiteX225" fmla="*/ 1632661 w 11269336"/>
              <a:gd name="connsiteY225" fmla="*/ 2173882 h 2323145"/>
              <a:gd name="connsiteX226" fmla="*/ 1579590 w 11269336"/>
              <a:gd name="connsiteY226" fmla="*/ 2173680 h 2323145"/>
              <a:gd name="connsiteX227" fmla="*/ 1535601 w 11269336"/>
              <a:gd name="connsiteY227" fmla="*/ 2194590 h 2323145"/>
              <a:gd name="connsiteX228" fmla="*/ 1515594 w 11269336"/>
              <a:gd name="connsiteY228" fmla="*/ 2189622 h 2323145"/>
              <a:gd name="connsiteX229" fmla="*/ 1512113 w 11269336"/>
              <a:gd name="connsiteY229" fmla="*/ 2188534 h 2323145"/>
              <a:gd name="connsiteX230" fmla="*/ 1498838 w 11269336"/>
              <a:gd name="connsiteY230" fmla="*/ 2189213 h 2323145"/>
              <a:gd name="connsiteX231" fmla="*/ 1494279 w 11269336"/>
              <a:gd name="connsiteY231" fmla="*/ 2183112 h 2323145"/>
              <a:gd name="connsiteX232" fmla="*/ 1473714 w 11269336"/>
              <a:gd name="connsiteY232" fmla="*/ 2179625 h 2323145"/>
              <a:gd name="connsiteX233" fmla="*/ 1449503 w 11269336"/>
              <a:gd name="connsiteY233" fmla="*/ 2182633 h 2323145"/>
              <a:gd name="connsiteX234" fmla="*/ 1266687 w 11269336"/>
              <a:gd name="connsiteY234" fmla="*/ 2212688 h 2323145"/>
              <a:gd name="connsiteX235" fmla="*/ 1239614 w 11269336"/>
              <a:gd name="connsiteY235" fmla="*/ 2209727 h 2323145"/>
              <a:gd name="connsiteX236" fmla="*/ 1202436 w 11269336"/>
              <a:gd name="connsiteY236" fmla="*/ 2209817 h 2323145"/>
              <a:gd name="connsiteX237" fmla="*/ 1136097 w 11269336"/>
              <a:gd name="connsiteY237" fmla="*/ 2205112 h 2323145"/>
              <a:gd name="connsiteX238" fmla="*/ 988232 w 11269336"/>
              <a:gd name="connsiteY238" fmla="*/ 2235635 h 2323145"/>
              <a:gd name="connsiteX239" fmla="*/ 981959 w 11269336"/>
              <a:gd name="connsiteY239" fmla="*/ 2231607 h 2323145"/>
              <a:gd name="connsiteX240" fmla="*/ 938600 w 11269336"/>
              <a:gd name="connsiteY240" fmla="*/ 2238113 h 2323145"/>
              <a:gd name="connsiteX241" fmla="*/ 791788 w 11269336"/>
              <a:gd name="connsiteY241" fmla="*/ 2293224 h 2323145"/>
              <a:gd name="connsiteX242" fmla="*/ 706914 w 11269336"/>
              <a:gd name="connsiteY242" fmla="*/ 2305046 h 2323145"/>
              <a:gd name="connsiteX243" fmla="*/ 675971 w 11269336"/>
              <a:gd name="connsiteY243" fmla="*/ 2304030 h 2323145"/>
              <a:gd name="connsiteX244" fmla="*/ 624180 w 11269336"/>
              <a:gd name="connsiteY244" fmla="*/ 2302650 h 2323145"/>
              <a:gd name="connsiteX245" fmla="*/ 583453 w 11269336"/>
              <a:gd name="connsiteY245" fmla="*/ 2288788 h 2323145"/>
              <a:gd name="connsiteX246" fmla="*/ 540946 w 11269336"/>
              <a:gd name="connsiteY246" fmla="*/ 2292721 h 2323145"/>
              <a:gd name="connsiteX247" fmla="*/ 533680 w 11269336"/>
              <a:gd name="connsiteY247" fmla="*/ 2310233 h 2323145"/>
              <a:gd name="connsiteX248" fmla="*/ 487366 w 11269336"/>
              <a:gd name="connsiteY248" fmla="*/ 2309053 h 2323145"/>
              <a:gd name="connsiteX249" fmla="*/ 416820 w 11269336"/>
              <a:gd name="connsiteY249" fmla="*/ 2305443 h 2323145"/>
              <a:gd name="connsiteX250" fmla="*/ 376805 w 11269336"/>
              <a:gd name="connsiteY250" fmla="*/ 2307647 h 2323145"/>
              <a:gd name="connsiteX251" fmla="*/ 266777 w 11269336"/>
              <a:gd name="connsiteY251" fmla="*/ 2309012 h 2323145"/>
              <a:gd name="connsiteX252" fmla="*/ 156013 w 11269336"/>
              <a:gd name="connsiteY252" fmla="*/ 2306832 h 2323145"/>
              <a:gd name="connsiteX253" fmla="*/ 87258 w 11269336"/>
              <a:gd name="connsiteY253" fmla="*/ 2285511 h 2323145"/>
              <a:gd name="connsiteX254" fmla="*/ 23798 w 11269336"/>
              <a:gd name="connsiteY254" fmla="*/ 2281822 h 2323145"/>
              <a:gd name="connsiteX255" fmla="*/ 0 w 11269336"/>
              <a:gd name="connsiteY255" fmla="*/ 2285369 h 2323145"/>
              <a:gd name="connsiteX256" fmla="*/ 0 w 11269336"/>
              <a:gd name="connsiteY25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05765 w 11269336"/>
              <a:gd name="connsiteY145" fmla="*/ 2199902 h 2323145"/>
              <a:gd name="connsiteX146" fmla="*/ 4401354 w 11269336"/>
              <a:gd name="connsiteY146" fmla="*/ 2194745 h 2323145"/>
              <a:gd name="connsiteX147" fmla="*/ 4366646 w 11269336"/>
              <a:gd name="connsiteY147" fmla="*/ 2198564 h 2323145"/>
              <a:gd name="connsiteX148" fmla="*/ 4354009 w 11269336"/>
              <a:gd name="connsiteY148" fmla="*/ 2204984 h 2323145"/>
              <a:gd name="connsiteX149" fmla="*/ 4348284 w 11269336"/>
              <a:gd name="connsiteY149" fmla="*/ 2205270 h 2323145"/>
              <a:gd name="connsiteX150" fmla="*/ 4333906 w 11269336"/>
              <a:gd name="connsiteY150" fmla="*/ 2205251 h 2323145"/>
              <a:gd name="connsiteX151" fmla="*/ 4308819 w 11269336"/>
              <a:gd name="connsiteY151" fmla="*/ 2203822 h 2323145"/>
              <a:gd name="connsiteX152" fmla="*/ 4301210 w 11269336"/>
              <a:gd name="connsiteY152" fmla="*/ 2204456 h 2323145"/>
              <a:gd name="connsiteX153" fmla="*/ 4283095 w 11269336"/>
              <a:gd name="connsiteY153" fmla="*/ 2198177 h 2323145"/>
              <a:gd name="connsiteX154" fmla="*/ 4250119 w 11269336"/>
              <a:gd name="connsiteY154" fmla="*/ 2196342 h 2323145"/>
              <a:gd name="connsiteX155" fmla="*/ 4189203 w 11269336"/>
              <a:gd name="connsiteY155" fmla="*/ 2178994 h 2323145"/>
              <a:gd name="connsiteX156" fmla="*/ 4154035 w 11269336"/>
              <a:gd name="connsiteY156" fmla="*/ 2171950 h 2323145"/>
              <a:gd name="connsiteX157" fmla="*/ 4129569 w 11269336"/>
              <a:gd name="connsiteY157" fmla="*/ 2163850 h 2323145"/>
              <a:gd name="connsiteX158" fmla="*/ 4061250 w 11269336"/>
              <a:gd name="connsiteY158" fmla="*/ 2159236 h 2323145"/>
              <a:gd name="connsiteX159" fmla="*/ 3945480 w 11269336"/>
              <a:gd name="connsiteY159" fmla="*/ 2158279 h 2323145"/>
              <a:gd name="connsiteX160" fmla="*/ 3921468 w 11269336"/>
              <a:gd name="connsiteY160" fmla="*/ 2156588 h 2323145"/>
              <a:gd name="connsiteX161" fmla="*/ 3903348 w 11269336"/>
              <a:gd name="connsiteY161" fmla="*/ 2149220 h 2323145"/>
              <a:gd name="connsiteX162" fmla="*/ 3901342 w 11269336"/>
              <a:gd name="connsiteY162" fmla="*/ 2142355 h 2323145"/>
              <a:gd name="connsiteX163" fmla="*/ 3888539 w 11269336"/>
              <a:gd name="connsiteY163" fmla="*/ 2140476 h 2323145"/>
              <a:gd name="connsiteX164" fmla="*/ 3885662 w 11269336"/>
              <a:gd name="connsiteY164" fmla="*/ 2138740 h 2323145"/>
              <a:gd name="connsiteX165" fmla="*/ 3868627 w 11269336"/>
              <a:gd name="connsiteY165" fmla="*/ 2130023 h 2323145"/>
              <a:gd name="connsiteX166" fmla="*/ 3819177 w 11269336"/>
              <a:gd name="connsiteY166" fmla="*/ 2142111 h 2323145"/>
              <a:gd name="connsiteX167" fmla="*/ 3769100 w 11269336"/>
              <a:gd name="connsiteY167" fmla="*/ 2131731 h 2323145"/>
              <a:gd name="connsiteX168" fmla="*/ 3562752 w 11269336"/>
              <a:gd name="connsiteY168" fmla="*/ 2131785 h 2323145"/>
              <a:gd name="connsiteX169" fmla="*/ 3541402 w 11269336"/>
              <a:gd name="connsiteY169" fmla="*/ 2106821 h 2323145"/>
              <a:gd name="connsiteX170" fmla="*/ 3365341 w 11269336"/>
              <a:gd name="connsiteY170" fmla="*/ 2077638 h 2323145"/>
              <a:gd name="connsiteX171" fmla="*/ 3170922 w 11269336"/>
              <a:gd name="connsiteY171" fmla="*/ 2115957 h 2323145"/>
              <a:gd name="connsiteX172" fmla="*/ 3156256 w 11269336"/>
              <a:gd name="connsiteY172" fmla="*/ 2124773 h 2323145"/>
              <a:gd name="connsiteX173" fmla="*/ 3140298 w 11269336"/>
              <a:gd name="connsiteY173" fmla="*/ 2129182 h 2323145"/>
              <a:gd name="connsiteX174" fmla="*/ 3138514 w 11269336"/>
              <a:gd name="connsiteY174" fmla="*/ 2128069 h 2323145"/>
              <a:gd name="connsiteX175" fmla="*/ 3120467 w 11269336"/>
              <a:gd name="connsiteY175" fmla="*/ 2128281 h 2323145"/>
              <a:gd name="connsiteX176" fmla="*/ 3116175 w 11269336"/>
              <a:gd name="connsiteY176" fmla="*/ 2131633 h 2323145"/>
              <a:gd name="connsiteX177" fmla="*/ 3103685 w 11269336"/>
              <a:gd name="connsiteY177" fmla="*/ 2132814 h 2323145"/>
              <a:gd name="connsiteX178" fmla="*/ 3078794 w 11269336"/>
              <a:gd name="connsiteY178" fmla="*/ 2137935 h 2323145"/>
              <a:gd name="connsiteX179" fmla="*/ 3074407 w 11269336"/>
              <a:gd name="connsiteY179" fmla="*/ 2136274 h 2323145"/>
              <a:gd name="connsiteX180" fmla="*/ 3037285 w 11269336"/>
              <a:gd name="connsiteY180" fmla="*/ 2139919 h 2323145"/>
              <a:gd name="connsiteX181" fmla="*/ 3036901 w 11269336"/>
              <a:gd name="connsiteY181" fmla="*/ 2138726 h 2323145"/>
              <a:gd name="connsiteX182" fmla="*/ 3026996 w 11269336"/>
              <a:gd name="connsiteY182" fmla="*/ 2134322 h 2323145"/>
              <a:gd name="connsiteX183" fmla="*/ 3007772 w 11269336"/>
              <a:gd name="connsiteY183" fmla="*/ 2128742 h 2323145"/>
              <a:gd name="connsiteX184" fmla="*/ 2965030 w 11269336"/>
              <a:gd name="connsiteY184" fmla="*/ 2100494 h 2323145"/>
              <a:gd name="connsiteX185" fmla="*/ 2926342 w 11269336"/>
              <a:gd name="connsiteY185" fmla="*/ 2104155 h 2323145"/>
              <a:gd name="connsiteX186" fmla="*/ 2918608 w 11269336"/>
              <a:gd name="connsiteY186" fmla="*/ 2104215 h 2323145"/>
              <a:gd name="connsiteX187" fmla="*/ 2918475 w 11269336"/>
              <a:gd name="connsiteY187" fmla="*/ 2103937 h 2323145"/>
              <a:gd name="connsiteX188" fmla="*/ 2910360 w 11269336"/>
              <a:gd name="connsiteY188" fmla="*/ 2103444 h 2323145"/>
              <a:gd name="connsiteX189" fmla="*/ 2904507 w 11269336"/>
              <a:gd name="connsiteY189" fmla="*/ 2104326 h 2323145"/>
              <a:gd name="connsiteX190" fmla="*/ 2889503 w 11269336"/>
              <a:gd name="connsiteY190" fmla="*/ 2104443 h 2323145"/>
              <a:gd name="connsiteX191" fmla="*/ 2884480 w 11269336"/>
              <a:gd name="connsiteY191" fmla="*/ 2102626 h 2323145"/>
              <a:gd name="connsiteX192" fmla="*/ 2882689 w 11269336"/>
              <a:gd name="connsiteY192" fmla="*/ 2099228 h 2323145"/>
              <a:gd name="connsiteX193" fmla="*/ 2881291 w 11269336"/>
              <a:gd name="connsiteY193" fmla="*/ 2099618 h 2323145"/>
              <a:gd name="connsiteX194" fmla="*/ 2853979 w 11269336"/>
              <a:gd name="connsiteY194" fmla="*/ 2090388 h 2323145"/>
              <a:gd name="connsiteX195" fmla="*/ 2791790 w 11269336"/>
              <a:gd name="connsiteY195" fmla="*/ 2080332 h 2323145"/>
              <a:gd name="connsiteX196" fmla="*/ 2755844 w 11269336"/>
              <a:gd name="connsiteY196" fmla="*/ 2078874 h 2323145"/>
              <a:gd name="connsiteX197" fmla="*/ 2657742 w 11269336"/>
              <a:gd name="connsiteY197" fmla="*/ 2070179 h 2323145"/>
              <a:gd name="connsiteX198" fmla="*/ 2559549 w 11269336"/>
              <a:gd name="connsiteY198" fmla="*/ 2057873 h 2323145"/>
              <a:gd name="connsiteX199" fmla="*/ 2512054 w 11269336"/>
              <a:gd name="connsiteY199" fmla="*/ 2031671 h 2323145"/>
              <a:gd name="connsiteX200" fmla="*/ 2506437 w 11269336"/>
              <a:gd name="connsiteY200" fmla="*/ 2030918 h 2323145"/>
              <a:gd name="connsiteX201" fmla="*/ 2491752 w 11269336"/>
              <a:gd name="connsiteY201" fmla="*/ 2033906 h 2323145"/>
              <a:gd name="connsiteX202" fmla="*/ 2486338 w 11269336"/>
              <a:gd name="connsiteY202" fmla="*/ 2035862 h 2323145"/>
              <a:gd name="connsiteX203" fmla="*/ 2478186 w 11269336"/>
              <a:gd name="connsiteY203" fmla="*/ 2036953 h 2323145"/>
              <a:gd name="connsiteX204" fmla="*/ 2477950 w 11269336"/>
              <a:gd name="connsiteY204" fmla="*/ 2036715 h 2323145"/>
              <a:gd name="connsiteX205" fmla="*/ 2470381 w 11269336"/>
              <a:gd name="connsiteY205" fmla="*/ 2038256 h 2323145"/>
              <a:gd name="connsiteX206" fmla="*/ 2433781 w 11269336"/>
              <a:gd name="connsiteY206" fmla="*/ 2049140 h 2323145"/>
              <a:gd name="connsiteX207" fmla="*/ 2381172 w 11269336"/>
              <a:gd name="connsiteY207" fmla="*/ 2030645 h 2323145"/>
              <a:gd name="connsiteX208" fmla="*/ 2360198 w 11269336"/>
              <a:gd name="connsiteY208" fmla="*/ 2029059 h 2323145"/>
              <a:gd name="connsiteX209" fmla="*/ 2348815 w 11269336"/>
              <a:gd name="connsiteY209" fmla="*/ 2026798 h 2323145"/>
              <a:gd name="connsiteX210" fmla="*/ 2347988 w 11269336"/>
              <a:gd name="connsiteY210" fmla="*/ 2025745 h 2323145"/>
              <a:gd name="connsiteX211" fmla="*/ 2312920 w 11269336"/>
              <a:gd name="connsiteY211" fmla="*/ 2036311 h 2323145"/>
              <a:gd name="connsiteX212" fmla="*/ 2307986 w 11269336"/>
              <a:gd name="connsiteY212" fmla="*/ 2035583 h 2323145"/>
              <a:gd name="connsiteX213" fmla="*/ 2285481 w 11269336"/>
              <a:gd name="connsiteY213" fmla="*/ 2045197 h 2323145"/>
              <a:gd name="connsiteX214" fmla="*/ 2273666 w 11269336"/>
              <a:gd name="connsiteY214" fmla="*/ 2048710 h 2323145"/>
              <a:gd name="connsiteX215" fmla="*/ 2270719 w 11269336"/>
              <a:gd name="connsiteY215" fmla="*/ 2052702 h 2323145"/>
              <a:gd name="connsiteX216" fmla="*/ 2253080 w 11269336"/>
              <a:gd name="connsiteY216" fmla="*/ 2056363 h 2323145"/>
              <a:gd name="connsiteX217" fmla="*/ 2250906 w 11269336"/>
              <a:gd name="connsiteY217" fmla="*/ 2055654 h 2323145"/>
              <a:gd name="connsiteX218" fmla="*/ 2236905 w 11269336"/>
              <a:gd name="connsiteY218" fmla="*/ 2062882 h 2323145"/>
              <a:gd name="connsiteX219" fmla="*/ 2225830 w 11269336"/>
              <a:gd name="connsiteY219" fmla="*/ 2074027 h 2323145"/>
              <a:gd name="connsiteX220" fmla="*/ 2073776 w 11269336"/>
              <a:gd name="connsiteY220" fmla="*/ 2089244 h 2323145"/>
              <a:gd name="connsiteX221" fmla="*/ 1948256 w 11269336"/>
              <a:gd name="connsiteY221" fmla="*/ 2146616 h 2323145"/>
              <a:gd name="connsiteX222" fmla="*/ 1865582 w 11269336"/>
              <a:gd name="connsiteY222" fmla="*/ 2153738 h 2323145"/>
              <a:gd name="connsiteX223" fmla="*/ 1835210 w 11269336"/>
              <a:gd name="connsiteY223" fmla="*/ 2134244 h 2323145"/>
              <a:gd name="connsiteX224" fmla="*/ 1632661 w 11269336"/>
              <a:gd name="connsiteY224" fmla="*/ 2173882 h 2323145"/>
              <a:gd name="connsiteX225" fmla="*/ 1579590 w 11269336"/>
              <a:gd name="connsiteY225" fmla="*/ 2173680 h 2323145"/>
              <a:gd name="connsiteX226" fmla="*/ 1535601 w 11269336"/>
              <a:gd name="connsiteY226" fmla="*/ 2194590 h 2323145"/>
              <a:gd name="connsiteX227" fmla="*/ 1515594 w 11269336"/>
              <a:gd name="connsiteY227" fmla="*/ 2189622 h 2323145"/>
              <a:gd name="connsiteX228" fmla="*/ 1512113 w 11269336"/>
              <a:gd name="connsiteY228" fmla="*/ 2188534 h 2323145"/>
              <a:gd name="connsiteX229" fmla="*/ 1498838 w 11269336"/>
              <a:gd name="connsiteY229" fmla="*/ 2189213 h 2323145"/>
              <a:gd name="connsiteX230" fmla="*/ 1494279 w 11269336"/>
              <a:gd name="connsiteY230" fmla="*/ 2183112 h 2323145"/>
              <a:gd name="connsiteX231" fmla="*/ 1473714 w 11269336"/>
              <a:gd name="connsiteY231" fmla="*/ 2179625 h 2323145"/>
              <a:gd name="connsiteX232" fmla="*/ 1449503 w 11269336"/>
              <a:gd name="connsiteY232" fmla="*/ 2182633 h 2323145"/>
              <a:gd name="connsiteX233" fmla="*/ 1266687 w 11269336"/>
              <a:gd name="connsiteY233" fmla="*/ 2212688 h 2323145"/>
              <a:gd name="connsiteX234" fmla="*/ 1239614 w 11269336"/>
              <a:gd name="connsiteY234" fmla="*/ 2209727 h 2323145"/>
              <a:gd name="connsiteX235" fmla="*/ 1202436 w 11269336"/>
              <a:gd name="connsiteY235" fmla="*/ 2209817 h 2323145"/>
              <a:gd name="connsiteX236" fmla="*/ 1136097 w 11269336"/>
              <a:gd name="connsiteY236" fmla="*/ 2205112 h 2323145"/>
              <a:gd name="connsiteX237" fmla="*/ 988232 w 11269336"/>
              <a:gd name="connsiteY237" fmla="*/ 2235635 h 2323145"/>
              <a:gd name="connsiteX238" fmla="*/ 981959 w 11269336"/>
              <a:gd name="connsiteY238" fmla="*/ 2231607 h 2323145"/>
              <a:gd name="connsiteX239" fmla="*/ 938600 w 11269336"/>
              <a:gd name="connsiteY239" fmla="*/ 2238113 h 2323145"/>
              <a:gd name="connsiteX240" fmla="*/ 791788 w 11269336"/>
              <a:gd name="connsiteY240" fmla="*/ 2293224 h 2323145"/>
              <a:gd name="connsiteX241" fmla="*/ 706914 w 11269336"/>
              <a:gd name="connsiteY241" fmla="*/ 2305046 h 2323145"/>
              <a:gd name="connsiteX242" fmla="*/ 675971 w 11269336"/>
              <a:gd name="connsiteY242" fmla="*/ 2304030 h 2323145"/>
              <a:gd name="connsiteX243" fmla="*/ 624180 w 11269336"/>
              <a:gd name="connsiteY243" fmla="*/ 2302650 h 2323145"/>
              <a:gd name="connsiteX244" fmla="*/ 583453 w 11269336"/>
              <a:gd name="connsiteY244" fmla="*/ 2288788 h 2323145"/>
              <a:gd name="connsiteX245" fmla="*/ 540946 w 11269336"/>
              <a:gd name="connsiteY245" fmla="*/ 2292721 h 2323145"/>
              <a:gd name="connsiteX246" fmla="*/ 533680 w 11269336"/>
              <a:gd name="connsiteY246" fmla="*/ 2310233 h 2323145"/>
              <a:gd name="connsiteX247" fmla="*/ 487366 w 11269336"/>
              <a:gd name="connsiteY247" fmla="*/ 2309053 h 2323145"/>
              <a:gd name="connsiteX248" fmla="*/ 416820 w 11269336"/>
              <a:gd name="connsiteY248" fmla="*/ 2305443 h 2323145"/>
              <a:gd name="connsiteX249" fmla="*/ 376805 w 11269336"/>
              <a:gd name="connsiteY249" fmla="*/ 2307647 h 2323145"/>
              <a:gd name="connsiteX250" fmla="*/ 266777 w 11269336"/>
              <a:gd name="connsiteY250" fmla="*/ 2309012 h 2323145"/>
              <a:gd name="connsiteX251" fmla="*/ 156013 w 11269336"/>
              <a:gd name="connsiteY251" fmla="*/ 2306832 h 2323145"/>
              <a:gd name="connsiteX252" fmla="*/ 87258 w 11269336"/>
              <a:gd name="connsiteY252" fmla="*/ 2285511 h 2323145"/>
              <a:gd name="connsiteX253" fmla="*/ 23798 w 11269336"/>
              <a:gd name="connsiteY253" fmla="*/ 2281822 h 2323145"/>
              <a:gd name="connsiteX254" fmla="*/ 0 w 11269336"/>
              <a:gd name="connsiteY254" fmla="*/ 2285369 h 2323145"/>
              <a:gd name="connsiteX255" fmla="*/ 0 w 11269336"/>
              <a:gd name="connsiteY25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05765 w 11269336"/>
              <a:gd name="connsiteY144" fmla="*/ 2199902 h 2323145"/>
              <a:gd name="connsiteX145" fmla="*/ 4401354 w 11269336"/>
              <a:gd name="connsiteY145" fmla="*/ 2194745 h 2323145"/>
              <a:gd name="connsiteX146" fmla="*/ 4366646 w 11269336"/>
              <a:gd name="connsiteY146" fmla="*/ 2198564 h 2323145"/>
              <a:gd name="connsiteX147" fmla="*/ 4354009 w 11269336"/>
              <a:gd name="connsiteY147" fmla="*/ 2204984 h 2323145"/>
              <a:gd name="connsiteX148" fmla="*/ 4348284 w 11269336"/>
              <a:gd name="connsiteY148" fmla="*/ 2205270 h 2323145"/>
              <a:gd name="connsiteX149" fmla="*/ 4333906 w 11269336"/>
              <a:gd name="connsiteY149" fmla="*/ 2205251 h 2323145"/>
              <a:gd name="connsiteX150" fmla="*/ 4308819 w 11269336"/>
              <a:gd name="connsiteY150" fmla="*/ 2203822 h 2323145"/>
              <a:gd name="connsiteX151" fmla="*/ 4301210 w 11269336"/>
              <a:gd name="connsiteY151" fmla="*/ 2204456 h 2323145"/>
              <a:gd name="connsiteX152" fmla="*/ 4283095 w 11269336"/>
              <a:gd name="connsiteY152" fmla="*/ 2198177 h 2323145"/>
              <a:gd name="connsiteX153" fmla="*/ 4250119 w 11269336"/>
              <a:gd name="connsiteY153" fmla="*/ 2196342 h 2323145"/>
              <a:gd name="connsiteX154" fmla="*/ 4189203 w 11269336"/>
              <a:gd name="connsiteY154" fmla="*/ 2178994 h 2323145"/>
              <a:gd name="connsiteX155" fmla="*/ 4154035 w 11269336"/>
              <a:gd name="connsiteY155" fmla="*/ 2171950 h 2323145"/>
              <a:gd name="connsiteX156" fmla="*/ 4129569 w 11269336"/>
              <a:gd name="connsiteY156" fmla="*/ 2163850 h 2323145"/>
              <a:gd name="connsiteX157" fmla="*/ 4061250 w 11269336"/>
              <a:gd name="connsiteY157" fmla="*/ 2159236 h 2323145"/>
              <a:gd name="connsiteX158" fmla="*/ 3945480 w 11269336"/>
              <a:gd name="connsiteY158" fmla="*/ 2158279 h 2323145"/>
              <a:gd name="connsiteX159" fmla="*/ 3921468 w 11269336"/>
              <a:gd name="connsiteY159" fmla="*/ 2156588 h 2323145"/>
              <a:gd name="connsiteX160" fmla="*/ 3903348 w 11269336"/>
              <a:gd name="connsiteY160" fmla="*/ 2149220 h 2323145"/>
              <a:gd name="connsiteX161" fmla="*/ 3901342 w 11269336"/>
              <a:gd name="connsiteY161" fmla="*/ 2142355 h 2323145"/>
              <a:gd name="connsiteX162" fmla="*/ 3888539 w 11269336"/>
              <a:gd name="connsiteY162" fmla="*/ 2140476 h 2323145"/>
              <a:gd name="connsiteX163" fmla="*/ 3885662 w 11269336"/>
              <a:gd name="connsiteY163" fmla="*/ 2138740 h 2323145"/>
              <a:gd name="connsiteX164" fmla="*/ 3868627 w 11269336"/>
              <a:gd name="connsiteY164" fmla="*/ 2130023 h 2323145"/>
              <a:gd name="connsiteX165" fmla="*/ 3819177 w 11269336"/>
              <a:gd name="connsiteY165" fmla="*/ 2142111 h 2323145"/>
              <a:gd name="connsiteX166" fmla="*/ 3769100 w 11269336"/>
              <a:gd name="connsiteY166" fmla="*/ 2131731 h 2323145"/>
              <a:gd name="connsiteX167" fmla="*/ 3562752 w 11269336"/>
              <a:gd name="connsiteY167" fmla="*/ 2131785 h 2323145"/>
              <a:gd name="connsiteX168" fmla="*/ 3541402 w 11269336"/>
              <a:gd name="connsiteY168" fmla="*/ 2106821 h 2323145"/>
              <a:gd name="connsiteX169" fmla="*/ 3365341 w 11269336"/>
              <a:gd name="connsiteY169" fmla="*/ 2077638 h 2323145"/>
              <a:gd name="connsiteX170" fmla="*/ 3170922 w 11269336"/>
              <a:gd name="connsiteY170" fmla="*/ 2115957 h 2323145"/>
              <a:gd name="connsiteX171" fmla="*/ 3156256 w 11269336"/>
              <a:gd name="connsiteY171" fmla="*/ 2124773 h 2323145"/>
              <a:gd name="connsiteX172" fmla="*/ 3140298 w 11269336"/>
              <a:gd name="connsiteY172" fmla="*/ 2129182 h 2323145"/>
              <a:gd name="connsiteX173" fmla="*/ 3138514 w 11269336"/>
              <a:gd name="connsiteY173" fmla="*/ 2128069 h 2323145"/>
              <a:gd name="connsiteX174" fmla="*/ 3120467 w 11269336"/>
              <a:gd name="connsiteY174" fmla="*/ 2128281 h 2323145"/>
              <a:gd name="connsiteX175" fmla="*/ 3116175 w 11269336"/>
              <a:gd name="connsiteY175" fmla="*/ 2131633 h 2323145"/>
              <a:gd name="connsiteX176" fmla="*/ 3103685 w 11269336"/>
              <a:gd name="connsiteY176" fmla="*/ 2132814 h 2323145"/>
              <a:gd name="connsiteX177" fmla="*/ 3078794 w 11269336"/>
              <a:gd name="connsiteY177" fmla="*/ 2137935 h 2323145"/>
              <a:gd name="connsiteX178" fmla="*/ 3074407 w 11269336"/>
              <a:gd name="connsiteY178" fmla="*/ 2136274 h 2323145"/>
              <a:gd name="connsiteX179" fmla="*/ 3037285 w 11269336"/>
              <a:gd name="connsiteY179" fmla="*/ 2139919 h 2323145"/>
              <a:gd name="connsiteX180" fmla="*/ 3036901 w 11269336"/>
              <a:gd name="connsiteY180" fmla="*/ 2138726 h 2323145"/>
              <a:gd name="connsiteX181" fmla="*/ 3026996 w 11269336"/>
              <a:gd name="connsiteY181" fmla="*/ 2134322 h 2323145"/>
              <a:gd name="connsiteX182" fmla="*/ 3007772 w 11269336"/>
              <a:gd name="connsiteY182" fmla="*/ 2128742 h 2323145"/>
              <a:gd name="connsiteX183" fmla="*/ 2965030 w 11269336"/>
              <a:gd name="connsiteY183" fmla="*/ 2100494 h 2323145"/>
              <a:gd name="connsiteX184" fmla="*/ 2926342 w 11269336"/>
              <a:gd name="connsiteY184" fmla="*/ 2104155 h 2323145"/>
              <a:gd name="connsiteX185" fmla="*/ 2918608 w 11269336"/>
              <a:gd name="connsiteY185" fmla="*/ 2104215 h 2323145"/>
              <a:gd name="connsiteX186" fmla="*/ 2918475 w 11269336"/>
              <a:gd name="connsiteY186" fmla="*/ 2103937 h 2323145"/>
              <a:gd name="connsiteX187" fmla="*/ 2910360 w 11269336"/>
              <a:gd name="connsiteY187" fmla="*/ 2103444 h 2323145"/>
              <a:gd name="connsiteX188" fmla="*/ 2904507 w 11269336"/>
              <a:gd name="connsiteY188" fmla="*/ 2104326 h 2323145"/>
              <a:gd name="connsiteX189" fmla="*/ 2889503 w 11269336"/>
              <a:gd name="connsiteY189" fmla="*/ 2104443 h 2323145"/>
              <a:gd name="connsiteX190" fmla="*/ 2884480 w 11269336"/>
              <a:gd name="connsiteY190" fmla="*/ 2102626 h 2323145"/>
              <a:gd name="connsiteX191" fmla="*/ 2882689 w 11269336"/>
              <a:gd name="connsiteY191" fmla="*/ 2099228 h 2323145"/>
              <a:gd name="connsiteX192" fmla="*/ 2881291 w 11269336"/>
              <a:gd name="connsiteY192" fmla="*/ 2099618 h 2323145"/>
              <a:gd name="connsiteX193" fmla="*/ 2853979 w 11269336"/>
              <a:gd name="connsiteY193" fmla="*/ 2090388 h 2323145"/>
              <a:gd name="connsiteX194" fmla="*/ 2791790 w 11269336"/>
              <a:gd name="connsiteY194" fmla="*/ 2080332 h 2323145"/>
              <a:gd name="connsiteX195" fmla="*/ 2755844 w 11269336"/>
              <a:gd name="connsiteY195" fmla="*/ 2078874 h 2323145"/>
              <a:gd name="connsiteX196" fmla="*/ 2657742 w 11269336"/>
              <a:gd name="connsiteY196" fmla="*/ 2070179 h 2323145"/>
              <a:gd name="connsiteX197" fmla="*/ 2559549 w 11269336"/>
              <a:gd name="connsiteY197" fmla="*/ 2057873 h 2323145"/>
              <a:gd name="connsiteX198" fmla="*/ 2512054 w 11269336"/>
              <a:gd name="connsiteY198" fmla="*/ 2031671 h 2323145"/>
              <a:gd name="connsiteX199" fmla="*/ 2506437 w 11269336"/>
              <a:gd name="connsiteY199" fmla="*/ 2030918 h 2323145"/>
              <a:gd name="connsiteX200" fmla="*/ 2491752 w 11269336"/>
              <a:gd name="connsiteY200" fmla="*/ 2033906 h 2323145"/>
              <a:gd name="connsiteX201" fmla="*/ 2486338 w 11269336"/>
              <a:gd name="connsiteY201" fmla="*/ 2035862 h 2323145"/>
              <a:gd name="connsiteX202" fmla="*/ 2478186 w 11269336"/>
              <a:gd name="connsiteY202" fmla="*/ 2036953 h 2323145"/>
              <a:gd name="connsiteX203" fmla="*/ 2477950 w 11269336"/>
              <a:gd name="connsiteY203" fmla="*/ 2036715 h 2323145"/>
              <a:gd name="connsiteX204" fmla="*/ 2470381 w 11269336"/>
              <a:gd name="connsiteY204" fmla="*/ 2038256 h 2323145"/>
              <a:gd name="connsiteX205" fmla="*/ 2433781 w 11269336"/>
              <a:gd name="connsiteY205" fmla="*/ 2049140 h 2323145"/>
              <a:gd name="connsiteX206" fmla="*/ 2381172 w 11269336"/>
              <a:gd name="connsiteY206" fmla="*/ 2030645 h 2323145"/>
              <a:gd name="connsiteX207" fmla="*/ 2360198 w 11269336"/>
              <a:gd name="connsiteY207" fmla="*/ 2029059 h 2323145"/>
              <a:gd name="connsiteX208" fmla="*/ 2348815 w 11269336"/>
              <a:gd name="connsiteY208" fmla="*/ 2026798 h 2323145"/>
              <a:gd name="connsiteX209" fmla="*/ 2347988 w 11269336"/>
              <a:gd name="connsiteY209" fmla="*/ 2025745 h 2323145"/>
              <a:gd name="connsiteX210" fmla="*/ 2312920 w 11269336"/>
              <a:gd name="connsiteY210" fmla="*/ 2036311 h 2323145"/>
              <a:gd name="connsiteX211" fmla="*/ 2307986 w 11269336"/>
              <a:gd name="connsiteY211" fmla="*/ 2035583 h 2323145"/>
              <a:gd name="connsiteX212" fmla="*/ 2285481 w 11269336"/>
              <a:gd name="connsiteY212" fmla="*/ 2045197 h 2323145"/>
              <a:gd name="connsiteX213" fmla="*/ 2273666 w 11269336"/>
              <a:gd name="connsiteY213" fmla="*/ 2048710 h 2323145"/>
              <a:gd name="connsiteX214" fmla="*/ 2270719 w 11269336"/>
              <a:gd name="connsiteY214" fmla="*/ 2052702 h 2323145"/>
              <a:gd name="connsiteX215" fmla="*/ 2253080 w 11269336"/>
              <a:gd name="connsiteY215" fmla="*/ 2056363 h 2323145"/>
              <a:gd name="connsiteX216" fmla="*/ 2250906 w 11269336"/>
              <a:gd name="connsiteY216" fmla="*/ 2055654 h 2323145"/>
              <a:gd name="connsiteX217" fmla="*/ 2236905 w 11269336"/>
              <a:gd name="connsiteY217" fmla="*/ 2062882 h 2323145"/>
              <a:gd name="connsiteX218" fmla="*/ 2225830 w 11269336"/>
              <a:gd name="connsiteY218" fmla="*/ 2074027 h 2323145"/>
              <a:gd name="connsiteX219" fmla="*/ 2073776 w 11269336"/>
              <a:gd name="connsiteY219" fmla="*/ 2089244 h 2323145"/>
              <a:gd name="connsiteX220" fmla="*/ 1948256 w 11269336"/>
              <a:gd name="connsiteY220" fmla="*/ 2146616 h 2323145"/>
              <a:gd name="connsiteX221" fmla="*/ 1865582 w 11269336"/>
              <a:gd name="connsiteY221" fmla="*/ 2153738 h 2323145"/>
              <a:gd name="connsiteX222" fmla="*/ 1835210 w 11269336"/>
              <a:gd name="connsiteY222" fmla="*/ 2134244 h 2323145"/>
              <a:gd name="connsiteX223" fmla="*/ 1632661 w 11269336"/>
              <a:gd name="connsiteY223" fmla="*/ 2173882 h 2323145"/>
              <a:gd name="connsiteX224" fmla="*/ 1579590 w 11269336"/>
              <a:gd name="connsiteY224" fmla="*/ 2173680 h 2323145"/>
              <a:gd name="connsiteX225" fmla="*/ 1535601 w 11269336"/>
              <a:gd name="connsiteY225" fmla="*/ 2194590 h 2323145"/>
              <a:gd name="connsiteX226" fmla="*/ 1515594 w 11269336"/>
              <a:gd name="connsiteY226" fmla="*/ 2189622 h 2323145"/>
              <a:gd name="connsiteX227" fmla="*/ 1512113 w 11269336"/>
              <a:gd name="connsiteY227" fmla="*/ 2188534 h 2323145"/>
              <a:gd name="connsiteX228" fmla="*/ 1498838 w 11269336"/>
              <a:gd name="connsiteY228" fmla="*/ 2189213 h 2323145"/>
              <a:gd name="connsiteX229" fmla="*/ 1494279 w 11269336"/>
              <a:gd name="connsiteY229" fmla="*/ 2183112 h 2323145"/>
              <a:gd name="connsiteX230" fmla="*/ 1473714 w 11269336"/>
              <a:gd name="connsiteY230" fmla="*/ 2179625 h 2323145"/>
              <a:gd name="connsiteX231" fmla="*/ 1449503 w 11269336"/>
              <a:gd name="connsiteY231" fmla="*/ 2182633 h 2323145"/>
              <a:gd name="connsiteX232" fmla="*/ 1266687 w 11269336"/>
              <a:gd name="connsiteY232" fmla="*/ 2212688 h 2323145"/>
              <a:gd name="connsiteX233" fmla="*/ 1239614 w 11269336"/>
              <a:gd name="connsiteY233" fmla="*/ 2209727 h 2323145"/>
              <a:gd name="connsiteX234" fmla="*/ 1202436 w 11269336"/>
              <a:gd name="connsiteY234" fmla="*/ 2209817 h 2323145"/>
              <a:gd name="connsiteX235" fmla="*/ 1136097 w 11269336"/>
              <a:gd name="connsiteY235" fmla="*/ 2205112 h 2323145"/>
              <a:gd name="connsiteX236" fmla="*/ 988232 w 11269336"/>
              <a:gd name="connsiteY236" fmla="*/ 2235635 h 2323145"/>
              <a:gd name="connsiteX237" fmla="*/ 981959 w 11269336"/>
              <a:gd name="connsiteY237" fmla="*/ 2231607 h 2323145"/>
              <a:gd name="connsiteX238" fmla="*/ 938600 w 11269336"/>
              <a:gd name="connsiteY238" fmla="*/ 2238113 h 2323145"/>
              <a:gd name="connsiteX239" fmla="*/ 791788 w 11269336"/>
              <a:gd name="connsiteY239" fmla="*/ 2293224 h 2323145"/>
              <a:gd name="connsiteX240" fmla="*/ 706914 w 11269336"/>
              <a:gd name="connsiteY240" fmla="*/ 2305046 h 2323145"/>
              <a:gd name="connsiteX241" fmla="*/ 675971 w 11269336"/>
              <a:gd name="connsiteY241" fmla="*/ 2304030 h 2323145"/>
              <a:gd name="connsiteX242" fmla="*/ 624180 w 11269336"/>
              <a:gd name="connsiteY242" fmla="*/ 2302650 h 2323145"/>
              <a:gd name="connsiteX243" fmla="*/ 583453 w 11269336"/>
              <a:gd name="connsiteY243" fmla="*/ 2288788 h 2323145"/>
              <a:gd name="connsiteX244" fmla="*/ 540946 w 11269336"/>
              <a:gd name="connsiteY244" fmla="*/ 2292721 h 2323145"/>
              <a:gd name="connsiteX245" fmla="*/ 533680 w 11269336"/>
              <a:gd name="connsiteY245" fmla="*/ 2310233 h 2323145"/>
              <a:gd name="connsiteX246" fmla="*/ 487366 w 11269336"/>
              <a:gd name="connsiteY246" fmla="*/ 2309053 h 2323145"/>
              <a:gd name="connsiteX247" fmla="*/ 416820 w 11269336"/>
              <a:gd name="connsiteY247" fmla="*/ 2305443 h 2323145"/>
              <a:gd name="connsiteX248" fmla="*/ 376805 w 11269336"/>
              <a:gd name="connsiteY248" fmla="*/ 2307647 h 2323145"/>
              <a:gd name="connsiteX249" fmla="*/ 266777 w 11269336"/>
              <a:gd name="connsiteY249" fmla="*/ 2309012 h 2323145"/>
              <a:gd name="connsiteX250" fmla="*/ 156013 w 11269336"/>
              <a:gd name="connsiteY250" fmla="*/ 2306832 h 2323145"/>
              <a:gd name="connsiteX251" fmla="*/ 87258 w 11269336"/>
              <a:gd name="connsiteY251" fmla="*/ 2285511 h 2323145"/>
              <a:gd name="connsiteX252" fmla="*/ 23798 w 11269336"/>
              <a:gd name="connsiteY252" fmla="*/ 2281822 h 2323145"/>
              <a:gd name="connsiteX253" fmla="*/ 0 w 11269336"/>
              <a:gd name="connsiteY253" fmla="*/ 2285369 h 2323145"/>
              <a:gd name="connsiteX254" fmla="*/ 0 w 11269336"/>
              <a:gd name="connsiteY254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67257 w 11269336"/>
              <a:gd name="connsiteY142" fmla="*/ 2196121 h 2323145"/>
              <a:gd name="connsiteX143" fmla="*/ 4405765 w 11269336"/>
              <a:gd name="connsiteY143" fmla="*/ 2199902 h 2323145"/>
              <a:gd name="connsiteX144" fmla="*/ 4401354 w 11269336"/>
              <a:gd name="connsiteY144" fmla="*/ 2194745 h 2323145"/>
              <a:gd name="connsiteX145" fmla="*/ 4366646 w 11269336"/>
              <a:gd name="connsiteY145" fmla="*/ 2198564 h 2323145"/>
              <a:gd name="connsiteX146" fmla="*/ 4354009 w 11269336"/>
              <a:gd name="connsiteY146" fmla="*/ 2204984 h 2323145"/>
              <a:gd name="connsiteX147" fmla="*/ 4348284 w 11269336"/>
              <a:gd name="connsiteY147" fmla="*/ 2205270 h 2323145"/>
              <a:gd name="connsiteX148" fmla="*/ 4333906 w 11269336"/>
              <a:gd name="connsiteY148" fmla="*/ 2205251 h 2323145"/>
              <a:gd name="connsiteX149" fmla="*/ 4308819 w 11269336"/>
              <a:gd name="connsiteY149" fmla="*/ 2203822 h 2323145"/>
              <a:gd name="connsiteX150" fmla="*/ 4301210 w 11269336"/>
              <a:gd name="connsiteY150" fmla="*/ 2204456 h 2323145"/>
              <a:gd name="connsiteX151" fmla="*/ 4283095 w 11269336"/>
              <a:gd name="connsiteY151" fmla="*/ 2198177 h 2323145"/>
              <a:gd name="connsiteX152" fmla="*/ 4250119 w 11269336"/>
              <a:gd name="connsiteY152" fmla="*/ 2196342 h 2323145"/>
              <a:gd name="connsiteX153" fmla="*/ 4189203 w 11269336"/>
              <a:gd name="connsiteY153" fmla="*/ 2178994 h 2323145"/>
              <a:gd name="connsiteX154" fmla="*/ 4154035 w 11269336"/>
              <a:gd name="connsiteY154" fmla="*/ 2171950 h 2323145"/>
              <a:gd name="connsiteX155" fmla="*/ 4129569 w 11269336"/>
              <a:gd name="connsiteY155" fmla="*/ 2163850 h 2323145"/>
              <a:gd name="connsiteX156" fmla="*/ 4061250 w 11269336"/>
              <a:gd name="connsiteY156" fmla="*/ 2159236 h 2323145"/>
              <a:gd name="connsiteX157" fmla="*/ 3945480 w 11269336"/>
              <a:gd name="connsiteY157" fmla="*/ 2158279 h 2323145"/>
              <a:gd name="connsiteX158" fmla="*/ 3921468 w 11269336"/>
              <a:gd name="connsiteY158" fmla="*/ 2156588 h 2323145"/>
              <a:gd name="connsiteX159" fmla="*/ 3903348 w 11269336"/>
              <a:gd name="connsiteY159" fmla="*/ 2149220 h 2323145"/>
              <a:gd name="connsiteX160" fmla="*/ 3901342 w 11269336"/>
              <a:gd name="connsiteY160" fmla="*/ 2142355 h 2323145"/>
              <a:gd name="connsiteX161" fmla="*/ 3888539 w 11269336"/>
              <a:gd name="connsiteY161" fmla="*/ 2140476 h 2323145"/>
              <a:gd name="connsiteX162" fmla="*/ 3885662 w 11269336"/>
              <a:gd name="connsiteY162" fmla="*/ 2138740 h 2323145"/>
              <a:gd name="connsiteX163" fmla="*/ 3868627 w 11269336"/>
              <a:gd name="connsiteY163" fmla="*/ 2130023 h 2323145"/>
              <a:gd name="connsiteX164" fmla="*/ 3819177 w 11269336"/>
              <a:gd name="connsiteY164" fmla="*/ 2142111 h 2323145"/>
              <a:gd name="connsiteX165" fmla="*/ 3769100 w 11269336"/>
              <a:gd name="connsiteY165" fmla="*/ 2131731 h 2323145"/>
              <a:gd name="connsiteX166" fmla="*/ 3562752 w 11269336"/>
              <a:gd name="connsiteY166" fmla="*/ 2131785 h 2323145"/>
              <a:gd name="connsiteX167" fmla="*/ 3541402 w 11269336"/>
              <a:gd name="connsiteY167" fmla="*/ 2106821 h 2323145"/>
              <a:gd name="connsiteX168" fmla="*/ 3365341 w 11269336"/>
              <a:gd name="connsiteY168" fmla="*/ 2077638 h 2323145"/>
              <a:gd name="connsiteX169" fmla="*/ 3170922 w 11269336"/>
              <a:gd name="connsiteY169" fmla="*/ 2115957 h 2323145"/>
              <a:gd name="connsiteX170" fmla="*/ 3156256 w 11269336"/>
              <a:gd name="connsiteY170" fmla="*/ 2124773 h 2323145"/>
              <a:gd name="connsiteX171" fmla="*/ 3140298 w 11269336"/>
              <a:gd name="connsiteY171" fmla="*/ 2129182 h 2323145"/>
              <a:gd name="connsiteX172" fmla="*/ 3138514 w 11269336"/>
              <a:gd name="connsiteY172" fmla="*/ 2128069 h 2323145"/>
              <a:gd name="connsiteX173" fmla="*/ 3120467 w 11269336"/>
              <a:gd name="connsiteY173" fmla="*/ 2128281 h 2323145"/>
              <a:gd name="connsiteX174" fmla="*/ 3116175 w 11269336"/>
              <a:gd name="connsiteY174" fmla="*/ 2131633 h 2323145"/>
              <a:gd name="connsiteX175" fmla="*/ 3103685 w 11269336"/>
              <a:gd name="connsiteY175" fmla="*/ 2132814 h 2323145"/>
              <a:gd name="connsiteX176" fmla="*/ 3078794 w 11269336"/>
              <a:gd name="connsiteY176" fmla="*/ 2137935 h 2323145"/>
              <a:gd name="connsiteX177" fmla="*/ 3074407 w 11269336"/>
              <a:gd name="connsiteY177" fmla="*/ 2136274 h 2323145"/>
              <a:gd name="connsiteX178" fmla="*/ 3037285 w 11269336"/>
              <a:gd name="connsiteY178" fmla="*/ 2139919 h 2323145"/>
              <a:gd name="connsiteX179" fmla="*/ 3036901 w 11269336"/>
              <a:gd name="connsiteY179" fmla="*/ 2138726 h 2323145"/>
              <a:gd name="connsiteX180" fmla="*/ 3026996 w 11269336"/>
              <a:gd name="connsiteY180" fmla="*/ 2134322 h 2323145"/>
              <a:gd name="connsiteX181" fmla="*/ 3007772 w 11269336"/>
              <a:gd name="connsiteY181" fmla="*/ 2128742 h 2323145"/>
              <a:gd name="connsiteX182" fmla="*/ 2965030 w 11269336"/>
              <a:gd name="connsiteY182" fmla="*/ 2100494 h 2323145"/>
              <a:gd name="connsiteX183" fmla="*/ 2926342 w 11269336"/>
              <a:gd name="connsiteY183" fmla="*/ 2104155 h 2323145"/>
              <a:gd name="connsiteX184" fmla="*/ 2918608 w 11269336"/>
              <a:gd name="connsiteY184" fmla="*/ 2104215 h 2323145"/>
              <a:gd name="connsiteX185" fmla="*/ 2918475 w 11269336"/>
              <a:gd name="connsiteY185" fmla="*/ 2103937 h 2323145"/>
              <a:gd name="connsiteX186" fmla="*/ 2910360 w 11269336"/>
              <a:gd name="connsiteY186" fmla="*/ 2103444 h 2323145"/>
              <a:gd name="connsiteX187" fmla="*/ 2904507 w 11269336"/>
              <a:gd name="connsiteY187" fmla="*/ 2104326 h 2323145"/>
              <a:gd name="connsiteX188" fmla="*/ 2889503 w 11269336"/>
              <a:gd name="connsiteY188" fmla="*/ 2104443 h 2323145"/>
              <a:gd name="connsiteX189" fmla="*/ 2884480 w 11269336"/>
              <a:gd name="connsiteY189" fmla="*/ 2102626 h 2323145"/>
              <a:gd name="connsiteX190" fmla="*/ 2882689 w 11269336"/>
              <a:gd name="connsiteY190" fmla="*/ 2099228 h 2323145"/>
              <a:gd name="connsiteX191" fmla="*/ 2881291 w 11269336"/>
              <a:gd name="connsiteY191" fmla="*/ 2099618 h 2323145"/>
              <a:gd name="connsiteX192" fmla="*/ 2853979 w 11269336"/>
              <a:gd name="connsiteY192" fmla="*/ 2090388 h 2323145"/>
              <a:gd name="connsiteX193" fmla="*/ 2791790 w 11269336"/>
              <a:gd name="connsiteY193" fmla="*/ 2080332 h 2323145"/>
              <a:gd name="connsiteX194" fmla="*/ 2755844 w 11269336"/>
              <a:gd name="connsiteY194" fmla="*/ 2078874 h 2323145"/>
              <a:gd name="connsiteX195" fmla="*/ 2657742 w 11269336"/>
              <a:gd name="connsiteY195" fmla="*/ 2070179 h 2323145"/>
              <a:gd name="connsiteX196" fmla="*/ 2559549 w 11269336"/>
              <a:gd name="connsiteY196" fmla="*/ 2057873 h 2323145"/>
              <a:gd name="connsiteX197" fmla="*/ 2512054 w 11269336"/>
              <a:gd name="connsiteY197" fmla="*/ 2031671 h 2323145"/>
              <a:gd name="connsiteX198" fmla="*/ 2506437 w 11269336"/>
              <a:gd name="connsiteY198" fmla="*/ 2030918 h 2323145"/>
              <a:gd name="connsiteX199" fmla="*/ 2491752 w 11269336"/>
              <a:gd name="connsiteY199" fmla="*/ 2033906 h 2323145"/>
              <a:gd name="connsiteX200" fmla="*/ 2486338 w 11269336"/>
              <a:gd name="connsiteY200" fmla="*/ 2035862 h 2323145"/>
              <a:gd name="connsiteX201" fmla="*/ 2478186 w 11269336"/>
              <a:gd name="connsiteY201" fmla="*/ 2036953 h 2323145"/>
              <a:gd name="connsiteX202" fmla="*/ 2477950 w 11269336"/>
              <a:gd name="connsiteY202" fmla="*/ 2036715 h 2323145"/>
              <a:gd name="connsiteX203" fmla="*/ 2470381 w 11269336"/>
              <a:gd name="connsiteY203" fmla="*/ 2038256 h 2323145"/>
              <a:gd name="connsiteX204" fmla="*/ 2433781 w 11269336"/>
              <a:gd name="connsiteY204" fmla="*/ 2049140 h 2323145"/>
              <a:gd name="connsiteX205" fmla="*/ 2381172 w 11269336"/>
              <a:gd name="connsiteY205" fmla="*/ 2030645 h 2323145"/>
              <a:gd name="connsiteX206" fmla="*/ 2360198 w 11269336"/>
              <a:gd name="connsiteY206" fmla="*/ 2029059 h 2323145"/>
              <a:gd name="connsiteX207" fmla="*/ 2348815 w 11269336"/>
              <a:gd name="connsiteY207" fmla="*/ 2026798 h 2323145"/>
              <a:gd name="connsiteX208" fmla="*/ 2347988 w 11269336"/>
              <a:gd name="connsiteY208" fmla="*/ 2025745 h 2323145"/>
              <a:gd name="connsiteX209" fmla="*/ 2312920 w 11269336"/>
              <a:gd name="connsiteY209" fmla="*/ 2036311 h 2323145"/>
              <a:gd name="connsiteX210" fmla="*/ 2307986 w 11269336"/>
              <a:gd name="connsiteY210" fmla="*/ 2035583 h 2323145"/>
              <a:gd name="connsiteX211" fmla="*/ 2285481 w 11269336"/>
              <a:gd name="connsiteY211" fmla="*/ 2045197 h 2323145"/>
              <a:gd name="connsiteX212" fmla="*/ 2273666 w 11269336"/>
              <a:gd name="connsiteY212" fmla="*/ 2048710 h 2323145"/>
              <a:gd name="connsiteX213" fmla="*/ 2270719 w 11269336"/>
              <a:gd name="connsiteY213" fmla="*/ 2052702 h 2323145"/>
              <a:gd name="connsiteX214" fmla="*/ 2253080 w 11269336"/>
              <a:gd name="connsiteY214" fmla="*/ 2056363 h 2323145"/>
              <a:gd name="connsiteX215" fmla="*/ 2250906 w 11269336"/>
              <a:gd name="connsiteY215" fmla="*/ 2055654 h 2323145"/>
              <a:gd name="connsiteX216" fmla="*/ 2236905 w 11269336"/>
              <a:gd name="connsiteY216" fmla="*/ 2062882 h 2323145"/>
              <a:gd name="connsiteX217" fmla="*/ 2225830 w 11269336"/>
              <a:gd name="connsiteY217" fmla="*/ 2074027 h 2323145"/>
              <a:gd name="connsiteX218" fmla="*/ 2073776 w 11269336"/>
              <a:gd name="connsiteY218" fmla="*/ 2089244 h 2323145"/>
              <a:gd name="connsiteX219" fmla="*/ 1948256 w 11269336"/>
              <a:gd name="connsiteY219" fmla="*/ 2146616 h 2323145"/>
              <a:gd name="connsiteX220" fmla="*/ 1865582 w 11269336"/>
              <a:gd name="connsiteY220" fmla="*/ 2153738 h 2323145"/>
              <a:gd name="connsiteX221" fmla="*/ 1835210 w 11269336"/>
              <a:gd name="connsiteY221" fmla="*/ 2134244 h 2323145"/>
              <a:gd name="connsiteX222" fmla="*/ 1632661 w 11269336"/>
              <a:gd name="connsiteY222" fmla="*/ 2173882 h 2323145"/>
              <a:gd name="connsiteX223" fmla="*/ 1579590 w 11269336"/>
              <a:gd name="connsiteY223" fmla="*/ 2173680 h 2323145"/>
              <a:gd name="connsiteX224" fmla="*/ 1535601 w 11269336"/>
              <a:gd name="connsiteY224" fmla="*/ 2194590 h 2323145"/>
              <a:gd name="connsiteX225" fmla="*/ 1515594 w 11269336"/>
              <a:gd name="connsiteY225" fmla="*/ 2189622 h 2323145"/>
              <a:gd name="connsiteX226" fmla="*/ 1512113 w 11269336"/>
              <a:gd name="connsiteY226" fmla="*/ 2188534 h 2323145"/>
              <a:gd name="connsiteX227" fmla="*/ 1498838 w 11269336"/>
              <a:gd name="connsiteY227" fmla="*/ 2189213 h 2323145"/>
              <a:gd name="connsiteX228" fmla="*/ 1494279 w 11269336"/>
              <a:gd name="connsiteY228" fmla="*/ 2183112 h 2323145"/>
              <a:gd name="connsiteX229" fmla="*/ 1473714 w 11269336"/>
              <a:gd name="connsiteY229" fmla="*/ 2179625 h 2323145"/>
              <a:gd name="connsiteX230" fmla="*/ 1449503 w 11269336"/>
              <a:gd name="connsiteY230" fmla="*/ 2182633 h 2323145"/>
              <a:gd name="connsiteX231" fmla="*/ 1266687 w 11269336"/>
              <a:gd name="connsiteY231" fmla="*/ 2212688 h 2323145"/>
              <a:gd name="connsiteX232" fmla="*/ 1239614 w 11269336"/>
              <a:gd name="connsiteY232" fmla="*/ 2209727 h 2323145"/>
              <a:gd name="connsiteX233" fmla="*/ 1202436 w 11269336"/>
              <a:gd name="connsiteY233" fmla="*/ 2209817 h 2323145"/>
              <a:gd name="connsiteX234" fmla="*/ 1136097 w 11269336"/>
              <a:gd name="connsiteY234" fmla="*/ 2205112 h 2323145"/>
              <a:gd name="connsiteX235" fmla="*/ 988232 w 11269336"/>
              <a:gd name="connsiteY235" fmla="*/ 2235635 h 2323145"/>
              <a:gd name="connsiteX236" fmla="*/ 981959 w 11269336"/>
              <a:gd name="connsiteY236" fmla="*/ 2231607 h 2323145"/>
              <a:gd name="connsiteX237" fmla="*/ 938600 w 11269336"/>
              <a:gd name="connsiteY237" fmla="*/ 2238113 h 2323145"/>
              <a:gd name="connsiteX238" fmla="*/ 791788 w 11269336"/>
              <a:gd name="connsiteY238" fmla="*/ 2293224 h 2323145"/>
              <a:gd name="connsiteX239" fmla="*/ 706914 w 11269336"/>
              <a:gd name="connsiteY239" fmla="*/ 2305046 h 2323145"/>
              <a:gd name="connsiteX240" fmla="*/ 675971 w 11269336"/>
              <a:gd name="connsiteY240" fmla="*/ 2304030 h 2323145"/>
              <a:gd name="connsiteX241" fmla="*/ 624180 w 11269336"/>
              <a:gd name="connsiteY241" fmla="*/ 2302650 h 2323145"/>
              <a:gd name="connsiteX242" fmla="*/ 583453 w 11269336"/>
              <a:gd name="connsiteY242" fmla="*/ 2288788 h 2323145"/>
              <a:gd name="connsiteX243" fmla="*/ 540946 w 11269336"/>
              <a:gd name="connsiteY243" fmla="*/ 2292721 h 2323145"/>
              <a:gd name="connsiteX244" fmla="*/ 533680 w 11269336"/>
              <a:gd name="connsiteY244" fmla="*/ 2310233 h 2323145"/>
              <a:gd name="connsiteX245" fmla="*/ 487366 w 11269336"/>
              <a:gd name="connsiteY245" fmla="*/ 2309053 h 2323145"/>
              <a:gd name="connsiteX246" fmla="*/ 416820 w 11269336"/>
              <a:gd name="connsiteY246" fmla="*/ 2305443 h 2323145"/>
              <a:gd name="connsiteX247" fmla="*/ 376805 w 11269336"/>
              <a:gd name="connsiteY247" fmla="*/ 2307647 h 2323145"/>
              <a:gd name="connsiteX248" fmla="*/ 266777 w 11269336"/>
              <a:gd name="connsiteY248" fmla="*/ 2309012 h 2323145"/>
              <a:gd name="connsiteX249" fmla="*/ 156013 w 11269336"/>
              <a:gd name="connsiteY249" fmla="*/ 2306832 h 2323145"/>
              <a:gd name="connsiteX250" fmla="*/ 87258 w 11269336"/>
              <a:gd name="connsiteY250" fmla="*/ 2285511 h 2323145"/>
              <a:gd name="connsiteX251" fmla="*/ 23798 w 11269336"/>
              <a:gd name="connsiteY251" fmla="*/ 2281822 h 2323145"/>
              <a:gd name="connsiteX252" fmla="*/ 0 w 11269336"/>
              <a:gd name="connsiteY252" fmla="*/ 2285369 h 2323145"/>
              <a:gd name="connsiteX253" fmla="*/ 0 w 11269336"/>
              <a:gd name="connsiteY25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467257 w 11269336"/>
              <a:gd name="connsiteY141" fmla="*/ 2196121 h 2323145"/>
              <a:gd name="connsiteX142" fmla="*/ 4405765 w 11269336"/>
              <a:gd name="connsiteY142" fmla="*/ 2199902 h 2323145"/>
              <a:gd name="connsiteX143" fmla="*/ 4401354 w 11269336"/>
              <a:gd name="connsiteY143" fmla="*/ 2194745 h 2323145"/>
              <a:gd name="connsiteX144" fmla="*/ 4366646 w 11269336"/>
              <a:gd name="connsiteY144" fmla="*/ 2198564 h 2323145"/>
              <a:gd name="connsiteX145" fmla="*/ 4354009 w 11269336"/>
              <a:gd name="connsiteY145" fmla="*/ 2204984 h 2323145"/>
              <a:gd name="connsiteX146" fmla="*/ 4348284 w 11269336"/>
              <a:gd name="connsiteY146" fmla="*/ 2205270 h 2323145"/>
              <a:gd name="connsiteX147" fmla="*/ 4333906 w 11269336"/>
              <a:gd name="connsiteY147" fmla="*/ 2205251 h 2323145"/>
              <a:gd name="connsiteX148" fmla="*/ 4308819 w 11269336"/>
              <a:gd name="connsiteY148" fmla="*/ 2203822 h 2323145"/>
              <a:gd name="connsiteX149" fmla="*/ 4301210 w 11269336"/>
              <a:gd name="connsiteY149" fmla="*/ 2204456 h 2323145"/>
              <a:gd name="connsiteX150" fmla="*/ 4283095 w 11269336"/>
              <a:gd name="connsiteY150" fmla="*/ 2198177 h 2323145"/>
              <a:gd name="connsiteX151" fmla="*/ 4250119 w 11269336"/>
              <a:gd name="connsiteY151" fmla="*/ 2196342 h 2323145"/>
              <a:gd name="connsiteX152" fmla="*/ 4189203 w 11269336"/>
              <a:gd name="connsiteY152" fmla="*/ 2178994 h 2323145"/>
              <a:gd name="connsiteX153" fmla="*/ 4154035 w 11269336"/>
              <a:gd name="connsiteY153" fmla="*/ 2171950 h 2323145"/>
              <a:gd name="connsiteX154" fmla="*/ 4129569 w 11269336"/>
              <a:gd name="connsiteY154" fmla="*/ 2163850 h 2323145"/>
              <a:gd name="connsiteX155" fmla="*/ 4061250 w 11269336"/>
              <a:gd name="connsiteY155" fmla="*/ 2159236 h 2323145"/>
              <a:gd name="connsiteX156" fmla="*/ 3945480 w 11269336"/>
              <a:gd name="connsiteY156" fmla="*/ 2158279 h 2323145"/>
              <a:gd name="connsiteX157" fmla="*/ 3921468 w 11269336"/>
              <a:gd name="connsiteY157" fmla="*/ 2156588 h 2323145"/>
              <a:gd name="connsiteX158" fmla="*/ 3903348 w 11269336"/>
              <a:gd name="connsiteY158" fmla="*/ 2149220 h 2323145"/>
              <a:gd name="connsiteX159" fmla="*/ 3901342 w 11269336"/>
              <a:gd name="connsiteY159" fmla="*/ 2142355 h 2323145"/>
              <a:gd name="connsiteX160" fmla="*/ 3888539 w 11269336"/>
              <a:gd name="connsiteY160" fmla="*/ 2140476 h 2323145"/>
              <a:gd name="connsiteX161" fmla="*/ 3885662 w 11269336"/>
              <a:gd name="connsiteY161" fmla="*/ 2138740 h 2323145"/>
              <a:gd name="connsiteX162" fmla="*/ 3868627 w 11269336"/>
              <a:gd name="connsiteY162" fmla="*/ 2130023 h 2323145"/>
              <a:gd name="connsiteX163" fmla="*/ 3819177 w 11269336"/>
              <a:gd name="connsiteY163" fmla="*/ 2142111 h 2323145"/>
              <a:gd name="connsiteX164" fmla="*/ 3769100 w 11269336"/>
              <a:gd name="connsiteY164" fmla="*/ 2131731 h 2323145"/>
              <a:gd name="connsiteX165" fmla="*/ 3562752 w 11269336"/>
              <a:gd name="connsiteY165" fmla="*/ 2131785 h 2323145"/>
              <a:gd name="connsiteX166" fmla="*/ 3541402 w 11269336"/>
              <a:gd name="connsiteY166" fmla="*/ 2106821 h 2323145"/>
              <a:gd name="connsiteX167" fmla="*/ 3365341 w 11269336"/>
              <a:gd name="connsiteY167" fmla="*/ 2077638 h 2323145"/>
              <a:gd name="connsiteX168" fmla="*/ 3170922 w 11269336"/>
              <a:gd name="connsiteY168" fmla="*/ 2115957 h 2323145"/>
              <a:gd name="connsiteX169" fmla="*/ 3156256 w 11269336"/>
              <a:gd name="connsiteY169" fmla="*/ 2124773 h 2323145"/>
              <a:gd name="connsiteX170" fmla="*/ 3140298 w 11269336"/>
              <a:gd name="connsiteY170" fmla="*/ 2129182 h 2323145"/>
              <a:gd name="connsiteX171" fmla="*/ 3138514 w 11269336"/>
              <a:gd name="connsiteY171" fmla="*/ 2128069 h 2323145"/>
              <a:gd name="connsiteX172" fmla="*/ 3120467 w 11269336"/>
              <a:gd name="connsiteY172" fmla="*/ 2128281 h 2323145"/>
              <a:gd name="connsiteX173" fmla="*/ 3116175 w 11269336"/>
              <a:gd name="connsiteY173" fmla="*/ 2131633 h 2323145"/>
              <a:gd name="connsiteX174" fmla="*/ 3103685 w 11269336"/>
              <a:gd name="connsiteY174" fmla="*/ 2132814 h 2323145"/>
              <a:gd name="connsiteX175" fmla="*/ 3078794 w 11269336"/>
              <a:gd name="connsiteY175" fmla="*/ 2137935 h 2323145"/>
              <a:gd name="connsiteX176" fmla="*/ 3074407 w 11269336"/>
              <a:gd name="connsiteY176" fmla="*/ 2136274 h 2323145"/>
              <a:gd name="connsiteX177" fmla="*/ 3037285 w 11269336"/>
              <a:gd name="connsiteY177" fmla="*/ 2139919 h 2323145"/>
              <a:gd name="connsiteX178" fmla="*/ 3036901 w 11269336"/>
              <a:gd name="connsiteY178" fmla="*/ 2138726 h 2323145"/>
              <a:gd name="connsiteX179" fmla="*/ 3026996 w 11269336"/>
              <a:gd name="connsiteY179" fmla="*/ 2134322 h 2323145"/>
              <a:gd name="connsiteX180" fmla="*/ 3007772 w 11269336"/>
              <a:gd name="connsiteY180" fmla="*/ 2128742 h 2323145"/>
              <a:gd name="connsiteX181" fmla="*/ 2965030 w 11269336"/>
              <a:gd name="connsiteY181" fmla="*/ 2100494 h 2323145"/>
              <a:gd name="connsiteX182" fmla="*/ 2926342 w 11269336"/>
              <a:gd name="connsiteY182" fmla="*/ 2104155 h 2323145"/>
              <a:gd name="connsiteX183" fmla="*/ 2918608 w 11269336"/>
              <a:gd name="connsiteY183" fmla="*/ 2104215 h 2323145"/>
              <a:gd name="connsiteX184" fmla="*/ 2918475 w 11269336"/>
              <a:gd name="connsiteY184" fmla="*/ 2103937 h 2323145"/>
              <a:gd name="connsiteX185" fmla="*/ 2910360 w 11269336"/>
              <a:gd name="connsiteY185" fmla="*/ 2103444 h 2323145"/>
              <a:gd name="connsiteX186" fmla="*/ 2904507 w 11269336"/>
              <a:gd name="connsiteY186" fmla="*/ 2104326 h 2323145"/>
              <a:gd name="connsiteX187" fmla="*/ 2889503 w 11269336"/>
              <a:gd name="connsiteY187" fmla="*/ 2104443 h 2323145"/>
              <a:gd name="connsiteX188" fmla="*/ 2884480 w 11269336"/>
              <a:gd name="connsiteY188" fmla="*/ 2102626 h 2323145"/>
              <a:gd name="connsiteX189" fmla="*/ 2882689 w 11269336"/>
              <a:gd name="connsiteY189" fmla="*/ 2099228 h 2323145"/>
              <a:gd name="connsiteX190" fmla="*/ 2881291 w 11269336"/>
              <a:gd name="connsiteY190" fmla="*/ 2099618 h 2323145"/>
              <a:gd name="connsiteX191" fmla="*/ 2853979 w 11269336"/>
              <a:gd name="connsiteY191" fmla="*/ 2090388 h 2323145"/>
              <a:gd name="connsiteX192" fmla="*/ 2791790 w 11269336"/>
              <a:gd name="connsiteY192" fmla="*/ 2080332 h 2323145"/>
              <a:gd name="connsiteX193" fmla="*/ 2755844 w 11269336"/>
              <a:gd name="connsiteY193" fmla="*/ 2078874 h 2323145"/>
              <a:gd name="connsiteX194" fmla="*/ 2657742 w 11269336"/>
              <a:gd name="connsiteY194" fmla="*/ 2070179 h 2323145"/>
              <a:gd name="connsiteX195" fmla="*/ 2559549 w 11269336"/>
              <a:gd name="connsiteY195" fmla="*/ 2057873 h 2323145"/>
              <a:gd name="connsiteX196" fmla="*/ 2512054 w 11269336"/>
              <a:gd name="connsiteY196" fmla="*/ 2031671 h 2323145"/>
              <a:gd name="connsiteX197" fmla="*/ 2506437 w 11269336"/>
              <a:gd name="connsiteY197" fmla="*/ 2030918 h 2323145"/>
              <a:gd name="connsiteX198" fmla="*/ 2491752 w 11269336"/>
              <a:gd name="connsiteY198" fmla="*/ 2033906 h 2323145"/>
              <a:gd name="connsiteX199" fmla="*/ 2486338 w 11269336"/>
              <a:gd name="connsiteY199" fmla="*/ 2035862 h 2323145"/>
              <a:gd name="connsiteX200" fmla="*/ 2478186 w 11269336"/>
              <a:gd name="connsiteY200" fmla="*/ 2036953 h 2323145"/>
              <a:gd name="connsiteX201" fmla="*/ 2477950 w 11269336"/>
              <a:gd name="connsiteY201" fmla="*/ 2036715 h 2323145"/>
              <a:gd name="connsiteX202" fmla="*/ 2470381 w 11269336"/>
              <a:gd name="connsiteY202" fmla="*/ 2038256 h 2323145"/>
              <a:gd name="connsiteX203" fmla="*/ 2433781 w 11269336"/>
              <a:gd name="connsiteY203" fmla="*/ 2049140 h 2323145"/>
              <a:gd name="connsiteX204" fmla="*/ 2381172 w 11269336"/>
              <a:gd name="connsiteY204" fmla="*/ 2030645 h 2323145"/>
              <a:gd name="connsiteX205" fmla="*/ 2360198 w 11269336"/>
              <a:gd name="connsiteY205" fmla="*/ 2029059 h 2323145"/>
              <a:gd name="connsiteX206" fmla="*/ 2348815 w 11269336"/>
              <a:gd name="connsiteY206" fmla="*/ 2026798 h 2323145"/>
              <a:gd name="connsiteX207" fmla="*/ 2347988 w 11269336"/>
              <a:gd name="connsiteY207" fmla="*/ 2025745 h 2323145"/>
              <a:gd name="connsiteX208" fmla="*/ 2312920 w 11269336"/>
              <a:gd name="connsiteY208" fmla="*/ 2036311 h 2323145"/>
              <a:gd name="connsiteX209" fmla="*/ 2307986 w 11269336"/>
              <a:gd name="connsiteY209" fmla="*/ 2035583 h 2323145"/>
              <a:gd name="connsiteX210" fmla="*/ 2285481 w 11269336"/>
              <a:gd name="connsiteY210" fmla="*/ 2045197 h 2323145"/>
              <a:gd name="connsiteX211" fmla="*/ 2273666 w 11269336"/>
              <a:gd name="connsiteY211" fmla="*/ 2048710 h 2323145"/>
              <a:gd name="connsiteX212" fmla="*/ 2270719 w 11269336"/>
              <a:gd name="connsiteY212" fmla="*/ 2052702 h 2323145"/>
              <a:gd name="connsiteX213" fmla="*/ 2253080 w 11269336"/>
              <a:gd name="connsiteY213" fmla="*/ 2056363 h 2323145"/>
              <a:gd name="connsiteX214" fmla="*/ 2250906 w 11269336"/>
              <a:gd name="connsiteY214" fmla="*/ 2055654 h 2323145"/>
              <a:gd name="connsiteX215" fmla="*/ 2236905 w 11269336"/>
              <a:gd name="connsiteY215" fmla="*/ 2062882 h 2323145"/>
              <a:gd name="connsiteX216" fmla="*/ 2225830 w 11269336"/>
              <a:gd name="connsiteY216" fmla="*/ 2074027 h 2323145"/>
              <a:gd name="connsiteX217" fmla="*/ 2073776 w 11269336"/>
              <a:gd name="connsiteY217" fmla="*/ 2089244 h 2323145"/>
              <a:gd name="connsiteX218" fmla="*/ 1948256 w 11269336"/>
              <a:gd name="connsiteY218" fmla="*/ 2146616 h 2323145"/>
              <a:gd name="connsiteX219" fmla="*/ 1865582 w 11269336"/>
              <a:gd name="connsiteY219" fmla="*/ 2153738 h 2323145"/>
              <a:gd name="connsiteX220" fmla="*/ 1835210 w 11269336"/>
              <a:gd name="connsiteY220" fmla="*/ 2134244 h 2323145"/>
              <a:gd name="connsiteX221" fmla="*/ 1632661 w 11269336"/>
              <a:gd name="connsiteY221" fmla="*/ 2173882 h 2323145"/>
              <a:gd name="connsiteX222" fmla="*/ 1579590 w 11269336"/>
              <a:gd name="connsiteY222" fmla="*/ 2173680 h 2323145"/>
              <a:gd name="connsiteX223" fmla="*/ 1535601 w 11269336"/>
              <a:gd name="connsiteY223" fmla="*/ 2194590 h 2323145"/>
              <a:gd name="connsiteX224" fmla="*/ 1515594 w 11269336"/>
              <a:gd name="connsiteY224" fmla="*/ 2189622 h 2323145"/>
              <a:gd name="connsiteX225" fmla="*/ 1512113 w 11269336"/>
              <a:gd name="connsiteY225" fmla="*/ 2188534 h 2323145"/>
              <a:gd name="connsiteX226" fmla="*/ 1498838 w 11269336"/>
              <a:gd name="connsiteY226" fmla="*/ 2189213 h 2323145"/>
              <a:gd name="connsiteX227" fmla="*/ 1494279 w 11269336"/>
              <a:gd name="connsiteY227" fmla="*/ 2183112 h 2323145"/>
              <a:gd name="connsiteX228" fmla="*/ 1473714 w 11269336"/>
              <a:gd name="connsiteY228" fmla="*/ 2179625 h 2323145"/>
              <a:gd name="connsiteX229" fmla="*/ 1449503 w 11269336"/>
              <a:gd name="connsiteY229" fmla="*/ 2182633 h 2323145"/>
              <a:gd name="connsiteX230" fmla="*/ 1266687 w 11269336"/>
              <a:gd name="connsiteY230" fmla="*/ 2212688 h 2323145"/>
              <a:gd name="connsiteX231" fmla="*/ 1239614 w 11269336"/>
              <a:gd name="connsiteY231" fmla="*/ 2209727 h 2323145"/>
              <a:gd name="connsiteX232" fmla="*/ 1202436 w 11269336"/>
              <a:gd name="connsiteY232" fmla="*/ 2209817 h 2323145"/>
              <a:gd name="connsiteX233" fmla="*/ 1136097 w 11269336"/>
              <a:gd name="connsiteY233" fmla="*/ 2205112 h 2323145"/>
              <a:gd name="connsiteX234" fmla="*/ 988232 w 11269336"/>
              <a:gd name="connsiteY234" fmla="*/ 2235635 h 2323145"/>
              <a:gd name="connsiteX235" fmla="*/ 981959 w 11269336"/>
              <a:gd name="connsiteY235" fmla="*/ 2231607 h 2323145"/>
              <a:gd name="connsiteX236" fmla="*/ 938600 w 11269336"/>
              <a:gd name="connsiteY236" fmla="*/ 2238113 h 2323145"/>
              <a:gd name="connsiteX237" fmla="*/ 791788 w 11269336"/>
              <a:gd name="connsiteY237" fmla="*/ 2293224 h 2323145"/>
              <a:gd name="connsiteX238" fmla="*/ 706914 w 11269336"/>
              <a:gd name="connsiteY238" fmla="*/ 2305046 h 2323145"/>
              <a:gd name="connsiteX239" fmla="*/ 675971 w 11269336"/>
              <a:gd name="connsiteY239" fmla="*/ 2304030 h 2323145"/>
              <a:gd name="connsiteX240" fmla="*/ 624180 w 11269336"/>
              <a:gd name="connsiteY240" fmla="*/ 2302650 h 2323145"/>
              <a:gd name="connsiteX241" fmla="*/ 583453 w 11269336"/>
              <a:gd name="connsiteY241" fmla="*/ 2288788 h 2323145"/>
              <a:gd name="connsiteX242" fmla="*/ 540946 w 11269336"/>
              <a:gd name="connsiteY242" fmla="*/ 2292721 h 2323145"/>
              <a:gd name="connsiteX243" fmla="*/ 533680 w 11269336"/>
              <a:gd name="connsiteY243" fmla="*/ 2310233 h 2323145"/>
              <a:gd name="connsiteX244" fmla="*/ 487366 w 11269336"/>
              <a:gd name="connsiteY244" fmla="*/ 2309053 h 2323145"/>
              <a:gd name="connsiteX245" fmla="*/ 416820 w 11269336"/>
              <a:gd name="connsiteY245" fmla="*/ 2305443 h 2323145"/>
              <a:gd name="connsiteX246" fmla="*/ 376805 w 11269336"/>
              <a:gd name="connsiteY246" fmla="*/ 2307647 h 2323145"/>
              <a:gd name="connsiteX247" fmla="*/ 266777 w 11269336"/>
              <a:gd name="connsiteY247" fmla="*/ 2309012 h 2323145"/>
              <a:gd name="connsiteX248" fmla="*/ 156013 w 11269336"/>
              <a:gd name="connsiteY248" fmla="*/ 2306832 h 2323145"/>
              <a:gd name="connsiteX249" fmla="*/ 87258 w 11269336"/>
              <a:gd name="connsiteY249" fmla="*/ 2285511 h 2323145"/>
              <a:gd name="connsiteX250" fmla="*/ 23798 w 11269336"/>
              <a:gd name="connsiteY250" fmla="*/ 2281822 h 2323145"/>
              <a:gd name="connsiteX251" fmla="*/ 0 w 11269336"/>
              <a:gd name="connsiteY251" fmla="*/ 2285369 h 2323145"/>
              <a:gd name="connsiteX252" fmla="*/ 0 w 11269336"/>
              <a:gd name="connsiteY25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405765 w 11269336"/>
              <a:gd name="connsiteY141" fmla="*/ 2199902 h 2323145"/>
              <a:gd name="connsiteX142" fmla="*/ 4401354 w 11269336"/>
              <a:gd name="connsiteY142" fmla="*/ 2194745 h 2323145"/>
              <a:gd name="connsiteX143" fmla="*/ 4366646 w 11269336"/>
              <a:gd name="connsiteY143" fmla="*/ 2198564 h 2323145"/>
              <a:gd name="connsiteX144" fmla="*/ 4354009 w 11269336"/>
              <a:gd name="connsiteY144" fmla="*/ 2204984 h 2323145"/>
              <a:gd name="connsiteX145" fmla="*/ 4348284 w 11269336"/>
              <a:gd name="connsiteY145" fmla="*/ 2205270 h 2323145"/>
              <a:gd name="connsiteX146" fmla="*/ 4333906 w 11269336"/>
              <a:gd name="connsiteY146" fmla="*/ 2205251 h 2323145"/>
              <a:gd name="connsiteX147" fmla="*/ 4308819 w 11269336"/>
              <a:gd name="connsiteY147" fmla="*/ 2203822 h 2323145"/>
              <a:gd name="connsiteX148" fmla="*/ 4301210 w 11269336"/>
              <a:gd name="connsiteY148" fmla="*/ 2204456 h 2323145"/>
              <a:gd name="connsiteX149" fmla="*/ 4283095 w 11269336"/>
              <a:gd name="connsiteY149" fmla="*/ 2198177 h 2323145"/>
              <a:gd name="connsiteX150" fmla="*/ 4250119 w 11269336"/>
              <a:gd name="connsiteY150" fmla="*/ 2196342 h 2323145"/>
              <a:gd name="connsiteX151" fmla="*/ 4189203 w 11269336"/>
              <a:gd name="connsiteY151" fmla="*/ 2178994 h 2323145"/>
              <a:gd name="connsiteX152" fmla="*/ 4154035 w 11269336"/>
              <a:gd name="connsiteY152" fmla="*/ 2171950 h 2323145"/>
              <a:gd name="connsiteX153" fmla="*/ 4129569 w 11269336"/>
              <a:gd name="connsiteY153" fmla="*/ 2163850 h 2323145"/>
              <a:gd name="connsiteX154" fmla="*/ 4061250 w 11269336"/>
              <a:gd name="connsiteY154" fmla="*/ 2159236 h 2323145"/>
              <a:gd name="connsiteX155" fmla="*/ 3945480 w 11269336"/>
              <a:gd name="connsiteY155" fmla="*/ 2158279 h 2323145"/>
              <a:gd name="connsiteX156" fmla="*/ 3921468 w 11269336"/>
              <a:gd name="connsiteY156" fmla="*/ 2156588 h 2323145"/>
              <a:gd name="connsiteX157" fmla="*/ 3903348 w 11269336"/>
              <a:gd name="connsiteY157" fmla="*/ 2149220 h 2323145"/>
              <a:gd name="connsiteX158" fmla="*/ 3901342 w 11269336"/>
              <a:gd name="connsiteY158" fmla="*/ 2142355 h 2323145"/>
              <a:gd name="connsiteX159" fmla="*/ 3888539 w 11269336"/>
              <a:gd name="connsiteY159" fmla="*/ 2140476 h 2323145"/>
              <a:gd name="connsiteX160" fmla="*/ 3885662 w 11269336"/>
              <a:gd name="connsiteY160" fmla="*/ 2138740 h 2323145"/>
              <a:gd name="connsiteX161" fmla="*/ 3868627 w 11269336"/>
              <a:gd name="connsiteY161" fmla="*/ 2130023 h 2323145"/>
              <a:gd name="connsiteX162" fmla="*/ 3819177 w 11269336"/>
              <a:gd name="connsiteY162" fmla="*/ 2142111 h 2323145"/>
              <a:gd name="connsiteX163" fmla="*/ 3769100 w 11269336"/>
              <a:gd name="connsiteY163" fmla="*/ 2131731 h 2323145"/>
              <a:gd name="connsiteX164" fmla="*/ 3562752 w 11269336"/>
              <a:gd name="connsiteY164" fmla="*/ 2131785 h 2323145"/>
              <a:gd name="connsiteX165" fmla="*/ 3541402 w 11269336"/>
              <a:gd name="connsiteY165" fmla="*/ 2106821 h 2323145"/>
              <a:gd name="connsiteX166" fmla="*/ 3365341 w 11269336"/>
              <a:gd name="connsiteY166" fmla="*/ 2077638 h 2323145"/>
              <a:gd name="connsiteX167" fmla="*/ 3170922 w 11269336"/>
              <a:gd name="connsiteY167" fmla="*/ 2115957 h 2323145"/>
              <a:gd name="connsiteX168" fmla="*/ 3156256 w 11269336"/>
              <a:gd name="connsiteY168" fmla="*/ 2124773 h 2323145"/>
              <a:gd name="connsiteX169" fmla="*/ 3140298 w 11269336"/>
              <a:gd name="connsiteY169" fmla="*/ 2129182 h 2323145"/>
              <a:gd name="connsiteX170" fmla="*/ 3138514 w 11269336"/>
              <a:gd name="connsiteY170" fmla="*/ 2128069 h 2323145"/>
              <a:gd name="connsiteX171" fmla="*/ 3120467 w 11269336"/>
              <a:gd name="connsiteY171" fmla="*/ 2128281 h 2323145"/>
              <a:gd name="connsiteX172" fmla="*/ 3116175 w 11269336"/>
              <a:gd name="connsiteY172" fmla="*/ 2131633 h 2323145"/>
              <a:gd name="connsiteX173" fmla="*/ 3103685 w 11269336"/>
              <a:gd name="connsiteY173" fmla="*/ 2132814 h 2323145"/>
              <a:gd name="connsiteX174" fmla="*/ 3078794 w 11269336"/>
              <a:gd name="connsiteY174" fmla="*/ 2137935 h 2323145"/>
              <a:gd name="connsiteX175" fmla="*/ 3074407 w 11269336"/>
              <a:gd name="connsiteY175" fmla="*/ 2136274 h 2323145"/>
              <a:gd name="connsiteX176" fmla="*/ 3037285 w 11269336"/>
              <a:gd name="connsiteY176" fmla="*/ 2139919 h 2323145"/>
              <a:gd name="connsiteX177" fmla="*/ 3036901 w 11269336"/>
              <a:gd name="connsiteY177" fmla="*/ 2138726 h 2323145"/>
              <a:gd name="connsiteX178" fmla="*/ 3026996 w 11269336"/>
              <a:gd name="connsiteY178" fmla="*/ 2134322 h 2323145"/>
              <a:gd name="connsiteX179" fmla="*/ 3007772 w 11269336"/>
              <a:gd name="connsiteY179" fmla="*/ 2128742 h 2323145"/>
              <a:gd name="connsiteX180" fmla="*/ 2965030 w 11269336"/>
              <a:gd name="connsiteY180" fmla="*/ 2100494 h 2323145"/>
              <a:gd name="connsiteX181" fmla="*/ 2926342 w 11269336"/>
              <a:gd name="connsiteY181" fmla="*/ 2104155 h 2323145"/>
              <a:gd name="connsiteX182" fmla="*/ 2918608 w 11269336"/>
              <a:gd name="connsiteY182" fmla="*/ 2104215 h 2323145"/>
              <a:gd name="connsiteX183" fmla="*/ 2918475 w 11269336"/>
              <a:gd name="connsiteY183" fmla="*/ 2103937 h 2323145"/>
              <a:gd name="connsiteX184" fmla="*/ 2910360 w 11269336"/>
              <a:gd name="connsiteY184" fmla="*/ 2103444 h 2323145"/>
              <a:gd name="connsiteX185" fmla="*/ 2904507 w 11269336"/>
              <a:gd name="connsiteY185" fmla="*/ 2104326 h 2323145"/>
              <a:gd name="connsiteX186" fmla="*/ 2889503 w 11269336"/>
              <a:gd name="connsiteY186" fmla="*/ 2104443 h 2323145"/>
              <a:gd name="connsiteX187" fmla="*/ 2884480 w 11269336"/>
              <a:gd name="connsiteY187" fmla="*/ 2102626 h 2323145"/>
              <a:gd name="connsiteX188" fmla="*/ 2882689 w 11269336"/>
              <a:gd name="connsiteY188" fmla="*/ 2099228 h 2323145"/>
              <a:gd name="connsiteX189" fmla="*/ 2881291 w 11269336"/>
              <a:gd name="connsiteY189" fmla="*/ 2099618 h 2323145"/>
              <a:gd name="connsiteX190" fmla="*/ 2853979 w 11269336"/>
              <a:gd name="connsiteY190" fmla="*/ 2090388 h 2323145"/>
              <a:gd name="connsiteX191" fmla="*/ 2791790 w 11269336"/>
              <a:gd name="connsiteY191" fmla="*/ 2080332 h 2323145"/>
              <a:gd name="connsiteX192" fmla="*/ 2755844 w 11269336"/>
              <a:gd name="connsiteY192" fmla="*/ 2078874 h 2323145"/>
              <a:gd name="connsiteX193" fmla="*/ 2657742 w 11269336"/>
              <a:gd name="connsiteY193" fmla="*/ 2070179 h 2323145"/>
              <a:gd name="connsiteX194" fmla="*/ 2559549 w 11269336"/>
              <a:gd name="connsiteY194" fmla="*/ 2057873 h 2323145"/>
              <a:gd name="connsiteX195" fmla="*/ 2512054 w 11269336"/>
              <a:gd name="connsiteY195" fmla="*/ 2031671 h 2323145"/>
              <a:gd name="connsiteX196" fmla="*/ 2506437 w 11269336"/>
              <a:gd name="connsiteY196" fmla="*/ 2030918 h 2323145"/>
              <a:gd name="connsiteX197" fmla="*/ 2491752 w 11269336"/>
              <a:gd name="connsiteY197" fmla="*/ 2033906 h 2323145"/>
              <a:gd name="connsiteX198" fmla="*/ 2486338 w 11269336"/>
              <a:gd name="connsiteY198" fmla="*/ 2035862 h 2323145"/>
              <a:gd name="connsiteX199" fmla="*/ 2478186 w 11269336"/>
              <a:gd name="connsiteY199" fmla="*/ 2036953 h 2323145"/>
              <a:gd name="connsiteX200" fmla="*/ 2477950 w 11269336"/>
              <a:gd name="connsiteY200" fmla="*/ 2036715 h 2323145"/>
              <a:gd name="connsiteX201" fmla="*/ 2470381 w 11269336"/>
              <a:gd name="connsiteY201" fmla="*/ 2038256 h 2323145"/>
              <a:gd name="connsiteX202" fmla="*/ 2433781 w 11269336"/>
              <a:gd name="connsiteY202" fmla="*/ 2049140 h 2323145"/>
              <a:gd name="connsiteX203" fmla="*/ 2381172 w 11269336"/>
              <a:gd name="connsiteY203" fmla="*/ 2030645 h 2323145"/>
              <a:gd name="connsiteX204" fmla="*/ 2360198 w 11269336"/>
              <a:gd name="connsiteY204" fmla="*/ 2029059 h 2323145"/>
              <a:gd name="connsiteX205" fmla="*/ 2348815 w 11269336"/>
              <a:gd name="connsiteY205" fmla="*/ 2026798 h 2323145"/>
              <a:gd name="connsiteX206" fmla="*/ 2347988 w 11269336"/>
              <a:gd name="connsiteY206" fmla="*/ 2025745 h 2323145"/>
              <a:gd name="connsiteX207" fmla="*/ 2312920 w 11269336"/>
              <a:gd name="connsiteY207" fmla="*/ 2036311 h 2323145"/>
              <a:gd name="connsiteX208" fmla="*/ 2307986 w 11269336"/>
              <a:gd name="connsiteY208" fmla="*/ 2035583 h 2323145"/>
              <a:gd name="connsiteX209" fmla="*/ 2285481 w 11269336"/>
              <a:gd name="connsiteY209" fmla="*/ 2045197 h 2323145"/>
              <a:gd name="connsiteX210" fmla="*/ 2273666 w 11269336"/>
              <a:gd name="connsiteY210" fmla="*/ 2048710 h 2323145"/>
              <a:gd name="connsiteX211" fmla="*/ 2270719 w 11269336"/>
              <a:gd name="connsiteY211" fmla="*/ 2052702 h 2323145"/>
              <a:gd name="connsiteX212" fmla="*/ 2253080 w 11269336"/>
              <a:gd name="connsiteY212" fmla="*/ 2056363 h 2323145"/>
              <a:gd name="connsiteX213" fmla="*/ 2250906 w 11269336"/>
              <a:gd name="connsiteY213" fmla="*/ 2055654 h 2323145"/>
              <a:gd name="connsiteX214" fmla="*/ 2236905 w 11269336"/>
              <a:gd name="connsiteY214" fmla="*/ 2062882 h 2323145"/>
              <a:gd name="connsiteX215" fmla="*/ 2225830 w 11269336"/>
              <a:gd name="connsiteY215" fmla="*/ 2074027 h 2323145"/>
              <a:gd name="connsiteX216" fmla="*/ 2073776 w 11269336"/>
              <a:gd name="connsiteY216" fmla="*/ 2089244 h 2323145"/>
              <a:gd name="connsiteX217" fmla="*/ 1948256 w 11269336"/>
              <a:gd name="connsiteY217" fmla="*/ 2146616 h 2323145"/>
              <a:gd name="connsiteX218" fmla="*/ 1865582 w 11269336"/>
              <a:gd name="connsiteY218" fmla="*/ 2153738 h 2323145"/>
              <a:gd name="connsiteX219" fmla="*/ 1835210 w 11269336"/>
              <a:gd name="connsiteY219" fmla="*/ 2134244 h 2323145"/>
              <a:gd name="connsiteX220" fmla="*/ 1632661 w 11269336"/>
              <a:gd name="connsiteY220" fmla="*/ 2173882 h 2323145"/>
              <a:gd name="connsiteX221" fmla="*/ 1579590 w 11269336"/>
              <a:gd name="connsiteY221" fmla="*/ 2173680 h 2323145"/>
              <a:gd name="connsiteX222" fmla="*/ 1535601 w 11269336"/>
              <a:gd name="connsiteY222" fmla="*/ 2194590 h 2323145"/>
              <a:gd name="connsiteX223" fmla="*/ 1515594 w 11269336"/>
              <a:gd name="connsiteY223" fmla="*/ 2189622 h 2323145"/>
              <a:gd name="connsiteX224" fmla="*/ 1512113 w 11269336"/>
              <a:gd name="connsiteY224" fmla="*/ 2188534 h 2323145"/>
              <a:gd name="connsiteX225" fmla="*/ 1498838 w 11269336"/>
              <a:gd name="connsiteY225" fmla="*/ 2189213 h 2323145"/>
              <a:gd name="connsiteX226" fmla="*/ 1494279 w 11269336"/>
              <a:gd name="connsiteY226" fmla="*/ 2183112 h 2323145"/>
              <a:gd name="connsiteX227" fmla="*/ 1473714 w 11269336"/>
              <a:gd name="connsiteY227" fmla="*/ 2179625 h 2323145"/>
              <a:gd name="connsiteX228" fmla="*/ 1449503 w 11269336"/>
              <a:gd name="connsiteY228" fmla="*/ 2182633 h 2323145"/>
              <a:gd name="connsiteX229" fmla="*/ 1266687 w 11269336"/>
              <a:gd name="connsiteY229" fmla="*/ 2212688 h 2323145"/>
              <a:gd name="connsiteX230" fmla="*/ 1239614 w 11269336"/>
              <a:gd name="connsiteY230" fmla="*/ 2209727 h 2323145"/>
              <a:gd name="connsiteX231" fmla="*/ 1202436 w 11269336"/>
              <a:gd name="connsiteY231" fmla="*/ 2209817 h 2323145"/>
              <a:gd name="connsiteX232" fmla="*/ 1136097 w 11269336"/>
              <a:gd name="connsiteY232" fmla="*/ 2205112 h 2323145"/>
              <a:gd name="connsiteX233" fmla="*/ 988232 w 11269336"/>
              <a:gd name="connsiteY233" fmla="*/ 2235635 h 2323145"/>
              <a:gd name="connsiteX234" fmla="*/ 981959 w 11269336"/>
              <a:gd name="connsiteY234" fmla="*/ 2231607 h 2323145"/>
              <a:gd name="connsiteX235" fmla="*/ 938600 w 11269336"/>
              <a:gd name="connsiteY235" fmla="*/ 2238113 h 2323145"/>
              <a:gd name="connsiteX236" fmla="*/ 791788 w 11269336"/>
              <a:gd name="connsiteY236" fmla="*/ 2293224 h 2323145"/>
              <a:gd name="connsiteX237" fmla="*/ 706914 w 11269336"/>
              <a:gd name="connsiteY237" fmla="*/ 2305046 h 2323145"/>
              <a:gd name="connsiteX238" fmla="*/ 675971 w 11269336"/>
              <a:gd name="connsiteY238" fmla="*/ 2304030 h 2323145"/>
              <a:gd name="connsiteX239" fmla="*/ 624180 w 11269336"/>
              <a:gd name="connsiteY239" fmla="*/ 2302650 h 2323145"/>
              <a:gd name="connsiteX240" fmla="*/ 583453 w 11269336"/>
              <a:gd name="connsiteY240" fmla="*/ 2288788 h 2323145"/>
              <a:gd name="connsiteX241" fmla="*/ 540946 w 11269336"/>
              <a:gd name="connsiteY241" fmla="*/ 2292721 h 2323145"/>
              <a:gd name="connsiteX242" fmla="*/ 533680 w 11269336"/>
              <a:gd name="connsiteY242" fmla="*/ 2310233 h 2323145"/>
              <a:gd name="connsiteX243" fmla="*/ 487366 w 11269336"/>
              <a:gd name="connsiteY243" fmla="*/ 2309053 h 2323145"/>
              <a:gd name="connsiteX244" fmla="*/ 416820 w 11269336"/>
              <a:gd name="connsiteY244" fmla="*/ 2305443 h 2323145"/>
              <a:gd name="connsiteX245" fmla="*/ 376805 w 11269336"/>
              <a:gd name="connsiteY245" fmla="*/ 2307647 h 2323145"/>
              <a:gd name="connsiteX246" fmla="*/ 266777 w 11269336"/>
              <a:gd name="connsiteY246" fmla="*/ 2309012 h 2323145"/>
              <a:gd name="connsiteX247" fmla="*/ 156013 w 11269336"/>
              <a:gd name="connsiteY247" fmla="*/ 2306832 h 2323145"/>
              <a:gd name="connsiteX248" fmla="*/ 87258 w 11269336"/>
              <a:gd name="connsiteY248" fmla="*/ 2285511 h 2323145"/>
              <a:gd name="connsiteX249" fmla="*/ 23798 w 11269336"/>
              <a:gd name="connsiteY249" fmla="*/ 2281822 h 2323145"/>
              <a:gd name="connsiteX250" fmla="*/ 0 w 11269336"/>
              <a:gd name="connsiteY250" fmla="*/ 2285369 h 2323145"/>
              <a:gd name="connsiteX251" fmla="*/ 0 w 11269336"/>
              <a:gd name="connsiteY251" fmla="*/ 0 h 2323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</a:cxnLst>
            <a:rect l="l" t="t" r="r" b="b"/>
            <a:pathLst>
              <a:path w="11269336" h="2323145">
                <a:moveTo>
                  <a:pt x="0" y="0"/>
                </a:moveTo>
                <a:lnTo>
                  <a:pt x="11269336" y="0"/>
                </a:lnTo>
                <a:lnTo>
                  <a:pt x="11268645" y="511"/>
                </a:lnTo>
                <a:cubicBezTo>
                  <a:pt x="11257520" y="14091"/>
                  <a:pt x="11248967" y="32073"/>
                  <a:pt x="11230739" y="37096"/>
                </a:cubicBezTo>
                <a:cubicBezTo>
                  <a:pt x="11194283" y="47141"/>
                  <a:pt x="11124351" y="55013"/>
                  <a:pt x="11082485" y="78590"/>
                </a:cubicBezTo>
                <a:cubicBezTo>
                  <a:pt x="11064655" y="69818"/>
                  <a:pt x="11049588" y="97621"/>
                  <a:pt x="11031776" y="79197"/>
                </a:cubicBezTo>
                <a:cubicBezTo>
                  <a:pt x="11016683" y="85023"/>
                  <a:pt x="11009945" y="92832"/>
                  <a:pt x="10995894" y="83459"/>
                </a:cubicBezTo>
                <a:cubicBezTo>
                  <a:pt x="10971843" y="134740"/>
                  <a:pt x="10888992" y="106042"/>
                  <a:pt x="10861177" y="147419"/>
                </a:cubicBezTo>
                <a:cubicBezTo>
                  <a:pt x="10850370" y="129415"/>
                  <a:pt x="10807086" y="138624"/>
                  <a:pt x="10782732" y="135645"/>
                </a:cubicBezTo>
                <a:cubicBezTo>
                  <a:pt x="10869014" y="196205"/>
                  <a:pt x="10693356" y="147304"/>
                  <a:pt x="10660773" y="179312"/>
                </a:cubicBezTo>
                <a:cubicBezTo>
                  <a:pt x="10667385" y="121467"/>
                  <a:pt x="10595265" y="182241"/>
                  <a:pt x="10564442" y="160738"/>
                </a:cubicBezTo>
                <a:cubicBezTo>
                  <a:pt x="10544419" y="190949"/>
                  <a:pt x="10518436" y="167191"/>
                  <a:pt x="10490200" y="183533"/>
                </a:cubicBezTo>
                <a:cubicBezTo>
                  <a:pt x="10423905" y="202688"/>
                  <a:pt x="10362764" y="244779"/>
                  <a:pt x="10271351" y="243104"/>
                </a:cubicBezTo>
                <a:cubicBezTo>
                  <a:pt x="10247818" y="329775"/>
                  <a:pt x="10135674" y="303068"/>
                  <a:pt x="10061033" y="364937"/>
                </a:cubicBezTo>
                <a:cubicBezTo>
                  <a:pt x="10014289" y="383940"/>
                  <a:pt x="9930032" y="360289"/>
                  <a:pt x="9921770" y="406154"/>
                </a:cubicBezTo>
                <a:cubicBezTo>
                  <a:pt x="9894276" y="384665"/>
                  <a:pt x="9881945" y="430851"/>
                  <a:pt x="9858388" y="439489"/>
                </a:cubicBezTo>
                <a:cubicBezTo>
                  <a:pt x="9835642" y="426888"/>
                  <a:pt x="9828901" y="443125"/>
                  <a:pt x="9811914" y="449865"/>
                </a:cubicBezTo>
                <a:cubicBezTo>
                  <a:pt x="9801869" y="441287"/>
                  <a:pt x="9787055" y="444835"/>
                  <a:pt x="9784394" y="457816"/>
                </a:cubicBezTo>
                <a:cubicBezTo>
                  <a:pt x="9797169" y="483924"/>
                  <a:pt x="9656844" y="450179"/>
                  <a:pt x="9656836" y="469967"/>
                </a:cubicBezTo>
                <a:cubicBezTo>
                  <a:pt x="9589537" y="485301"/>
                  <a:pt x="9662097" y="527310"/>
                  <a:pt x="9561575" y="559978"/>
                </a:cubicBezTo>
                <a:cubicBezTo>
                  <a:pt x="9479149" y="599104"/>
                  <a:pt x="9215234" y="670585"/>
                  <a:pt x="9162278" y="704724"/>
                </a:cubicBezTo>
                <a:cubicBezTo>
                  <a:pt x="9173017" y="730567"/>
                  <a:pt x="9063215" y="727685"/>
                  <a:pt x="9062863" y="754656"/>
                </a:cubicBezTo>
                <a:cubicBezTo>
                  <a:pt x="9021608" y="774940"/>
                  <a:pt x="8924639" y="816390"/>
                  <a:pt x="8914746" y="826428"/>
                </a:cubicBezTo>
                <a:lnTo>
                  <a:pt x="8917778" y="835198"/>
                </a:lnTo>
                <a:lnTo>
                  <a:pt x="8905560" y="838358"/>
                </a:lnTo>
                <a:lnTo>
                  <a:pt x="8897564" y="834287"/>
                </a:lnTo>
                <a:lnTo>
                  <a:pt x="8878040" y="844150"/>
                </a:lnTo>
                <a:cubicBezTo>
                  <a:pt x="8861112" y="848992"/>
                  <a:pt x="8812843" y="856499"/>
                  <a:pt x="8795998" y="863337"/>
                </a:cubicBezTo>
                <a:cubicBezTo>
                  <a:pt x="8792888" y="873975"/>
                  <a:pt x="8786153" y="880792"/>
                  <a:pt x="8776970" y="885177"/>
                </a:cubicBezTo>
                <a:lnTo>
                  <a:pt x="8755719" y="889754"/>
                </a:lnTo>
                <a:lnTo>
                  <a:pt x="8743257" y="904723"/>
                </a:lnTo>
                <a:cubicBezTo>
                  <a:pt x="8737642" y="908108"/>
                  <a:pt x="8730651" y="908759"/>
                  <a:pt x="8721366" y="904711"/>
                </a:cubicBezTo>
                <a:cubicBezTo>
                  <a:pt x="8711895" y="915873"/>
                  <a:pt x="8676250" y="900745"/>
                  <a:pt x="8678353" y="926318"/>
                </a:cubicBezTo>
                <a:cubicBezTo>
                  <a:pt x="8658506" y="928813"/>
                  <a:pt x="8647569" y="933735"/>
                  <a:pt x="8636849" y="937900"/>
                </a:cubicBezTo>
                <a:lnTo>
                  <a:pt x="8620213" y="943068"/>
                </a:lnTo>
                <a:lnTo>
                  <a:pt x="8612581" y="952695"/>
                </a:lnTo>
                <a:cubicBezTo>
                  <a:pt x="8605836" y="959769"/>
                  <a:pt x="8598255" y="964412"/>
                  <a:pt x="8589038" y="963892"/>
                </a:cubicBezTo>
                <a:lnTo>
                  <a:pt x="8579950" y="960899"/>
                </a:lnTo>
                <a:cubicBezTo>
                  <a:pt x="8579740" y="962476"/>
                  <a:pt x="8579529" y="964053"/>
                  <a:pt x="8579319" y="965630"/>
                </a:cubicBezTo>
                <a:cubicBezTo>
                  <a:pt x="8579138" y="972972"/>
                  <a:pt x="8576531" y="980010"/>
                  <a:pt x="8547429" y="984506"/>
                </a:cubicBezTo>
                <a:cubicBezTo>
                  <a:pt x="8529238" y="1001725"/>
                  <a:pt x="8505565" y="1015840"/>
                  <a:pt x="8478704" y="1025490"/>
                </a:cubicBezTo>
                <a:cubicBezTo>
                  <a:pt x="8473109" y="1019545"/>
                  <a:pt x="8465819" y="1032194"/>
                  <a:pt x="8461421" y="1035512"/>
                </a:cubicBezTo>
                <a:cubicBezTo>
                  <a:pt x="8459739" y="1031087"/>
                  <a:pt x="8447663" y="1032074"/>
                  <a:pt x="8445003" y="1036851"/>
                </a:cubicBezTo>
                <a:cubicBezTo>
                  <a:pt x="8366593" y="1075951"/>
                  <a:pt x="8398773" y="1021402"/>
                  <a:pt x="8357350" y="1060213"/>
                </a:cubicBezTo>
                <a:cubicBezTo>
                  <a:pt x="8349366" y="1063843"/>
                  <a:pt x="8342208" y="1063367"/>
                  <a:pt x="8335565" y="1061151"/>
                </a:cubicBezTo>
                <a:lnTo>
                  <a:pt x="8325267" y="1055919"/>
                </a:lnTo>
                <a:lnTo>
                  <a:pt x="8293586" y="1076144"/>
                </a:lnTo>
                <a:cubicBezTo>
                  <a:pt x="8277595" y="1084193"/>
                  <a:pt x="8260401" y="1090863"/>
                  <a:pt x="8242405" y="1095960"/>
                </a:cubicBezTo>
                <a:cubicBezTo>
                  <a:pt x="8226373" y="1101227"/>
                  <a:pt x="8224213" y="1102052"/>
                  <a:pt x="8197391" y="1107746"/>
                </a:cubicBezTo>
                <a:cubicBezTo>
                  <a:pt x="8090266" y="1152133"/>
                  <a:pt x="8141491" y="1082372"/>
                  <a:pt x="8081474" y="1130125"/>
                </a:cubicBezTo>
                <a:cubicBezTo>
                  <a:pt x="8070634" y="1134173"/>
                  <a:pt x="8061619" y="1132810"/>
                  <a:pt x="8053585" y="1129169"/>
                </a:cubicBezTo>
                <a:lnTo>
                  <a:pt x="8038422" y="1119092"/>
                </a:lnTo>
                <a:lnTo>
                  <a:pt x="8029450" y="1125592"/>
                </a:lnTo>
                <a:cubicBezTo>
                  <a:pt x="7992226" y="1133484"/>
                  <a:pt x="7978616" y="1122765"/>
                  <a:pt x="7959552" y="1140188"/>
                </a:cubicBezTo>
                <a:cubicBezTo>
                  <a:pt x="7922008" y="1119572"/>
                  <a:pt x="7937737" y="1141786"/>
                  <a:pt x="7914188" y="1150862"/>
                </a:cubicBezTo>
                <a:cubicBezTo>
                  <a:pt x="7896037" y="1160155"/>
                  <a:pt x="7933463" y="1163411"/>
                  <a:pt x="7914918" y="1168758"/>
                </a:cubicBezTo>
                <a:cubicBezTo>
                  <a:pt x="7893102" y="1165887"/>
                  <a:pt x="7898453" y="1187420"/>
                  <a:pt x="7875510" y="1183153"/>
                </a:cubicBezTo>
                <a:cubicBezTo>
                  <a:pt x="7877354" y="1165743"/>
                  <a:pt x="7834286" y="1194789"/>
                  <a:pt x="7829932" y="1180782"/>
                </a:cubicBezTo>
                <a:cubicBezTo>
                  <a:pt x="7816047" y="1204874"/>
                  <a:pt x="7801901" y="1181513"/>
                  <a:pt x="7779182" y="1192665"/>
                </a:cubicBezTo>
                <a:cubicBezTo>
                  <a:pt x="7769446" y="1202686"/>
                  <a:pt x="7761564" y="1205661"/>
                  <a:pt x="7748774" y="1199586"/>
                </a:cubicBezTo>
                <a:cubicBezTo>
                  <a:pt x="7704339" y="1247771"/>
                  <a:pt x="7717626" y="1207638"/>
                  <a:pt x="7671846" y="1231966"/>
                </a:cubicBezTo>
                <a:cubicBezTo>
                  <a:pt x="7632956" y="1255682"/>
                  <a:pt x="7587383" y="1275180"/>
                  <a:pt x="7554146" y="1319748"/>
                </a:cubicBezTo>
                <a:cubicBezTo>
                  <a:pt x="7548775" y="1331557"/>
                  <a:pt x="7531272" y="1339155"/>
                  <a:pt x="7515052" y="1336718"/>
                </a:cubicBezTo>
                <a:cubicBezTo>
                  <a:pt x="7512260" y="1336298"/>
                  <a:pt x="7509613" y="1335590"/>
                  <a:pt x="7507193" y="1334617"/>
                </a:cubicBezTo>
                <a:cubicBezTo>
                  <a:pt x="7488273" y="1365207"/>
                  <a:pt x="7468925" y="1356298"/>
                  <a:pt x="7461694" y="1375866"/>
                </a:cubicBezTo>
                <a:cubicBezTo>
                  <a:pt x="7422434" y="1391917"/>
                  <a:pt x="7384603" y="1382819"/>
                  <a:pt x="7377571" y="1400128"/>
                </a:cubicBezTo>
                <a:cubicBezTo>
                  <a:pt x="7356236" y="1403926"/>
                  <a:pt x="7322509" y="1393138"/>
                  <a:pt x="7311261" y="1412652"/>
                </a:cubicBezTo>
                <a:cubicBezTo>
                  <a:pt x="7305349" y="1400071"/>
                  <a:pt x="7289966" y="1428039"/>
                  <a:pt x="7275307" y="1422171"/>
                </a:cubicBezTo>
                <a:cubicBezTo>
                  <a:pt x="7264529" y="1416601"/>
                  <a:pt x="7257348" y="1423786"/>
                  <a:pt x="7247783" y="1426330"/>
                </a:cubicBezTo>
                <a:cubicBezTo>
                  <a:pt x="7233839" y="1423056"/>
                  <a:pt x="7194363" y="1442037"/>
                  <a:pt x="7185047" y="1451812"/>
                </a:cubicBezTo>
                <a:cubicBezTo>
                  <a:pt x="7164447" y="1483396"/>
                  <a:pt x="7101577" y="1475742"/>
                  <a:pt x="7084117" y="1500281"/>
                </a:cubicBezTo>
                <a:cubicBezTo>
                  <a:pt x="7076899" y="1504821"/>
                  <a:pt x="7069494" y="1507565"/>
                  <a:pt x="7062011" y="1509183"/>
                </a:cubicBezTo>
                <a:lnTo>
                  <a:pt x="7040555" y="1511207"/>
                </a:lnTo>
                <a:lnTo>
                  <a:pt x="7033438" y="1506772"/>
                </a:lnTo>
                <a:lnTo>
                  <a:pt x="7020886" y="1510764"/>
                </a:lnTo>
                <a:lnTo>
                  <a:pt x="7017033" y="1510650"/>
                </a:lnTo>
                <a:lnTo>
                  <a:pt x="6995460" y="1511173"/>
                </a:lnTo>
                <a:cubicBezTo>
                  <a:pt x="7010208" y="1537643"/>
                  <a:pt x="6938512" y="1522467"/>
                  <a:pt x="6962144" y="1541508"/>
                </a:cubicBezTo>
                <a:cubicBezTo>
                  <a:pt x="6926351" y="1550586"/>
                  <a:pt x="6958236" y="1566326"/>
                  <a:pt x="6910674" y="1554793"/>
                </a:cubicBezTo>
                <a:cubicBezTo>
                  <a:pt x="6859225" y="1589274"/>
                  <a:pt x="6769015" y="1598548"/>
                  <a:pt x="6732152" y="1642538"/>
                </a:cubicBezTo>
                <a:cubicBezTo>
                  <a:pt x="6734901" y="1628031"/>
                  <a:pt x="6709146" y="1622413"/>
                  <a:pt x="6694106" y="1632377"/>
                </a:cubicBezTo>
                <a:cubicBezTo>
                  <a:pt x="6702628" y="1575914"/>
                  <a:pt x="6638899" y="1692862"/>
                  <a:pt x="6617223" y="1659889"/>
                </a:cubicBezTo>
                <a:cubicBezTo>
                  <a:pt x="6623246" y="1693349"/>
                  <a:pt x="6561228" y="1764690"/>
                  <a:pt x="6521138" y="1744340"/>
                </a:cubicBezTo>
                <a:cubicBezTo>
                  <a:pt x="6469831" y="1761656"/>
                  <a:pt x="6438109" y="1796731"/>
                  <a:pt x="6380677" y="1796883"/>
                </a:cubicBezTo>
                <a:cubicBezTo>
                  <a:pt x="6379865" y="1801686"/>
                  <a:pt x="6377810" y="1805986"/>
                  <a:pt x="6374897" y="1809910"/>
                </a:cubicBezTo>
                <a:lnTo>
                  <a:pt x="6364545" y="1820090"/>
                </a:lnTo>
                <a:lnTo>
                  <a:pt x="6362126" y="1819991"/>
                </a:lnTo>
                <a:cubicBezTo>
                  <a:pt x="6353055" y="1821720"/>
                  <a:pt x="6348796" y="1824537"/>
                  <a:pt x="6346673" y="1827824"/>
                </a:cubicBezTo>
                <a:lnTo>
                  <a:pt x="6345588" y="1832232"/>
                </a:lnTo>
                <a:lnTo>
                  <a:pt x="6335708" y="1838451"/>
                </a:lnTo>
                <a:lnTo>
                  <a:pt x="6318182" y="1852975"/>
                </a:lnTo>
                <a:lnTo>
                  <a:pt x="6313084" y="1853561"/>
                </a:lnTo>
                <a:lnTo>
                  <a:pt x="6283816" y="1872148"/>
                </a:lnTo>
                <a:lnTo>
                  <a:pt x="6282550" y="1871392"/>
                </a:lnTo>
                <a:cubicBezTo>
                  <a:pt x="6279041" y="1870121"/>
                  <a:pt x="6275192" y="1869982"/>
                  <a:pt x="6270527" y="1872208"/>
                </a:cubicBezTo>
                <a:cubicBezTo>
                  <a:pt x="6265029" y="1853962"/>
                  <a:pt x="6262790" y="1867903"/>
                  <a:pt x="6249518" y="1876079"/>
                </a:cubicBezTo>
                <a:cubicBezTo>
                  <a:pt x="6238019" y="1849564"/>
                  <a:pt x="6207959" y="1881750"/>
                  <a:pt x="6190386" y="1872478"/>
                </a:cubicBezTo>
                <a:cubicBezTo>
                  <a:pt x="6180893" y="1879083"/>
                  <a:pt x="6170646" y="1885584"/>
                  <a:pt x="6159777" y="1891745"/>
                </a:cubicBezTo>
                <a:lnTo>
                  <a:pt x="6153131" y="1895079"/>
                </a:lnTo>
                <a:lnTo>
                  <a:pt x="6152798" y="1894920"/>
                </a:lnTo>
                <a:cubicBezTo>
                  <a:pt x="6150925" y="1895166"/>
                  <a:pt x="6148578" y="1896082"/>
                  <a:pt x="6145388" y="1897990"/>
                </a:cubicBezTo>
                <a:lnTo>
                  <a:pt x="6141014" y="1901155"/>
                </a:lnTo>
                <a:lnTo>
                  <a:pt x="6128122" y="1907623"/>
                </a:lnTo>
                <a:lnTo>
                  <a:pt x="6122351" y="1908359"/>
                </a:lnTo>
                <a:cubicBezTo>
                  <a:pt x="6099508" y="1905910"/>
                  <a:pt x="6088334" y="1869006"/>
                  <a:pt x="6064750" y="1896394"/>
                </a:cubicBezTo>
                <a:cubicBezTo>
                  <a:pt x="6025977" y="1903785"/>
                  <a:pt x="5997095" y="1889190"/>
                  <a:pt x="5964230" y="1910038"/>
                </a:cubicBezTo>
                <a:cubicBezTo>
                  <a:pt x="5927910" y="1916874"/>
                  <a:pt x="5894873" y="1914928"/>
                  <a:pt x="5865399" y="1926966"/>
                </a:cubicBezTo>
                <a:cubicBezTo>
                  <a:pt x="5851644" y="1923038"/>
                  <a:pt x="5839380" y="1922808"/>
                  <a:pt x="5829951" y="1934755"/>
                </a:cubicBezTo>
                <a:cubicBezTo>
                  <a:pt x="5795498" y="1938369"/>
                  <a:pt x="5784532" y="1926246"/>
                  <a:pt x="5765285" y="1941322"/>
                </a:cubicBezTo>
                <a:cubicBezTo>
                  <a:pt x="5741789" y="1922874"/>
                  <a:pt x="5742385" y="1931607"/>
                  <a:pt x="5734750" y="1939793"/>
                </a:cubicBezTo>
                <a:lnTo>
                  <a:pt x="5733569" y="1940505"/>
                </a:lnTo>
                <a:lnTo>
                  <a:pt x="5730329" y="1937845"/>
                </a:lnTo>
                <a:lnTo>
                  <a:pt x="5724661" y="1937455"/>
                </a:lnTo>
                <a:lnTo>
                  <a:pt x="5710186" y="1941370"/>
                </a:lnTo>
                <a:lnTo>
                  <a:pt x="5704910" y="1943663"/>
                </a:lnTo>
                <a:cubicBezTo>
                  <a:pt x="5701213" y="1944937"/>
                  <a:pt x="5698678" y="1945391"/>
                  <a:pt x="5696836" y="1945271"/>
                </a:cubicBezTo>
                <a:lnTo>
                  <a:pt x="5696583" y="1945050"/>
                </a:lnTo>
                <a:lnTo>
                  <a:pt x="5689123" y="1947067"/>
                </a:lnTo>
                <a:cubicBezTo>
                  <a:pt x="5676655" y="1951072"/>
                  <a:pt x="5664639" y="1955533"/>
                  <a:pt x="5653291" y="1960245"/>
                </a:cubicBezTo>
                <a:cubicBezTo>
                  <a:pt x="5640346" y="1947636"/>
                  <a:pt x="5600180" y="1973739"/>
                  <a:pt x="5599385" y="1945198"/>
                </a:cubicBezTo>
                <a:cubicBezTo>
                  <a:pt x="5583913" y="1950736"/>
                  <a:pt x="5576590" y="1964134"/>
                  <a:pt x="5578300" y="1944963"/>
                </a:cubicBezTo>
                <a:cubicBezTo>
                  <a:pt x="5573104" y="1946266"/>
                  <a:pt x="5569560" y="1945382"/>
                  <a:pt x="5566758" y="1943441"/>
                </a:cubicBezTo>
                <a:lnTo>
                  <a:pt x="5565857" y="1942445"/>
                </a:lnTo>
                <a:lnTo>
                  <a:pt x="5531534" y="1955208"/>
                </a:lnTo>
                <a:lnTo>
                  <a:pt x="5526552" y="1954799"/>
                </a:lnTo>
                <a:lnTo>
                  <a:pt x="5504723" y="1965811"/>
                </a:lnTo>
                <a:lnTo>
                  <a:pt x="5493156" y="1970063"/>
                </a:lnTo>
                <a:lnTo>
                  <a:pt x="5490486" y="1974227"/>
                </a:lnTo>
                <a:cubicBezTo>
                  <a:pt x="5487271" y="1977077"/>
                  <a:pt x="5482233" y="1979045"/>
                  <a:pt x="5473107" y="1979001"/>
                </a:cubicBezTo>
                <a:lnTo>
                  <a:pt x="5470885" y="1978432"/>
                </a:lnTo>
                <a:lnTo>
                  <a:pt x="5457393" y="1986525"/>
                </a:lnTo>
                <a:cubicBezTo>
                  <a:pt x="5453194" y="1989853"/>
                  <a:pt x="5449663" y="1993721"/>
                  <a:pt x="5447102" y="1998329"/>
                </a:cubicBezTo>
                <a:cubicBezTo>
                  <a:pt x="5386283" y="2017364"/>
                  <a:pt x="5223545" y="2015483"/>
                  <a:pt x="5159151" y="2029640"/>
                </a:cubicBezTo>
                <a:cubicBezTo>
                  <a:pt x="5141359" y="2036610"/>
                  <a:pt x="5090827" y="2076822"/>
                  <a:pt x="5098838" y="2062961"/>
                </a:cubicBezTo>
                <a:cubicBezTo>
                  <a:pt x="5047883" y="2099457"/>
                  <a:pt x="4922007" y="2111466"/>
                  <a:pt x="4860988" y="2135698"/>
                </a:cubicBezTo>
                <a:cubicBezTo>
                  <a:pt x="4805413" y="2152292"/>
                  <a:pt x="4784714" y="2158665"/>
                  <a:pt x="4765388" y="2162525"/>
                </a:cubicBezTo>
                <a:cubicBezTo>
                  <a:pt x="4758560" y="2161978"/>
                  <a:pt x="4751823" y="2160531"/>
                  <a:pt x="4745033" y="2158859"/>
                </a:cubicBezTo>
                <a:lnTo>
                  <a:pt x="4741475" y="2157998"/>
                </a:lnTo>
                <a:lnTo>
                  <a:pt x="4728247" y="2159526"/>
                </a:lnTo>
                <a:lnTo>
                  <a:pt x="4723263" y="2153742"/>
                </a:lnTo>
                <a:lnTo>
                  <a:pt x="4593061" y="2171597"/>
                </a:lnTo>
                <a:lnTo>
                  <a:pt x="4405765" y="2199902"/>
                </a:lnTo>
                <a:cubicBezTo>
                  <a:pt x="4403942" y="2198353"/>
                  <a:pt x="4402457" y="2196614"/>
                  <a:pt x="4401354" y="2194745"/>
                </a:cubicBezTo>
                <a:lnTo>
                  <a:pt x="4366646" y="2198564"/>
                </a:lnTo>
                <a:lnTo>
                  <a:pt x="4354009" y="2204984"/>
                </a:lnTo>
                <a:lnTo>
                  <a:pt x="4348284" y="2205270"/>
                </a:lnTo>
                <a:lnTo>
                  <a:pt x="4333906" y="2205251"/>
                </a:lnTo>
                <a:cubicBezTo>
                  <a:pt x="4326429" y="2204713"/>
                  <a:pt x="4318024" y="2203940"/>
                  <a:pt x="4308819" y="2203822"/>
                </a:cubicBezTo>
                <a:lnTo>
                  <a:pt x="4301210" y="2204456"/>
                </a:lnTo>
                <a:lnTo>
                  <a:pt x="4283095" y="2198177"/>
                </a:lnTo>
                <a:cubicBezTo>
                  <a:pt x="4269863" y="2193337"/>
                  <a:pt x="4259612" y="2190345"/>
                  <a:pt x="4250119" y="2196342"/>
                </a:cubicBezTo>
                <a:cubicBezTo>
                  <a:pt x="4230702" y="2190559"/>
                  <a:pt x="4213171" y="2166890"/>
                  <a:pt x="4189203" y="2178994"/>
                </a:cubicBezTo>
                <a:cubicBezTo>
                  <a:pt x="4194512" y="2165594"/>
                  <a:pt x="4160734" y="2183257"/>
                  <a:pt x="4154035" y="2171950"/>
                </a:cubicBezTo>
                <a:cubicBezTo>
                  <a:pt x="4150098" y="2162547"/>
                  <a:pt x="4138934" y="2165714"/>
                  <a:pt x="4129569" y="2163850"/>
                </a:cubicBezTo>
                <a:cubicBezTo>
                  <a:pt x="4121391" y="2155090"/>
                  <a:pt x="4076089" y="2154737"/>
                  <a:pt x="4061250" y="2159236"/>
                </a:cubicBezTo>
                <a:cubicBezTo>
                  <a:pt x="4020618" y="2177811"/>
                  <a:pt x="3978175" y="2144465"/>
                  <a:pt x="3945480" y="2158279"/>
                </a:cubicBezTo>
                <a:cubicBezTo>
                  <a:pt x="3936362" y="2159139"/>
                  <a:pt x="3928502" y="2158369"/>
                  <a:pt x="3921468" y="2156588"/>
                </a:cubicBezTo>
                <a:lnTo>
                  <a:pt x="3903348" y="2149220"/>
                </a:lnTo>
                <a:lnTo>
                  <a:pt x="3901342" y="2142355"/>
                </a:lnTo>
                <a:lnTo>
                  <a:pt x="3888539" y="2140476"/>
                </a:lnTo>
                <a:lnTo>
                  <a:pt x="3885662" y="2138740"/>
                </a:lnTo>
                <a:cubicBezTo>
                  <a:pt x="3880178" y="2135398"/>
                  <a:pt x="3874645" y="2132286"/>
                  <a:pt x="3868627" y="2130023"/>
                </a:cubicBezTo>
                <a:cubicBezTo>
                  <a:pt x="3859240" y="2159198"/>
                  <a:pt x="3815892" y="2115590"/>
                  <a:pt x="3819177" y="2142111"/>
                </a:cubicBezTo>
                <a:cubicBezTo>
                  <a:pt x="3784478" y="2134756"/>
                  <a:pt x="3796708" y="2161930"/>
                  <a:pt x="3769100" y="2131731"/>
                </a:cubicBezTo>
                <a:cubicBezTo>
                  <a:pt x="3702423" y="2139704"/>
                  <a:pt x="3625642" y="2109386"/>
                  <a:pt x="3562752" y="2131785"/>
                </a:cubicBezTo>
                <a:cubicBezTo>
                  <a:pt x="3576244" y="2120400"/>
                  <a:pt x="3560801" y="2104591"/>
                  <a:pt x="3541402" y="2106821"/>
                </a:cubicBezTo>
                <a:cubicBezTo>
                  <a:pt x="3592232" y="2061584"/>
                  <a:pt x="3356194" y="2115384"/>
                  <a:pt x="3365341" y="2077638"/>
                </a:cubicBezTo>
                <a:cubicBezTo>
                  <a:pt x="3303594" y="2079161"/>
                  <a:pt x="3221644" y="2111487"/>
                  <a:pt x="3170922" y="2115957"/>
                </a:cubicBezTo>
                <a:cubicBezTo>
                  <a:pt x="3166532" y="2119769"/>
                  <a:pt x="3161579" y="2122617"/>
                  <a:pt x="3156256" y="2124773"/>
                </a:cubicBezTo>
                <a:lnTo>
                  <a:pt x="3140298" y="2129182"/>
                </a:lnTo>
                <a:lnTo>
                  <a:pt x="3138514" y="2128069"/>
                </a:lnTo>
                <a:cubicBezTo>
                  <a:pt x="3130169" y="2125710"/>
                  <a:pt x="3124679" y="2126336"/>
                  <a:pt x="3120467" y="2128281"/>
                </a:cubicBezTo>
                <a:lnTo>
                  <a:pt x="3116175" y="2131633"/>
                </a:lnTo>
                <a:lnTo>
                  <a:pt x="3103685" y="2132814"/>
                </a:lnTo>
                <a:lnTo>
                  <a:pt x="3078794" y="2137935"/>
                </a:lnTo>
                <a:lnTo>
                  <a:pt x="3074407" y="2136274"/>
                </a:lnTo>
                <a:lnTo>
                  <a:pt x="3037285" y="2139919"/>
                </a:lnTo>
                <a:lnTo>
                  <a:pt x="3036901" y="2138726"/>
                </a:lnTo>
                <a:cubicBezTo>
                  <a:pt x="3035193" y="2136135"/>
                  <a:pt x="3032337" y="2134379"/>
                  <a:pt x="3026996" y="2134322"/>
                </a:cubicBezTo>
                <a:cubicBezTo>
                  <a:pt x="3037063" y="2116196"/>
                  <a:pt x="3024412" y="2127308"/>
                  <a:pt x="3007772" y="2128742"/>
                </a:cubicBezTo>
                <a:cubicBezTo>
                  <a:pt x="3019697" y="2100910"/>
                  <a:pt x="2971305" y="2115987"/>
                  <a:pt x="2965030" y="2100494"/>
                </a:cubicBezTo>
                <a:cubicBezTo>
                  <a:pt x="2952539" y="2102174"/>
                  <a:pt x="2939545" y="2103445"/>
                  <a:pt x="2926342" y="2104155"/>
                </a:cubicBezTo>
                <a:lnTo>
                  <a:pt x="2918608" y="2104215"/>
                </a:lnTo>
                <a:cubicBezTo>
                  <a:pt x="2918564" y="2104122"/>
                  <a:pt x="2918519" y="2104030"/>
                  <a:pt x="2918475" y="2103937"/>
                </a:cubicBezTo>
                <a:cubicBezTo>
                  <a:pt x="2916840" y="2103354"/>
                  <a:pt x="2914314" y="2103149"/>
                  <a:pt x="2910360" y="2103444"/>
                </a:cubicBezTo>
                <a:lnTo>
                  <a:pt x="2904507" y="2104326"/>
                </a:lnTo>
                <a:lnTo>
                  <a:pt x="2889503" y="2104443"/>
                </a:lnTo>
                <a:lnTo>
                  <a:pt x="2884480" y="2102626"/>
                </a:lnTo>
                <a:lnTo>
                  <a:pt x="2882689" y="2099228"/>
                </a:lnTo>
                <a:lnTo>
                  <a:pt x="2881291" y="2099618"/>
                </a:lnTo>
                <a:cubicBezTo>
                  <a:pt x="2870663" y="2105606"/>
                  <a:pt x="2867338" y="2114210"/>
                  <a:pt x="2853979" y="2090388"/>
                </a:cubicBezTo>
                <a:cubicBezTo>
                  <a:pt x="2829652" y="2100099"/>
                  <a:pt x="2824975" y="2085577"/>
                  <a:pt x="2791790" y="2080332"/>
                </a:cubicBezTo>
                <a:cubicBezTo>
                  <a:pt x="2777850" y="2089504"/>
                  <a:pt x="2766709" y="2086170"/>
                  <a:pt x="2755844" y="2078874"/>
                </a:cubicBezTo>
                <a:cubicBezTo>
                  <a:pt x="2723488" y="2083049"/>
                  <a:pt x="2694065" y="2072780"/>
                  <a:pt x="2657742" y="2070179"/>
                </a:cubicBezTo>
                <a:cubicBezTo>
                  <a:pt x="2618372" y="2082020"/>
                  <a:pt x="2598368" y="2060559"/>
                  <a:pt x="2559549" y="2057873"/>
                </a:cubicBezTo>
                <a:cubicBezTo>
                  <a:pt x="2525789" y="2078403"/>
                  <a:pt x="2531908" y="2039838"/>
                  <a:pt x="2512054" y="2031671"/>
                </a:cubicBezTo>
                <a:lnTo>
                  <a:pt x="2506437" y="2030918"/>
                </a:lnTo>
                <a:lnTo>
                  <a:pt x="2491752" y="2033906"/>
                </a:lnTo>
                <a:lnTo>
                  <a:pt x="2486338" y="2035862"/>
                </a:lnTo>
                <a:cubicBezTo>
                  <a:pt x="2482568" y="2036899"/>
                  <a:pt x="2480011" y="2037191"/>
                  <a:pt x="2478186" y="2036953"/>
                </a:cubicBezTo>
                <a:lnTo>
                  <a:pt x="2477950" y="2036715"/>
                </a:lnTo>
                <a:lnTo>
                  <a:pt x="2470381" y="2038256"/>
                </a:lnTo>
                <a:cubicBezTo>
                  <a:pt x="2457686" y="2041461"/>
                  <a:pt x="2445410" y="2045155"/>
                  <a:pt x="2433781" y="2049140"/>
                </a:cubicBezTo>
                <a:cubicBezTo>
                  <a:pt x="2421781" y="2035703"/>
                  <a:pt x="2379959" y="2059234"/>
                  <a:pt x="2381172" y="2030645"/>
                </a:cubicBezTo>
                <a:cubicBezTo>
                  <a:pt x="2365380" y="2035192"/>
                  <a:pt x="2357148" y="2048120"/>
                  <a:pt x="2360198" y="2029059"/>
                </a:cubicBezTo>
                <a:cubicBezTo>
                  <a:pt x="2354933" y="2030031"/>
                  <a:pt x="2351467" y="2028919"/>
                  <a:pt x="2348815" y="2026798"/>
                </a:cubicBezTo>
                <a:lnTo>
                  <a:pt x="2347988" y="2025745"/>
                </a:lnTo>
                <a:lnTo>
                  <a:pt x="2312920" y="2036311"/>
                </a:lnTo>
                <a:lnTo>
                  <a:pt x="2307986" y="2035583"/>
                </a:lnTo>
                <a:lnTo>
                  <a:pt x="2285481" y="2045197"/>
                </a:lnTo>
                <a:lnTo>
                  <a:pt x="2273666" y="2048710"/>
                </a:lnTo>
                <a:lnTo>
                  <a:pt x="2270719" y="2052702"/>
                </a:lnTo>
                <a:cubicBezTo>
                  <a:pt x="2267315" y="2055347"/>
                  <a:pt x="2262161" y="2056992"/>
                  <a:pt x="2253080" y="2056363"/>
                </a:cubicBezTo>
                <a:lnTo>
                  <a:pt x="2250906" y="2055654"/>
                </a:lnTo>
                <a:lnTo>
                  <a:pt x="2236905" y="2062882"/>
                </a:lnTo>
                <a:cubicBezTo>
                  <a:pt x="2232493" y="2065942"/>
                  <a:pt x="2228705" y="2069583"/>
                  <a:pt x="2225830" y="2074027"/>
                </a:cubicBezTo>
                <a:cubicBezTo>
                  <a:pt x="2173117" y="2059597"/>
                  <a:pt x="2128486" y="2085502"/>
                  <a:pt x="2073776" y="2089244"/>
                </a:cubicBezTo>
                <a:cubicBezTo>
                  <a:pt x="2046050" y="2059365"/>
                  <a:pt x="1957570" y="2112693"/>
                  <a:pt x="1948256" y="2146616"/>
                </a:cubicBezTo>
                <a:cubicBezTo>
                  <a:pt x="1943005" y="2109192"/>
                  <a:pt x="1832736" y="2206239"/>
                  <a:pt x="1865582" y="2153738"/>
                </a:cubicBezTo>
                <a:cubicBezTo>
                  <a:pt x="1847376" y="2159567"/>
                  <a:pt x="1826258" y="2147592"/>
                  <a:pt x="1835210" y="2134244"/>
                </a:cubicBezTo>
                <a:cubicBezTo>
                  <a:pt x="1781916" y="2167476"/>
                  <a:pt x="1695112" y="2153556"/>
                  <a:pt x="1632661" y="2173882"/>
                </a:cubicBezTo>
                <a:cubicBezTo>
                  <a:pt x="1594177" y="2150642"/>
                  <a:pt x="1616426" y="2173975"/>
                  <a:pt x="1579590" y="2173680"/>
                </a:cubicBezTo>
                <a:cubicBezTo>
                  <a:pt x="1592812" y="2198112"/>
                  <a:pt x="1533818" y="2165220"/>
                  <a:pt x="1535601" y="2194590"/>
                </a:cubicBezTo>
                <a:cubicBezTo>
                  <a:pt x="1528840" y="2193608"/>
                  <a:pt x="1522236" y="2191728"/>
                  <a:pt x="1515594" y="2189622"/>
                </a:cubicBezTo>
                <a:lnTo>
                  <a:pt x="1512113" y="2188534"/>
                </a:lnTo>
                <a:lnTo>
                  <a:pt x="1498838" y="2189213"/>
                </a:lnTo>
                <a:lnTo>
                  <a:pt x="1494279" y="2183112"/>
                </a:lnTo>
                <a:lnTo>
                  <a:pt x="1473714" y="2179625"/>
                </a:lnTo>
                <a:cubicBezTo>
                  <a:pt x="1466138" y="2179292"/>
                  <a:pt x="1458132" y="2180071"/>
                  <a:pt x="1449503" y="2182633"/>
                </a:cubicBezTo>
                <a:lnTo>
                  <a:pt x="1266687" y="2212688"/>
                </a:lnTo>
                <a:cubicBezTo>
                  <a:pt x="1256792" y="2212722"/>
                  <a:pt x="1247024" y="2217857"/>
                  <a:pt x="1239614" y="2209727"/>
                </a:cubicBezTo>
                <a:cubicBezTo>
                  <a:pt x="1228778" y="2200326"/>
                  <a:pt x="1202276" y="2223497"/>
                  <a:pt x="1202436" y="2209817"/>
                </a:cubicBezTo>
                <a:cubicBezTo>
                  <a:pt x="1183471" y="2225854"/>
                  <a:pt x="1157340" y="2206849"/>
                  <a:pt x="1136097" y="2205112"/>
                </a:cubicBezTo>
                <a:cubicBezTo>
                  <a:pt x="1100396" y="2209415"/>
                  <a:pt x="1013922" y="2231219"/>
                  <a:pt x="988232" y="2235635"/>
                </a:cubicBezTo>
                <a:cubicBezTo>
                  <a:pt x="986445" y="2234079"/>
                  <a:pt x="984332" y="2232722"/>
                  <a:pt x="981959" y="2231607"/>
                </a:cubicBezTo>
                <a:cubicBezTo>
                  <a:pt x="968170" y="2225130"/>
                  <a:pt x="948759" y="2228043"/>
                  <a:pt x="938600" y="2238113"/>
                </a:cubicBezTo>
                <a:cubicBezTo>
                  <a:pt x="888371" y="2272824"/>
                  <a:pt x="837950" y="2280135"/>
                  <a:pt x="791788" y="2293224"/>
                </a:cubicBezTo>
                <a:cubicBezTo>
                  <a:pt x="739035" y="2305159"/>
                  <a:pt x="769009" y="2269676"/>
                  <a:pt x="706914" y="2305046"/>
                </a:cubicBezTo>
                <a:cubicBezTo>
                  <a:pt x="697882" y="2295919"/>
                  <a:pt x="689339" y="2296797"/>
                  <a:pt x="675971" y="2304030"/>
                </a:cubicBezTo>
                <a:cubicBezTo>
                  <a:pt x="650201" y="2309060"/>
                  <a:pt x="647591" y="2282853"/>
                  <a:pt x="624180" y="2302650"/>
                </a:cubicBezTo>
                <a:cubicBezTo>
                  <a:pt x="626400" y="2287987"/>
                  <a:pt x="574045" y="2305175"/>
                  <a:pt x="583453" y="2288788"/>
                </a:cubicBezTo>
                <a:cubicBezTo>
                  <a:pt x="564313" y="2278832"/>
                  <a:pt x="559671" y="2301039"/>
                  <a:pt x="540946" y="2292721"/>
                </a:cubicBezTo>
                <a:cubicBezTo>
                  <a:pt x="521576" y="2293191"/>
                  <a:pt x="554439" y="2305843"/>
                  <a:pt x="533680" y="2310233"/>
                </a:cubicBezTo>
                <a:cubicBezTo>
                  <a:pt x="508069" y="2313043"/>
                  <a:pt x="512638" y="2338541"/>
                  <a:pt x="487366" y="2309053"/>
                </a:cubicBezTo>
                <a:cubicBezTo>
                  <a:pt x="462164" y="2321083"/>
                  <a:pt x="454441" y="2307251"/>
                  <a:pt x="416820" y="2305443"/>
                </a:cubicBezTo>
                <a:cubicBezTo>
                  <a:pt x="403012" y="2315890"/>
                  <a:pt x="390105" y="2313733"/>
                  <a:pt x="376805" y="2307647"/>
                </a:cubicBezTo>
                <a:cubicBezTo>
                  <a:pt x="341751" y="2315035"/>
                  <a:pt x="307408" y="2307897"/>
                  <a:pt x="266777" y="2309012"/>
                </a:cubicBezTo>
                <a:cubicBezTo>
                  <a:pt x="225310" y="2324664"/>
                  <a:pt x="199419" y="2305548"/>
                  <a:pt x="156013" y="2306832"/>
                </a:cubicBezTo>
                <a:cubicBezTo>
                  <a:pt x="117457" y="2333851"/>
                  <a:pt x="122965" y="2279562"/>
                  <a:pt x="87258" y="2285511"/>
                </a:cubicBezTo>
                <a:cubicBezTo>
                  <a:pt x="38977" y="2309189"/>
                  <a:pt x="74043" y="2277969"/>
                  <a:pt x="23798" y="2281822"/>
                </a:cubicBezTo>
                <a:lnTo>
                  <a:pt x="0" y="2285369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583551C-2E3A-2030-F5C0-20FE0A5EC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973" y="393380"/>
            <a:ext cx="7655427" cy="7398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b="0" i="0">
                <a:effectLst/>
              </a:rPr>
              <a:t>a) Login via form (username, password)</a:t>
            </a:r>
            <a:endParaRPr lang="en-US" sz="3600"/>
          </a:p>
        </p:txBody>
      </p:sp>
      <p:pic>
        <p:nvPicPr>
          <p:cNvPr id="7" name="Grafik 6" descr="Ein Bild, das Text, Screenshot, Elektronik, Multimedia enthält.&#10;&#10;KI-generierte Inhalte können fehlerhaft sein.">
            <a:extLst>
              <a:ext uri="{FF2B5EF4-FFF2-40B4-BE49-F238E27FC236}">
                <a16:creationId xmlns:a16="http://schemas.microsoft.com/office/drawing/2014/main" id="{F2E5DC09-B147-7FFE-68B1-8D8304F214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473304"/>
            <a:ext cx="4483510" cy="3093621"/>
          </a:xfrm>
          <a:prstGeom prst="rect">
            <a:avLst/>
          </a:prstGeom>
        </p:spPr>
      </p:pic>
      <p:pic>
        <p:nvPicPr>
          <p:cNvPr id="5" name="Grafik 4" descr="Ein Bild, das Text, Screenshot, Elektronik, Design enthält.&#10;&#10;KI-generierte Inhalte können fehlerhaft sein.">
            <a:extLst>
              <a:ext uri="{FF2B5EF4-FFF2-40B4-BE49-F238E27FC236}">
                <a16:creationId xmlns:a16="http://schemas.microsoft.com/office/drawing/2014/main" id="{F6639080-8F88-71BF-AEA7-F40E3B2FCB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4156" y="2540557"/>
            <a:ext cx="4483510" cy="2959115"/>
          </a:xfrm>
          <a:prstGeom prst="rect">
            <a:avLst/>
          </a:prstGeom>
        </p:spPr>
      </p:pic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CFDF195F-784B-4D00-8C92-6FC1B0499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7088" y="6277971"/>
            <a:ext cx="6884912" cy="580030"/>
          </a:xfrm>
          <a:custGeom>
            <a:avLst/>
            <a:gdLst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26340 w 6884912"/>
              <a:gd name="connsiteY39" fmla="*/ 638496 h 1161397"/>
              <a:gd name="connsiteX40" fmla="*/ 1731986 w 6884912"/>
              <a:gd name="connsiteY40" fmla="*/ 589682 h 1161397"/>
              <a:gd name="connsiteX41" fmla="*/ 1927935 w 6884912"/>
              <a:gd name="connsiteY41" fmla="*/ 628540 h 1161397"/>
              <a:gd name="connsiteX42" fmla="*/ 2039075 w 6884912"/>
              <a:gd name="connsiteY42" fmla="*/ 599964 h 1161397"/>
              <a:gd name="connsiteX43" fmla="*/ 2066980 w 6884912"/>
              <a:gd name="connsiteY43" fmla="*/ 550413 h 1161397"/>
              <a:gd name="connsiteX44" fmla="*/ 2352236 w 6884912"/>
              <a:gd name="connsiteY44" fmla="*/ 519602 h 1161397"/>
              <a:gd name="connsiteX45" fmla="*/ 2420791 w 6884912"/>
              <a:gd name="connsiteY45" fmla="*/ 492826 h 1161397"/>
              <a:gd name="connsiteX46" fmla="*/ 2489932 w 6884912"/>
              <a:gd name="connsiteY46" fmla="*/ 507864 h 1161397"/>
              <a:gd name="connsiteX47" fmla="*/ 2512917 w 6884912"/>
              <a:gd name="connsiteY47" fmla="*/ 489127 h 1161397"/>
              <a:gd name="connsiteX48" fmla="*/ 2516783 w 6884912"/>
              <a:gd name="connsiteY48" fmla="*/ 485473 h 1161397"/>
              <a:gd name="connsiteX49" fmla="*/ 2534360 w 6884912"/>
              <a:gd name="connsiteY49" fmla="*/ 480064 h 1161397"/>
              <a:gd name="connsiteX50" fmla="*/ 2536691 w 6884912"/>
              <a:gd name="connsiteY50" fmla="*/ 467018 h 1161397"/>
              <a:gd name="connsiteX51" fmla="*/ 2561265 w 6884912"/>
              <a:gd name="connsiteY51" fmla="*/ 450623 h 1161397"/>
              <a:gd name="connsiteX52" fmla="*/ 2594349 w 6884912"/>
              <a:gd name="connsiteY52" fmla="*/ 443884 h 1161397"/>
              <a:gd name="connsiteX53" fmla="*/ 2754324 w 6884912"/>
              <a:gd name="connsiteY53" fmla="*/ 424766 h 1161397"/>
              <a:gd name="connsiteX54" fmla="*/ 2848470 w 6884912"/>
              <a:gd name="connsiteY54" fmla="*/ 405966 h 1161397"/>
              <a:gd name="connsiteX55" fmla="*/ 2881772 w 6884912"/>
              <a:gd name="connsiteY55" fmla="*/ 387260 h 1161397"/>
              <a:gd name="connsiteX56" fmla="*/ 2929932 w 6884912"/>
              <a:gd name="connsiteY56" fmla="*/ 368912 h 1161397"/>
              <a:gd name="connsiteX57" fmla="*/ 3013020 w 6884912"/>
              <a:gd name="connsiteY57" fmla="*/ 327578 h 1161397"/>
              <a:gd name="connsiteX58" fmla="*/ 3127968 w 6884912"/>
              <a:gd name="connsiteY58" fmla="*/ 287613 h 1161397"/>
              <a:gd name="connsiteX59" fmla="*/ 3222191 w 6884912"/>
              <a:gd name="connsiteY59" fmla="*/ 307887 h 1161397"/>
              <a:gd name="connsiteX60" fmla="*/ 3227953 w 6884912"/>
              <a:gd name="connsiteY60" fmla="*/ 297650 h 1161397"/>
              <a:gd name="connsiteX61" fmla="*/ 3287859 w 6884912"/>
              <a:gd name="connsiteY61" fmla="*/ 287558 h 1161397"/>
              <a:gd name="connsiteX62" fmla="*/ 3510042 w 6884912"/>
              <a:gd name="connsiteY62" fmla="*/ 311820 h 1161397"/>
              <a:gd name="connsiteX63" fmla="*/ 3626773 w 6884912"/>
              <a:gd name="connsiteY63" fmla="*/ 290452 h 1161397"/>
              <a:gd name="connsiteX64" fmla="*/ 3666217 w 6884912"/>
              <a:gd name="connsiteY64" fmla="*/ 273255 h 1161397"/>
              <a:gd name="connsiteX65" fmla="*/ 3732427 w 6884912"/>
              <a:gd name="connsiteY65" fmla="*/ 245039 h 1161397"/>
              <a:gd name="connsiteX66" fmla="*/ 3777022 w 6884912"/>
              <a:gd name="connsiteY66" fmla="*/ 200276 h 1161397"/>
              <a:gd name="connsiteX67" fmla="*/ 3791246 w 6884912"/>
              <a:gd name="connsiteY67" fmla="*/ 189996 h 1161397"/>
              <a:gd name="connsiteX68" fmla="*/ 3819864 w 6884912"/>
              <a:gd name="connsiteY68" fmla="*/ 194605 h 1161397"/>
              <a:gd name="connsiteX69" fmla="*/ 3830398 w 6884912"/>
              <a:gd name="connsiteY69" fmla="*/ 188383 h 1161397"/>
              <a:gd name="connsiteX70" fmla="*/ 3834360 w 6884912"/>
              <a:gd name="connsiteY70" fmla="*/ 188992 h 1161397"/>
              <a:gd name="connsiteX71" fmla="*/ 3843715 w 6884912"/>
              <a:gd name="connsiteY71" fmla="*/ 188752 h 1161397"/>
              <a:gd name="connsiteX72" fmla="*/ 3842609 w 6884912"/>
              <a:gd name="connsiteY72" fmla="*/ 197386 h 1161397"/>
              <a:gd name="connsiteX73" fmla="*/ 3853961 w 6884912"/>
              <a:gd name="connsiteY73" fmla="*/ 213380 h 1161397"/>
              <a:gd name="connsiteX74" fmla="*/ 3907640 w 6884912"/>
              <a:gd name="connsiteY74" fmla="*/ 207568 h 1161397"/>
              <a:gd name="connsiteX75" fmla="*/ 3910449 w 6884912"/>
              <a:gd name="connsiteY75" fmla="*/ 197808 h 1161397"/>
              <a:gd name="connsiteX76" fmla="*/ 3917197 w 6884912"/>
              <a:gd name="connsiteY76" fmla="*/ 196121 h 1161397"/>
              <a:gd name="connsiteX77" fmla="*/ 3922400 w 6884912"/>
              <a:gd name="connsiteY77" fmla="*/ 205056 h 1161397"/>
              <a:gd name="connsiteX78" fmla="*/ 4013061 w 6884912"/>
              <a:gd name="connsiteY78" fmla="*/ 224874 h 1161397"/>
              <a:gd name="connsiteX79" fmla="*/ 4134285 w 6884912"/>
              <a:gd name="connsiteY79" fmla="*/ 235592 h 1161397"/>
              <a:gd name="connsiteX80" fmla="*/ 4220717 w 6884912"/>
              <a:gd name="connsiteY80" fmla="*/ 192946 h 1161397"/>
              <a:gd name="connsiteX81" fmla="*/ 4228802 w 6884912"/>
              <a:gd name="connsiteY81" fmla="*/ 201468 h 1161397"/>
              <a:gd name="connsiteX82" fmla="*/ 4289361 w 6884912"/>
              <a:gd name="connsiteY82" fmla="*/ 196642 h 1161397"/>
              <a:gd name="connsiteX83" fmla="*/ 4498913 w 6884912"/>
              <a:gd name="connsiteY83" fmla="*/ 118915 h 1161397"/>
              <a:gd name="connsiteX84" fmla="*/ 4617330 w 6884912"/>
              <a:gd name="connsiteY84" fmla="*/ 111163 h 1161397"/>
              <a:gd name="connsiteX85" fmla="*/ 4659778 w 6884912"/>
              <a:gd name="connsiteY85" fmla="*/ 118219 h 1161397"/>
              <a:gd name="connsiteX86" fmla="*/ 4730870 w 6884912"/>
              <a:gd name="connsiteY86" fmla="*/ 129432 h 1161397"/>
              <a:gd name="connsiteX87" fmla="*/ 4785037 w 6884912"/>
              <a:gd name="connsiteY87" fmla="*/ 161964 h 1161397"/>
              <a:gd name="connsiteX88" fmla="*/ 4844073 w 6884912"/>
              <a:gd name="connsiteY88" fmla="*/ 161768 h 1161397"/>
              <a:gd name="connsiteX89" fmla="*/ 4856454 w 6884912"/>
              <a:gd name="connsiteY89" fmla="*/ 130488 h 1161397"/>
              <a:gd name="connsiteX90" fmla="*/ 4920038 w 6884912"/>
              <a:gd name="connsiteY90" fmla="*/ 140418 h 1161397"/>
              <a:gd name="connsiteX91" fmla="*/ 5016639 w 6884912"/>
              <a:gd name="connsiteY91" fmla="*/ 158905 h 1161397"/>
              <a:gd name="connsiteX92" fmla="*/ 5072009 w 6884912"/>
              <a:gd name="connsiteY92" fmla="*/ 161502 h 1161397"/>
              <a:gd name="connsiteX93" fmla="*/ 5223626 w 6884912"/>
              <a:gd name="connsiteY93" fmla="*/ 177356 h 1161397"/>
              <a:gd name="connsiteX94" fmla="*/ 5375773 w 6884912"/>
              <a:gd name="connsiteY94" fmla="*/ 199913 h 1161397"/>
              <a:gd name="connsiteX95" fmla="*/ 5467502 w 6884912"/>
              <a:gd name="connsiteY95" fmla="*/ 250963 h 1161397"/>
              <a:gd name="connsiteX96" fmla="*/ 5592395 w 6884912"/>
              <a:gd name="connsiteY96" fmla="*/ 265434 h 1161397"/>
              <a:gd name="connsiteX97" fmla="*/ 5613532 w 6884912"/>
              <a:gd name="connsiteY97" fmla="*/ 273379 h 1161397"/>
              <a:gd name="connsiteX98" fmla="*/ 5642173 w 6884912"/>
              <a:gd name="connsiteY98" fmla="*/ 266904 h 1161397"/>
              <a:gd name="connsiteX99" fmla="*/ 5756910 w 6884912"/>
              <a:gd name="connsiteY99" fmla="*/ 239211 h 1161397"/>
              <a:gd name="connsiteX100" fmla="*/ 5846667 w 6884912"/>
              <a:gd name="connsiteY100" fmla="*/ 201786 h 1161397"/>
              <a:gd name="connsiteX101" fmla="*/ 5960732 w 6884912"/>
              <a:gd name="connsiteY101" fmla="*/ 220708 h 1161397"/>
              <a:gd name="connsiteX102" fmla="*/ 6029542 w 6884912"/>
              <a:gd name="connsiteY102" fmla="*/ 210339 h 1161397"/>
              <a:gd name="connsiteX103" fmla="*/ 6141123 w 6884912"/>
              <a:gd name="connsiteY103" fmla="*/ 159923 h 1161397"/>
              <a:gd name="connsiteX104" fmla="*/ 6290640 w 6884912"/>
              <a:gd name="connsiteY104" fmla="*/ 167441 h 1161397"/>
              <a:gd name="connsiteX105" fmla="*/ 6322806 w 6884912"/>
              <a:gd name="connsiteY105" fmla="*/ 213293 h 1161397"/>
              <a:gd name="connsiteX106" fmla="*/ 6364914 w 6884912"/>
              <a:gd name="connsiteY106" fmla="*/ 240140 h 1161397"/>
              <a:gd name="connsiteX107" fmla="*/ 6380420 w 6884912"/>
              <a:gd name="connsiteY107" fmla="*/ 173195 h 1161397"/>
              <a:gd name="connsiteX108" fmla="*/ 6507891 w 6884912"/>
              <a:gd name="connsiteY108" fmla="*/ 118474 h 1161397"/>
              <a:gd name="connsiteX109" fmla="*/ 6571807 w 6884912"/>
              <a:gd name="connsiteY109" fmla="*/ 98636 h 1161397"/>
              <a:gd name="connsiteX110" fmla="*/ 6671880 w 6884912"/>
              <a:gd name="connsiteY110" fmla="*/ 82931 h 1161397"/>
              <a:gd name="connsiteX111" fmla="*/ 6702266 w 6884912"/>
              <a:gd name="connsiteY111" fmla="*/ 75470 h 1161397"/>
              <a:gd name="connsiteX112" fmla="*/ 6845802 w 6884912"/>
              <a:gd name="connsiteY112" fmla="*/ 24496 h 1161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6884912" h="1161397">
                <a:moveTo>
                  <a:pt x="6884912" y="0"/>
                </a:moveTo>
                <a:lnTo>
                  <a:pt x="6884912" y="1161397"/>
                </a:lnTo>
                <a:lnTo>
                  <a:pt x="0" y="1161397"/>
                </a:lnTo>
                <a:lnTo>
                  <a:pt x="27135" y="1147460"/>
                </a:lnTo>
                <a:cubicBezTo>
                  <a:pt x="57431" y="1167048"/>
                  <a:pt x="61886" y="1135904"/>
                  <a:pt x="115388" y="1159043"/>
                </a:cubicBezTo>
                <a:cubicBezTo>
                  <a:pt x="116121" y="1155340"/>
                  <a:pt x="117370" y="1151777"/>
                  <a:pt x="119094" y="1148463"/>
                </a:cubicBezTo>
                <a:cubicBezTo>
                  <a:pt x="129121" y="1129214"/>
                  <a:pt x="152727" y="1122391"/>
                  <a:pt x="171824" y="1133224"/>
                </a:cubicBezTo>
                <a:cubicBezTo>
                  <a:pt x="254344" y="1161369"/>
                  <a:pt x="315458" y="1143220"/>
                  <a:pt x="376455" y="1137381"/>
                </a:cubicBezTo>
                <a:cubicBezTo>
                  <a:pt x="443775" y="1125614"/>
                  <a:pt x="382885" y="1083927"/>
                  <a:pt x="478946" y="1106011"/>
                </a:cubicBezTo>
                <a:cubicBezTo>
                  <a:pt x="481662" y="1085172"/>
                  <a:pt x="491731" y="1081489"/>
                  <a:pt x="512111" y="1085599"/>
                </a:cubicBezTo>
                <a:cubicBezTo>
                  <a:pt x="544368" y="1078502"/>
                  <a:pt x="526559" y="1032754"/>
                  <a:pt x="567875" y="1051976"/>
                </a:cubicBezTo>
                <a:cubicBezTo>
                  <a:pt x="553871" y="1028602"/>
                  <a:pt x="624901" y="1025930"/>
                  <a:pt x="601644" y="1003997"/>
                </a:cubicBezTo>
                <a:cubicBezTo>
                  <a:pt x="614803" y="975652"/>
                  <a:pt x="637415" y="1010272"/>
                  <a:pt x="651408" y="984938"/>
                </a:cubicBezTo>
                <a:cubicBezTo>
                  <a:pt x="673042" y="974024"/>
                  <a:pt x="646948" y="1015207"/>
                  <a:pt x="673197" y="1010060"/>
                </a:cubicBezTo>
                <a:cubicBezTo>
                  <a:pt x="703527" y="999318"/>
                  <a:pt x="718626" y="1045053"/>
                  <a:pt x="723108" y="980081"/>
                </a:cubicBezTo>
                <a:cubicBezTo>
                  <a:pt x="760262" y="985126"/>
                  <a:pt x="757827" y="957145"/>
                  <a:pt x="797699" y="931362"/>
                </a:cubicBezTo>
                <a:cubicBezTo>
                  <a:pt x="821097" y="940623"/>
                  <a:pt x="833565" y="929189"/>
                  <a:pt x="843359" y="910894"/>
                </a:cubicBezTo>
                <a:cubicBezTo>
                  <a:pt x="887668" y="902160"/>
                  <a:pt x="919738" y="869376"/>
                  <a:pt x="965215" y="846701"/>
                </a:cubicBezTo>
                <a:cubicBezTo>
                  <a:pt x="1023081" y="848019"/>
                  <a:pt x="1036422" y="800154"/>
                  <a:pt x="1085080" y="776086"/>
                </a:cubicBezTo>
                <a:cubicBezTo>
                  <a:pt x="1140763" y="795544"/>
                  <a:pt x="1110309" y="730471"/>
                  <a:pt x="1131224" y="706160"/>
                </a:cubicBezTo>
                <a:lnTo>
                  <a:pt x="1138051" y="702034"/>
                </a:lnTo>
                <a:lnTo>
                  <a:pt x="1158800" y="700004"/>
                </a:lnTo>
                <a:lnTo>
                  <a:pt x="1166947" y="700762"/>
                </a:lnTo>
                <a:cubicBezTo>
                  <a:pt x="1172432" y="700717"/>
                  <a:pt x="1175913" y="699961"/>
                  <a:pt x="1178135" y="698631"/>
                </a:cubicBezTo>
                <a:lnTo>
                  <a:pt x="1178301" y="698094"/>
                </a:lnTo>
                <a:lnTo>
                  <a:pt x="1188995" y="697048"/>
                </a:lnTo>
                <a:cubicBezTo>
                  <a:pt x="1207294" y="696390"/>
                  <a:pt x="1225337" y="696802"/>
                  <a:pt x="1242716" y="698052"/>
                </a:cubicBezTo>
                <a:cubicBezTo>
                  <a:pt x="1250387" y="668345"/>
                  <a:pt x="1318259" y="689091"/>
                  <a:pt x="1299977" y="639196"/>
                </a:cubicBezTo>
                <a:cubicBezTo>
                  <a:pt x="1323072" y="639367"/>
                  <a:pt x="1341279" y="658105"/>
                  <a:pt x="1326190" y="625955"/>
                </a:cubicBezTo>
                <a:cubicBezTo>
                  <a:pt x="1333572" y="625050"/>
                  <a:pt x="1337406" y="621362"/>
                  <a:pt x="1339600" y="616295"/>
                </a:cubicBezTo>
                <a:lnTo>
                  <a:pt x="1340054" y="614022"/>
                </a:lnTo>
                <a:lnTo>
                  <a:pt x="1391606" y="615229"/>
                </a:lnTo>
                <a:lnTo>
                  <a:pt x="1397565" y="611490"/>
                </a:lnTo>
                <a:lnTo>
                  <a:pt x="1432302" y="617267"/>
                </a:lnTo>
                <a:lnTo>
                  <a:pt x="1449644" y="617591"/>
                </a:lnTo>
                <a:lnTo>
                  <a:pt x="1455793" y="623174"/>
                </a:lnTo>
                <a:cubicBezTo>
                  <a:pt x="1461744" y="626151"/>
                  <a:pt x="1469373" y="626493"/>
                  <a:pt x="1480758" y="620863"/>
                </a:cubicBezTo>
                <a:lnTo>
                  <a:pt x="1483154" y="618527"/>
                </a:lnTo>
                <a:lnTo>
                  <a:pt x="1505495" y="624325"/>
                </a:lnTo>
                <a:cubicBezTo>
                  <a:pt x="1512992" y="627532"/>
                  <a:pt x="1520025" y="632078"/>
                  <a:pt x="1526340" y="638496"/>
                </a:cubicBezTo>
                <a:cubicBezTo>
                  <a:pt x="1586113" y="586768"/>
                  <a:pt x="1659006" y="610309"/>
                  <a:pt x="1731986" y="589682"/>
                </a:cubicBezTo>
                <a:cubicBezTo>
                  <a:pt x="1750397" y="523106"/>
                  <a:pt x="1896056" y="573257"/>
                  <a:pt x="1927935" y="628540"/>
                </a:cubicBezTo>
                <a:cubicBezTo>
                  <a:pt x="1912854" y="559823"/>
                  <a:pt x="2112261" y="676347"/>
                  <a:pt x="2039075" y="599964"/>
                </a:cubicBezTo>
                <a:cubicBezTo>
                  <a:pt x="2066036" y="601198"/>
                  <a:pt x="2086366" y="569532"/>
                  <a:pt x="2066980" y="550413"/>
                </a:cubicBezTo>
                <a:cubicBezTo>
                  <a:pt x="2155364" y="582582"/>
                  <a:pt x="2259548" y="514786"/>
                  <a:pt x="2352236" y="519602"/>
                </a:cubicBezTo>
                <a:cubicBezTo>
                  <a:pt x="2388450" y="459394"/>
                  <a:pt x="2373298" y="511682"/>
                  <a:pt x="2420791" y="492826"/>
                </a:cubicBezTo>
                <a:cubicBezTo>
                  <a:pt x="2417962" y="542563"/>
                  <a:pt x="2475071" y="455098"/>
                  <a:pt x="2489932" y="507864"/>
                </a:cubicBezTo>
                <a:cubicBezTo>
                  <a:pt x="2498105" y="502761"/>
                  <a:pt x="2505553" y="496153"/>
                  <a:pt x="2512917" y="489127"/>
                </a:cubicBezTo>
                <a:lnTo>
                  <a:pt x="2516783" y="485473"/>
                </a:lnTo>
                <a:lnTo>
                  <a:pt x="2534360" y="480064"/>
                </a:lnTo>
                <a:lnTo>
                  <a:pt x="2536691" y="467018"/>
                </a:lnTo>
                <a:lnTo>
                  <a:pt x="2561265" y="450623"/>
                </a:lnTo>
                <a:cubicBezTo>
                  <a:pt x="2570872" y="446262"/>
                  <a:pt x="2581686" y="443655"/>
                  <a:pt x="2594349" y="443884"/>
                </a:cubicBezTo>
                <a:cubicBezTo>
                  <a:pt x="2640435" y="464638"/>
                  <a:pt x="2696955" y="396361"/>
                  <a:pt x="2754324" y="424766"/>
                </a:cubicBezTo>
                <a:cubicBezTo>
                  <a:pt x="2775130" y="430896"/>
                  <a:pt x="2837731" y="423458"/>
                  <a:pt x="2848470" y="405966"/>
                </a:cubicBezTo>
                <a:cubicBezTo>
                  <a:pt x="2861295" y="401100"/>
                  <a:pt x="2876936" y="405309"/>
                  <a:pt x="2881772" y="387260"/>
                </a:cubicBezTo>
                <a:cubicBezTo>
                  <a:pt x="2890299" y="365261"/>
                  <a:pt x="2938134" y="392997"/>
                  <a:pt x="2929932" y="368912"/>
                </a:cubicBezTo>
                <a:cubicBezTo>
                  <a:pt x="2963844" y="387799"/>
                  <a:pt x="2986550" y="341223"/>
                  <a:pt x="3013020" y="327578"/>
                </a:cubicBezTo>
                <a:cubicBezTo>
                  <a:pt x="3040041" y="346996"/>
                  <a:pt x="3068934" y="299222"/>
                  <a:pt x="3127968" y="287613"/>
                </a:cubicBezTo>
                <a:cubicBezTo>
                  <a:pt x="3157770" y="310215"/>
                  <a:pt x="3167695" y="279445"/>
                  <a:pt x="3222191" y="307887"/>
                </a:cubicBezTo>
                <a:cubicBezTo>
                  <a:pt x="3223593" y="304249"/>
                  <a:pt x="3225533" y="300801"/>
                  <a:pt x="3227953" y="297650"/>
                </a:cubicBezTo>
                <a:cubicBezTo>
                  <a:pt x="3242008" y="279345"/>
                  <a:pt x="3268831" y="274825"/>
                  <a:pt x="3287859" y="287558"/>
                </a:cubicBezTo>
                <a:cubicBezTo>
                  <a:pt x="3373144" y="323866"/>
                  <a:pt x="3442657" y="311681"/>
                  <a:pt x="3510042" y="311820"/>
                </a:cubicBezTo>
                <a:cubicBezTo>
                  <a:pt x="3585274" y="306641"/>
                  <a:pt x="3525753" y="258887"/>
                  <a:pt x="3626773" y="290452"/>
                </a:cubicBezTo>
                <a:cubicBezTo>
                  <a:pt x="3633124" y="269835"/>
                  <a:pt x="3644693" y="267134"/>
                  <a:pt x="3666217" y="273255"/>
                </a:cubicBezTo>
                <a:cubicBezTo>
                  <a:pt x="3702502" y="269310"/>
                  <a:pt x="3690563" y="221720"/>
                  <a:pt x="3732427" y="245039"/>
                </a:cubicBezTo>
                <a:cubicBezTo>
                  <a:pt x="3720985" y="220241"/>
                  <a:pt x="3798776" y="224539"/>
                  <a:pt x="3777022" y="200276"/>
                </a:cubicBezTo>
                <a:cubicBezTo>
                  <a:pt x="3781759" y="193499"/>
                  <a:pt x="3786499" y="190723"/>
                  <a:pt x="3791246" y="189996"/>
                </a:cubicBezTo>
                <a:cubicBezTo>
                  <a:pt x="3800740" y="188542"/>
                  <a:pt x="3810265" y="195284"/>
                  <a:pt x="3819864" y="194605"/>
                </a:cubicBezTo>
                <a:lnTo>
                  <a:pt x="3830398" y="188383"/>
                </a:lnTo>
                <a:lnTo>
                  <a:pt x="3834360" y="188992"/>
                </a:lnTo>
                <a:lnTo>
                  <a:pt x="3843715" y="188752"/>
                </a:lnTo>
                <a:lnTo>
                  <a:pt x="3842609" y="197386"/>
                </a:lnTo>
                <a:cubicBezTo>
                  <a:pt x="3840673" y="205638"/>
                  <a:pt x="3839248" y="214671"/>
                  <a:pt x="3853961" y="213380"/>
                </a:cubicBezTo>
                <a:cubicBezTo>
                  <a:pt x="3884396" y="206569"/>
                  <a:pt x="3895082" y="241941"/>
                  <a:pt x="3907640" y="207568"/>
                </a:cubicBezTo>
                <a:lnTo>
                  <a:pt x="3910449" y="197808"/>
                </a:lnTo>
                <a:lnTo>
                  <a:pt x="3917197" y="196121"/>
                </a:lnTo>
                <a:cubicBezTo>
                  <a:pt x="3920833" y="196372"/>
                  <a:pt x="3922919" y="198717"/>
                  <a:pt x="3922400" y="205056"/>
                </a:cubicBezTo>
                <a:cubicBezTo>
                  <a:pt x="3950680" y="178467"/>
                  <a:pt x="3984062" y="218098"/>
                  <a:pt x="4013061" y="224874"/>
                </a:cubicBezTo>
                <a:cubicBezTo>
                  <a:pt x="4034530" y="199451"/>
                  <a:pt x="4074202" y="238734"/>
                  <a:pt x="4134285" y="235592"/>
                </a:cubicBezTo>
                <a:cubicBezTo>
                  <a:pt x="4157674" y="206403"/>
                  <a:pt x="4174806" y="233822"/>
                  <a:pt x="4220717" y="192946"/>
                </a:cubicBezTo>
                <a:cubicBezTo>
                  <a:pt x="4222964" y="196132"/>
                  <a:pt x="4225687" y="199002"/>
                  <a:pt x="4228802" y="201468"/>
                </a:cubicBezTo>
                <a:cubicBezTo>
                  <a:pt x="4246898" y="215792"/>
                  <a:pt x="4274013" y="213632"/>
                  <a:pt x="4289361" y="196642"/>
                </a:cubicBezTo>
                <a:cubicBezTo>
                  <a:pt x="4363212" y="140627"/>
                  <a:pt x="4433598" y="135488"/>
                  <a:pt x="4498913" y="118915"/>
                </a:cubicBezTo>
                <a:cubicBezTo>
                  <a:pt x="4573135" y="105586"/>
                  <a:pt x="4527062" y="166416"/>
                  <a:pt x="4617330" y="111163"/>
                </a:cubicBezTo>
                <a:cubicBezTo>
                  <a:pt x="4628518" y="129608"/>
                  <a:pt x="4640397" y="129405"/>
                  <a:pt x="4659778" y="118219"/>
                </a:cubicBezTo>
                <a:cubicBezTo>
                  <a:pt x="4695929" y="113193"/>
                  <a:pt x="4695958" y="162259"/>
                  <a:pt x="4730870" y="129432"/>
                </a:cubicBezTo>
                <a:cubicBezTo>
                  <a:pt x="4725822" y="156271"/>
                  <a:pt x="4800214" y="133127"/>
                  <a:pt x="4785037" y="161964"/>
                </a:cubicBezTo>
                <a:cubicBezTo>
                  <a:pt x="4810025" y="183633"/>
                  <a:pt x="4819434" y="143205"/>
                  <a:pt x="4844073" y="161768"/>
                </a:cubicBezTo>
                <a:cubicBezTo>
                  <a:pt x="4870797" y="164132"/>
                  <a:pt x="4827288" y="135164"/>
                  <a:pt x="4856454" y="130488"/>
                </a:cubicBezTo>
                <a:cubicBezTo>
                  <a:pt x="4892086" y="129553"/>
                  <a:pt x="4889263" y="81477"/>
                  <a:pt x="4920038" y="140418"/>
                </a:cubicBezTo>
                <a:cubicBezTo>
                  <a:pt x="4956358" y="122308"/>
                  <a:pt x="4965108" y="149263"/>
                  <a:pt x="5016639" y="158905"/>
                </a:cubicBezTo>
                <a:cubicBezTo>
                  <a:pt x="5037063" y="141828"/>
                  <a:pt x="5054534" y="147986"/>
                  <a:pt x="5072009" y="161502"/>
                </a:cubicBezTo>
                <a:cubicBezTo>
                  <a:pt x="5121260" y="153653"/>
                  <a:pt x="5167555" y="172635"/>
                  <a:pt x="5223626" y="177356"/>
                </a:cubicBezTo>
                <a:cubicBezTo>
                  <a:pt x="5282824" y="155243"/>
                  <a:pt x="5315859" y="195041"/>
                  <a:pt x="5375773" y="199913"/>
                </a:cubicBezTo>
                <a:cubicBezTo>
                  <a:pt x="5432511" y="156218"/>
                  <a:pt x="5417550" y="256036"/>
                  <a:pt x="5467502" y="250963"/>
                </a:cubicBezTo>
                <a:cubicBezTo>
                  <a:pt x="5547124" y="209975"/>
                  <a:pt x="5467171" y="283839"/>
                  <a:pt x="5592395" y="265434"/>
                </a:cubicBezTo>
                <a:cubicBezTo>
                  <a:pt x="5599201" y="258867"/>
                  <a:pt x="5614752" y="264706"/>
                  <a:pt x="5613532" y="273379"/>
                </a:cubicBezTo>
                <a:cubicBezTo>
                  <a:pt x="5621390" y="270408"/>
                  <a:pt x="5639720" y="253173"/>
                  <a:pt x="5642173" y="266904"/>
                </a:cubicBezTo>
                <a:cubicBezTo>
                  <a:pt x="5682296" y="267049"/>
                  <a:pt x="5721812" y="257513"/>
                  <a:pt x="5756910" y="239211"/>
                </a:cubicBezTo>
                <a:cubicBezTo>
                  <a:pt x="5834998" y="260050"/>
                  <a:pt x="5790596" y="197229"/>
                  <a:pt x="5846667" y="201786"/>
                </a:cubicBezTo>
                <a:cubicBezTo>
                  <a:pt x="5892444" y="227312"/>
                  <a:pt x="5908324" y="204527"/>
                  <a:pt x="5960732" y="220708"/>
                </a:cubicBezTo>
                <a:cubicBezTo>
                  <a:pt x="5977124" y="175349"/>
                  <a:pt x="6009640" y="223654"/>
                  <a:pt x="6029542" y="210339"/>
                </a:cubicBezTo>
                <a:cubicBezTo>
                  <a:pt x="6063108" y="261420"/>
                  <a:pt x="6107411" y="160034"/>
                  <a:pt x="6141123" y="159923"/>
                </a:cubicBezTo>
                <a:cubicBezTo>
                  <a:pt x="6198068" y="167749"/>
                  <a:pt x="6260628" y="219715"/>
                  <a:pt x="6290640" y="167441"/>
                </a:cubicBezTo>
                <a:cubicBezTo>
                  <a:pt x="6295193" y="188689"/>
                  <a:pt x="6290494" y="217816"/>
                  <a:pt x="6322806" y="213293"/>
                </a:cubicBezTo>
                <a:cubicBezTo>
                  <a:pt x="6335911" y="223881"/>
                  <a:pt x="6338726" y="256581"/>
                  <a:pt x="6364914" y="240140"/>
                </a:cubicBezTo>
                <a:cubicBezTo>
                  <a:pt x="6331888" y="211628"/>
                  <a:pt x="6385856" y="207033"/>
                  <a:pt x="6380420" y="173195"/>
                </a:cubicBezTo>
                <a:cubicBezTo>
                  <a:pt x="6420580" y="151473"/>
                  <a:pt x="6513519" y="179296"/>
                  <a:pt x="6507891" y="118474"/>
                </a:cubicBezTo>
                <a:cubicBezTo>
                  <a:pt x="6519398" y="82452"/>
                  <a:pt x="6571830" y="137398"/>
                  <a:pt x="6571807" y="98636"/>
                </a:cubicBezTo>
                <a:cubicBezTo>
                  <a:pt x="6594702" y="123421"/>
                  <a:pt x="6634676" y="82071"/>
                  <a:pt x="6671880" y="82931"/>
                </a:cubicBezTo>
                <a:cubicBezTo>
                  <a:pt x="6678855" y="65407"/>
                  <a:pt x="6687415" y="66196"/>
                  <a:pt x="6702266" y="75470"/>
                </a:cubicBezTo>
                <a:cubicBezTo>
                  <a:pt x="6747004" y="78450"/>
                  <a:pt x="6798307" y="53072"/>
                  <a:pt x="6845802" y="24496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214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8BA5F19-D5E1-4ECC-BEC2-DF7AEDFD7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0CC88A9-A661-4C48-866E-8734E511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1269336" cy="2008639"/>
          </a:xfrm>
          <a:custGeom>
            <a:avLst/>
            <a:gdLst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296127 w 11269336"/>
              <a:gd name="connsiteY139" fmla="*/ 2023208 h 2323145"/>
              <a:gd name="connsiteX140" fmla="*/ 5174645 w 11269336"/>
              <a:gd name="connsiteY140" fmla="*/ 2088358 h 2323145"/>
              <a:gd name="connsiteX141" fmla="*/ 5092476 w 11269336"/>
              <a:gd name="connsiteY141" fmla="*/ 2100737 h 2323145"/>
              <a:gd name="connsiteX142" fmla="*/ 5060738 w 11269336"/>
              <a:gd name="connsiteY142" fmla="*/ 2083274 h 2323145"/>
              <a:gd name="connsiteX143" fmla="*/ 4860988 w 11269336"/>
              <a:gd name="connsiteY143" fmla="*/ 2135698 h 2323145"/>
              <a:gd name="connsiteX144" fmla="*/ 4807902 w 11269336"/>
              <a:gd name="connsiteY144" fmla="*/ 2138894 h 2323145"/>
              <a:gd name="connsiteX145" fmla="*/ 4765388 w 11269336"/>
              <a:gd name="connsiteY145" fmla="*/ 2162525 h 2323145"/>
              <a:gd name="connsiteX146" fmla="*/ 4745033 w 11269336"/>
              <a:gd name="connsiteY146" fmla="*/ 2158859 h 2323145"/>
              <a:gd name="connsiteX147" fmla="*/ 4741475 w 11269336"/>
              <a:gd name="connsiteY147" fmla="*/ 2157998 h 2323145"/>
              <a:gd name="connsiteX148" fmla="*/ 4728247 w 11269336"/>
              <a:gd name="connsiteY148" fmla="*/ 2159526 h 2323145"/>
              <a:gd name="connsiteX149" fmla="*/ 4723263 w 11269336"/>
              <a:gd name="connsiteY149" fmla="*/ 2153742 h 2323145"/>
              <a:gd name="connsiteX150" fmla="*/ 4702453 w 11269336"/>
              <a:gd name="connsiteY150" fmla="*/ 2151586 h 2323145"/>
              <a:gd name="connsiteX151" fmla="*/ 4678455 w 11269336"/>
              <a:gd name="connsiteY151" fmla="*/ 2156131 h 2323145"/>
              <a:gd name="connsiteX152" fmla="*/ 4593061 w 11269336"/>
              <a:gd name="connsiteY152" fmla="*/ 2171597 h 2323145"/>
              <a:gd name="connsiteX153" fmla="*/ 4579902 w 11269336"/>
              <a:gd name="connsiteY153" fmla="*/ 2177927 h 2323145"/>
              <a:gd name="connsiteX154" fmla="*/ 4533444 w 11269336"/>
              <a:gd name="connsiteY154" fmla="*/ 2181200 h 2323145"/>
              <a:gd name="connsiteX155" fmla="*/ 4492832 w 11269336"/>
              <a:gd name="connsiteY155" fmla="*/ 2188033 h 2323145"/>
              <a:gd name="connsiteX156" fmla="*/ 4467257 w 11269336"/>
              <a:gd name="connsiteY156" fmla="*/ 2196121 h 2323145"/>
              <a:gd name="connsiteX157" fmla="*/ 4459937 w 11269336"/>
              <a:gd name="connsiteY157" fmla="*/ 2195182 h 2323145"/>
              <a:gd name="connsiteX158" fmla="*/ 4433312 w 11269336"/>
              <a:gd name="connsiteY158" fmla="*/ 2199004 h 2323145"/>
              <a:gd name="connsiteX159" fmla="*/ 4420601 w 11269336"/>
              <a:gd name="connsiteY159" fmla="*/ 2205158 h 2323145"/>
              <a:gd name="connsiteX160" fmla="*/ 4405765 w 11269336"/>
              <a:gd name="connsiteY160" fmla="*/ 2199902 h 2323145"/>
              <a:gd name="connsiteX161" fmla="*/ 4401354 w 11269336"/>
              <a:gd name="connsiteY161" fmla="*/ 2194745 h 2323145"/>
              <a:gd name="connsiteX162" fmla="*/ 4383151 w 11269336"/>
              <a:gd name="connsiteY162" fmla="*/ 2201140 h 2323145"/>
              <a:gd name="connsiteX163" fmla="*/ 4366646 w 11269336"/>
              <a:gd name="connsiteY163" fmla="*/ 2198564 h 2323145"/>
              <a:gd name="connsiteX164" fmla="*/ 4354009 w 11269336"/>
              <a:gd name="connsiteY164" fmla="*/ 2204984 h 2323145"/>
              <a:gd name="connsiteX165" fmla="*/ 4348284 w 11269336"/>
              <a:gd name="connsiteY165" fmla="*/ 2205270 h 2323145"/>
              <a:gd name="connsiteX166" fmla="*/ 4333906 w 11269336"/>
              <a:gd name="connsiteY166" fmla="*/ 2205251 h 2323145"/>
              <a:gd name="connsiteX167" fmla="*/ 4308819 w 11269336"/>
              <a:gd name="connsiteY167" fmla="*/ 2203822 h 2323145"/>
              <a:gd name="connsiteX168" fmla="*/ 4301210 w 11269336"/>
              <a:gd name="connsiteY168" fmla="*/ 2204456 h 2323145"/>
              <a:gd name="connsiteX169" fmla="*/ 4283095 w 11269336"/>
              <a:gd name="connsiteY169" fmla="*/ 2198177 h 2323145"/>
              <a:gd name="connsiteX170" fmla="*/ 4250119 w 11269336"/>
              <a:gd name="connsiteY170" fmla="*/ 2196342 h 2323145"/>
              <a:gd name="connsiteX171" fmla="*/ 4189203 w 11269336"/>
              <a:gd name="connsiteY171" fmla="*/ 2178994 h 2323145"/>
              <a:gd name="connsiteX172" fmla="*/ 4154035 w 11269336"/>
              <a:gd name="connsiteY172" fmla="*/ 2171950 h 2323145"/>
              <a:gd name="connsiteX173" fmla="*/ 4129569 w 11269336"/>
              <a:gd name="connsiteY173" fmla="*/ 2163850 h 2323145"/>
              <a:gd name="connsiteX174" fmla="*/ 4061250 w 11269336"/>
              <a:gd name="connsiteY174" fmla="*/ 2159236 h 2323145"/>
              <a:gd name="connsiteX175" fmla="*/ 3945480 w 11269336"/>
              <a:gd name="connsiteY175" fmla="*/ 2158279 h 2323145"/>
              <a:gd name="connsiteX176" fmla="*/ 3921468 w 11269336"/>
              <a:gd name="connsiteY176" fmla="*/ 2156588 h 2323145"/>
              <a:gd name="connsiteX177" fmla="*/ 3903348 w 11269336"/>
              <a:gd name="connsiteY177" fmla="*/ 2149220 h 2323145"/>
              <a:gd name="connsiteX178" fmla="*/ 3901342 w 11269336"/>
              <a:gd name="connsiteY178" fmla="*/ 2142355 h 2323145"/>
              <a:gd name="connsiteX179" fmla="*/ 3888539 w 11269336"/>
              <a:gd name="connsiteY179" fmla="*/ 2140476 h 2323145"/>
              <a:gd name="connsiteX180" fmla="*/ 3885662 w 11269336"/>
              <a:gd name="connsiteY180" fmla="*/ 2138740 h 2323145"/>
              <a:gd name="connsiteX181" fmla="*/ 3868627 w 11269336"/>
              <a:gd name="connsiteY181" fmla="*/ 2130023 h 2323145"/>
              <a:gd name="connsiteX182" fmla="*/ 3819177 w 11269336"/>
              <a:gd name="connsiteY182" fmla="*/ 2142111 h 2323145"/>
              <a:gd name="connsiteX183" fmla="*/ 3769100 w 11269336"/>
              <a:gd name="connsiteY183" fmla="*/ 2131731 h 2323145"/>
              <a:gd name="connsiteX184" fmla="*/ 3562752 w 11269336"/>
              <a:gd name="connsiteY184" fmla="*/ 2131785 h 2323145"/>
              <a:gd name="connsiteX185" fmla="*/ 3541402 w 11269336"/>
              <a:gd name="connsiteY185" fmla="*/ 2106821 h 2323145"/>
              <a:gd name="connsiteX186" fmla="*/ 3460591 w 11269336"/>
              <a:gd name="connsiteY186" fmla="*/ 2097951 h 2323145"/>
              <a:gd name="connsiteX187" fmla="*/ 3320348 w 11269336"/>
              <a:gd name="connsiteY187" fmla="*/ 2130191 h 2323145"/>
              <a:gd name="connsiteX188" fmla="*/ 3170922 w 11269336"/>
              <a:gd name="connsiteY188" fmla="*/ 2115957 h 2323145"/>
              <a:gd name="connsiteX189" fmla="*/ 3156256 w 11269336"/>
              <a:gd name="connsiteY189" fmla="*/ 2124773 h 2323145"/>
              <a:gd name="connsiteX190" fmla="*/ 3140298 w 11269336"/>
              <a:gd name="connsiteY190" fmla="*/ 2129182 h 2323145"/>
              <a:gd name="connsiteX191" fmla="*/ 3138514 w 11269336"/>
              <a:gd name="connsiteY191" fmla="*/ 2128069 h 2323145"/>
              <a:gd name="connsiteX192" fmla="*/ 3120467 w 11269336"/>
              <a:gd name="connsiteY192" fmla="*/ 2128281 h 2323145"/>
              <a:gd name="connsiteX193" fmla="*/ 3116175 w 11269336"/>
              <a:gd name="connsiteY193" fmla="*/ 2131633 h 2323145"/>
              <a:gd name="connsiteX194" fmla="*/ 3103685 w 11269336"/>
              <a:gd name="connsiteY194" fmla="*/ 2132814 h 2323145"/>
              <a:gd name="connsiteX195" fmla="*/ 3078794 w 11269336"/>
              <a:gd name="connsiteY195" fmla="*/ 2137935 h 2323145"/>
              <a:gd name="connsiteX196" fmla="*/ 3074407 w 11269336"/>
              <a:gd name="connsiteY196" fmla="*/ 2136274 h 2323145"/>
              <a:gd name="connsiteX197" fmla="*/ 3037285 w 11269336"/>
              <a:gd name="connsiteY197" fmla="*/ 2139919 h 2323145"/>
              <a:gd name="connsiteX198" fmla="*/ 3036901 w 11269336"/>
              <a:gd name="connsiteY198" fmla="*/ 2138726 h 2323145"/>
              <a:gd name="connsiteX199" fmla="*/ 3026996 w 11269336"/>
              <a:gd name="connsiteY199" fmla="*/ 2134322 h 2323145"/>
              <a:gd name="connsiteX200" fmla="*/ 3007772 w 11269336"/>
              <a:gd name="connsiteY200" fmla="*/ 2128742 h 2323145"/>
              <a:gd name="connsiteX201" fmla="*/ 2965030 w 11269336"/>
              <a:gd name="connsiteY201" fmla="*/ 2100494 h 2323145"/>
              <a:gd name="connsiteX202" fmla="*/ 2926342 w 11269336"/>
              <a:gd name="connsiteY202" fmla="*/ 2104155 h 2323145"/>
              <a:gd name="connsiteX203" fmla="*/ 2918608 w 11269336"/>
              <a:gd name="connsiteY203" fmla="*/ 2104215 h 2323145"/>
              <a:gd name="connsiteX204" fmla="*/ 2918475 w 11269336"/>
              <a:gd name="connsiteY204" fmla="*/ 2103937 h 2323145"/>
              <a:gd name="connsiteX205" fmla="*/ 2910360 w 11269336"/>
              <a:gd name="connsiteY205" fmla="*/ 2103444 h 2323145"/>
              <a:gd name="connsiteX206" fmla="*/ 2904507 w 11269336"/>
              <a:gd name="connsiteY206" fmla="*/ 2104326 h 2323145"/>
              <a:gd name="connsiteX207" fmla="*/ 2889503 w 11269336"/>
              <a:gd name="connsiteY207" fmla="*/ 2104443 h 2323145"/>
              <a:gd name="connsiteX208" fmla="*/ 2884480 w 11269336"/>
              <a:gd name="connsiteY208" fmla="*/ 2102626 h 2323145"/>
              <a:gd name="connsiteX209" fmla="*/ 2882689 w 11269336"/>
              <a:gd name="connsiteY209" fmla="*/ 2099228 h 2323145"/>
              <a:gd name="connsiteX210" fmla="*/ 2881291 w 11269336"/>
              <a:gd name="connsiteY210" fmla="*/ 2099618 h 2323145"/>
              <a:gd name="connsiteX211" fmla="*/ 2853979 w 11269336"/>
              <a:gd name="connsiteY211" fmla="*/ 2090388 h 2323145"/>
              <a:gd name="connsiteX212" fmla="*/ 2791790 w 11269336"/>
              <a:gd name="connsiteY212" fmla="*/ 2080332 h 2323145"/>
              <a:gd name="connsiteX213" fmla="*/ 2755844 w 11269336"/>
              <a:gd name="connsiteY213" fmla="*/ 2078874 h 2323145"/>
              <a:gd name="connsiteX214" fmla="*/ 2657742 w 11269336"/>
              <a:gd name="connsiteY214" fmla="*/ 2070179 h 2323145"/>
              <a:gd name="connsiteX215" fmla="*/ 2559549 w 11269336"/>
              <a:gd name="connsiteY215" fmla="*/ 2057873 h 2323145"/>
              <a:gd name="connsiteX216" fmla="*/ 2512054 w 11269336"/>
              <a:gd name="connsiteY216" fmla="*/ 2031671 h 2323145"/>
              <a:gd name="connsiteX217" fmla="*/ 2506437 w 11269336"/>
              <a:gd name="connsiteY217" fmla="*/ 2030918 h 2323145"/>
              <a:gd name="connsiteX218" fmla="*/ 2491752 w 11269336"/>
              <a:gd name="connsiteY218" fmla="*/ 2033906 h 2323145"/>
              <a:gd name="connsiteX219" fmla="*/ 2486338 w 11269336"/>
              <a:gd name="connsiteY219" fmla="*/ 2035862 h 2323145"/>
              <a:gd name="connsiteX220" fmla="*/ 2478186 w 11269336"/>
              <a:gd name="connsiteY220" fmla="*/ 2036953 h 2323145"/>
              <a:gd name="connsiteX221" fmla="*/ 2477950 w 11269336"/>
              <a:gd name="connsiteY221" fmla="*/ 2036715 h 2323145"/>
              <a:gd name="connsiteX222" fmla="*/ 2470381 w 11269336"/>
              <a:gd name="connsiteY222" fmla="*/ 2038256 h 2323145"/>
              <a:gd name="connsiteX223" fmla="*/ 2433781 w 11269336"/>
              <a:gd name="connsiteY223" fmla="*/ 2049140 h 2323145"/>
              <a:gd name="connsiteX224" fmla="*/ 2381172 w 11269336"/>
              <a:gd name="connsiteY224" fmla="*/ 2030645 h 2323145"/>
              <a:gd name="connsiteX225" fmla="*/ 2360198 w 11269336"/>
              <a:gd name="connsiteY225" fmla="*/ 2029059 h 2323145"/>
              <a:gd name="connsiteX226" fmla="*/ 2348815 w 11269336"/>
              <a:gd name="connsiteY226" fmla="*/ 2026798 h 2323145"/>
              <a:gd name="connsiteX227" fmla="*/ 2347988 w 11269336"/>
              <a:gd name="connsiteY227" fmla="*/ 2025745 h 2323145"/>
              <a:gd name="connsiteX228" fmla="*/ 2312920 w 11269336"/>
              <a:gd name="connsiteY228" fmla="*/ 2036311 h 2323145"/>
              <a:gd name="connsiteX229" fmla="*/ 2307986 w 11269336"/>
              <a:gd name="connsiteY229" fmla="*/ 2035583 h 2323145"/>
              <a:gd name="connsiteX230" fmla="*/ 2285481 w 11269336"/>
              <a:gd name="connsiteY230" fmla="*/ 2045197 h 2323145"/>
              <a:gd name="connsiteX231" fmla="*/ 2273666 w 11269336"/>
              <a:gd name="connsiteY231" fmla="*/ 2048710 h 2323145"/>
              <a:gd name="connsiteX232" fmla="*/ 2270719 w 11269336"/>
              <a:gd name="connsiteY232" fmla="*/ 2052702 h 2323145"/>
              <a:gd name="connsiteX233" fmla="*/ 2253080 w 11269336"/>
              <a:gd name="connsiteY233" fmla="*/ 2056363 h 2323145"/>
              <a:gd name="connsiteX234" fmla="*/ 2250906 w 11269336"/>
              <a:gd name="connsiteY234" fmla="*/ 2055654 h 2323145"/>
              <a:gd name="connsiteX235" fmla="*/ 2236905 w 11269336"/>
              <a:gd name="connsiteY235" fmla="*/ 2062882 h 2323145"/>
              <a:gd name="connsiteX236" fmla="*/ 2225830 w 11269336"/>
              <a:gd name="connsiteY236" fmla="*/ 2074027 h 2323145"/>
              <a:gd name="connsiteX237" fmla="*/ 2073776 w 11269336"/>
              <a:gd name="connsiteY237" fmla="*/ 2089244 h 2323145"/>
              <a:gd name="connsiteX238" fmla="*/ 1948256 w 11269336"/>
              <a:gd name="connsiteY238" fmla="*/ 2146616 h 2323145"/>
              <a:gd name="connsiteX239" fmla="*/ 1865582 w 11269336"/>
              <a:gd name="connsiteY239" fmla="*/ 2153738 h 2323145"/>
              <a:gd name="connsiteX240" fmla="*/ 1835210 w 11269336"/>
              <a:gd name="connsiteY240" fmla="*/ 2134244 h 2323145"/>
              <a:gd name="connsiteX241" fmla="*/ 1632661 w 11269336"/>
              <a:gd name="connsiteY241" fmla="*/ 2173882 h 2323145"/>
              <a:gd name="connsiteX242" fmla="*/ 1579590 w 11269336"/>
              <a:gd name="connsiteY242" fmla="*/ 2173680 h 2323145"/>
              <a:gd name="connsiteX243" fmla="*/ 1535601 w 11269336"/>
              <a:gd name="connsiteY243" fmla="*/ 2194590 h 2323145"/>
              <a:gd name="connsiteX244" fmla="*/ 1515594 w 11269336"/>
              <a:gd name="connsiteY244" fmla="*/ 2189622 h 2323145"/>
              <a:gd name="connsiteX245" fmla="*/ 1512113 w 11269336"/>
              <a:gd name="connsiteY245" fmla="*/ 2188534 h 2323145"/>
              <a:gd name="connsiteX246" fmla="*/ 1498838 w 11269336"/>
              <a:gd name="connsiteY246" fmla="*/ 2189213 h 2323145"/>
              <a:gd name="connsiteX247" fmla="*/ 1494279 w 11269336"/>
              <a:gd name="connsiteY247" fmla="*/ 2183112 h 2323145"/>
              <a:gd name="connsiteX248" fmla="*/ 1473714 w 11269336"/>
              <a:gd name="connsiteY248" fmla="*/ 2179625 h 2323145"/>
              <a:gd name="connsiteX249" fmla="*/ 1449503 w 11269336"/>
              <a:gd name="connsiteY249" fmla="*/ 2182633 h 2323145"/>
              <a:gd name="connsiteX250" fmla="*/ 1335495 w 11269336"/>
              <a:gd name="connsiteY250" fmla="*/ 2203940 h 2323145"/>
              <a:gd name="connsiteX251" fmla="*/ 1266687 w 11269336"/>
              <a:gd name="connsiteY251" fmla="*/ 2212688 h 2323145"/>
              <a:gd name="connsiteX252" fmla="*/ 1239614 w 11269336"/>
              <a:gd name="connsiteY252" fmla="*/ 2209727 h 2323145"/>
              <a:gd name="connsiteX253" fmla="*/ 1202436 w 11269336"/>
              <a:gd name="connsiteY253" fmla="*/ 2209817 h 2323145"/>
              <a:gd name="connsiteX254" fmla="*/ 1136097 w 11269336"/>
              <a:gd name="connsiteY254" fmla="*/ 2205112 h 2323145"/>
              <a:gd name="connsiteX255" fmla="*/ 1048229 w 11269336"/>
              <a:gd name="connsiteY255" fmla="*/ 2207249 h 2323145"/>
              <a:gd name="connsiteX256" fmla="*/ 988232 w 11269336"/>
              <a:gd name="connsiteY256" fmla="*/ 2235635 h 2323145"/>
              <a:gd name="connsiteX257" fmla="*/ 981959 w 11269336"/>
              <a:gd name="connsiteY257" fmla="*/ 2231607 h 2323145"/>
              <a:gd name="connsiteX258" fmla="*/ 938600 w 11269336"/>
              <a:gd name="connsiteY258" fmla="*/ 2238113 h 2323145"/>
              <a:gd name="connsiteX259" fmla="*/ 791788 w 11269336"/>
              <a:gd name="connsiteY259" fmla="*/ 2293224 h 2323145"/>
              <a:gd name="connsiteX260" fmla="*/ 706914 w 11269336"/>
              <a:gd name="connsiteY260" fmla="*/ 2305046 h 2323145"/>
              <a:gd name="connsiteX261" fmla="*/ 675971 w 11269336"/>
              <a:gd name="connsiteY261" fmla="*/ 2304030 h 2323145"/>
              <a:gd name="connsiteX262" fmla="*/ 624180 w 11269336"/>
              <a:gd name="connsiteY262" fmla="*/ 2302650 h 2323145"/>
              <a:gd name="connsiteX263" fmla="*/ 583453 w 11269336"/>
              <a:gd name="connsiteY263" fmla="*/ 2288788 h 2323145"/>
              <a:gd name="connsiteX264" fmla="*/ 540946 w 11269336"/>
              <a:gd name="connsiteY264" fmla="*/ 2292721 h 2323145"/>
              <a:gd name="connsiteX265" fmla="*/ 533680 w 11269336"/>
              <a:gd name="connsiteY265" fmla="*/ 2310233 h 2323145"/>
              <a:gd name="connsiteX266" fmla="*/ 487366 w 11269336"/>
              <a:gd name="connsiteY266" fmla="*/ 2309053 h 2323145"/>
              <a:gd name="connsiteX267" fmla="*/ 416820 w 11269336"/>
              <a:gd name="connsiteY267" fmla="*/ 2305443 h 2323145"/>
              <a:gd name="connsiteX268" fmla="*/ 376805 w 11269336"/>
              <a:gd name="connsiteY268" fmla="*/ 2307647 h 2323145"/>
              <a:gd name="connsiteX269" fmla="*/ 266777 w 11269336"/>
              <a:gd name="connsiteY269" fmla="*/ 2309012 h 2323145"/>
              <a:gd name="connsiteX270" fmla="*/ 156013 w 11269336"/>
              <a:gd name="connsiteY270" fmla="*/ 2306832 h 2323145"/>
              <a:gd name="connsiteX271" fmla="*/ 87258 w 11269336"/>
              <a:gd name="connsiteY271" fmla="*/ 2285511 h 2323145"/>
              <a:gd name="connsiteX272" fmla="*/ 23798 w 11269336"/>
              <a:gd name="connsiteY272" fmla="*/ 2281822 h 2323145"/>
              <a:gd name="connsiteX273" fmla="*/ 0 w 11269336"/>
              <a:gd name="connsiteY273" fmla="*/ 2285369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296127 w 11269336"/>
              <a:gd name="connsiteY139" fmla="*/ 2023208 h 2323145"/>
              <a:gd name="connsiteX140" fmla="*/ 5092476 w 11269336"/>
              <a:gd name="connsiteY140" fmla="*/ 2100737 h 2323145"/>
              <a:gd name="connsiteX141" fmla="*/ 5060738 w 11269336"/>
              <a:gd name="connsiteY141" fmla="*/ 2083274 h 2323145"/>
              <a:gd name="connsiteX142" fmla="*/ 4860988 w 11269336"/>
              <a:gd name="connsiteY142" fmla="*/ 2135698 h 2323145"/>
              <a:gd name="connsiteX143" fmla="*/ 4807902 w 11269336"/>
              <a:gd name="connsiteY143" fmla="*/ 2138894 h 2323145"/>
              <a:gd name="connsiteX144" fmla="*/ 4765388 w 11269336"/>
              <a:gd name="connsiteY144" fmla="*/ 2162525 h 2323145"/>
              <a:gd name="connsiteX145" fmla="*/ 4745033 w 11269336"/>
              <a:gd name="connsiteY145" fmla="*/ 2158859 h 2323145"/>
              <a:gd name="connsiteX146" fmla="*/ 4741475 w 11269336"/>
              <a:gd name="connsiteY146" fmla="*/ 2157998 h 2323145"/>
              <a:gd name="connsiteX147" fmla="*/ 4728247 w 11269336"/>
              <a:gd name="connsiteY147" fmla="*/ 2159526 h 2323145"/>
              <a:gd name="connsiteX148" fmla="*/ 4723263 w 11269336"/>
              <a:gd name="connsiteY148" fmla="*/ 2153742 h 2323145"/>
              <a:gd name="connsiteX149" fmla="*/ 4702453 w 11269336"/>
              <a:gd name="connsiteY149" fmla="*/ 2151586 h 2323145"/>
              <a:gd name="connsiteX150" fmla="*/ 4678455 w 11269336"/>
              <a:gd name="connsiteY150" fmla="*/ 2156131 h 2323145"/>
              <a:gd name="connsiteX151" fmla="*/ 4593061 w 11269336"/>
              <a:gd name="connsiteY151" fmla="*/ 2171597 h 2323145"/>
              <a:gd name="connsiteX152" fmla="*/ 4579902 w 11269336"/>
              <a:gd name="connsiteY152" fmla="*/ 2177927 h 2323145"/>
              <a:gd name="connsiteX153" fmla="*/ 4533444 w 11269336"/>
              <a:gd name="connsiteY153" fmla="*/ 2181200 h 2323145"/>
              <a:gd name="connsiteX154" fmla="*/ 4492832 w 11269336"/>
              <a:gd name="connsiteY154" fmla="*/ 2188033 h 2323145"/>
              <a:gd name="connsiteX155" fmla="*/ 4467257 w 11269336"/>
              <a:gd name="connsiteY155" fmla="*/ 2196121 h 2323145"/>
              <a:gd name="connsiteX156" fmla="*/ 4459937 w 11269336"/>
              <a:gd name="connsiteY156" fmla="*/ 2195182 h 2323145"/>
              <a:gd name="connsiteX157" fmla="*/ 4433312 w 11269336"/>
              <a:gd name="connsiteY157" fmla="*/ 2199004 h 2323145"/>
              <a:gd name="connsiteX158" fmla="*/ 4420601 w 11269336"/>
              <a:gd name="connsiteY158" fmla="*/ 2205158 h 2323145"/>
              <a:gd name="connsiteX159" fmla="*/ 4405765 w 11269336"/>
              <a:gd name="connsiteY159" fmla="*/ 2199902 h 2323145"/>
              <a:gd name="connsiteX160" fmla="*/ 4401354 w 11269336"/>
              <a:gd name="connsiteY160" fmla="*/ 2194745 h 2323145"/>
              <a:gd name="connsiteX161" fmla="*/ 4383151 w 11269336"/>
              <a:gd name="connsiteY161" fmla="*/ 2201140 h 2323145"/>
              <a:gd name="connsiteX162" fmla="*/ 4366646 w 11269336"/>
              <a:gd name="connsiteY162" fmla="*/ 2198564 h 2323145"/>
              <a:gd name="connsiteX163" fmla="*/ 4354009 w 11269336"/>
              <a:gd name="connsiteY163" fmla="*/ 2204984 h 2323145"/>
              <a:gd name="connsiteX164" fmla="*/ 4348284 w 11269336"/>
              <a:gd name="connsiteY164" fmla="*/ 2205270 h 2323145"/>
              <a:gd name="connsiteX165" fmla="*/ 4333906 w 11269336"/>
              <a:gd name="connsiteY165" fmla="*/ 2205251 h 2323145"/>
              <a:gd name="connsiteX166" fmla="*/ 4308819 w 11269336"/>
              <a:gd name="connsiteY166" fmla="*/ 2203822 h 2323145"/>
              <a:gd name="connsiteX167" fmla="*/ 4301210 w 11269336"/>
              <a:gd name="connsiteY167" fmla="*/ 2204456 h 2323145"/>
              <a:gd name="connsiteX168" fmla="*/ 4283095 w 11269336"/>
              <a:gd name="connsiteY168" fmla="*/ 2198177 h 2323145"/>
              <a:gd name="connsiteX169" fmla="*/ 4250119 w 11269336"/>
              <a:gd name="connsiteY169" fmla="*/ 2196342 h 2323145"/>
              <a:gd name="connsiteX170" fmla="*/ 4189203 w 11269336"/>
              <a:gd name="connsiteY170" fmla="*/ 2178994 h 2323145"/>
              <a:gd name="connsiteX171" fmla="*/ 4154035 w 11269336"/>
              <a:gd name="connsiteY171" fmla="*/ 2171950 h 2323145"/>
              <a:gd name="connsiteX172" fmla="*/ 4129569 w 11269336"/>
              <a:gd name="connsiteY172" fmla="*/ 2163850 h 2323145"/>
              <a:gd name="connsiteX173" fmla="*/ 4061250 w 11269336"/>
              <a:gd name="connsiteY173" fmla="*/ 2159236 h 2323145"/>
              <a:gd name="connsiteX174" fmla="*/ 3945480 w 11269336"/>
              <a:gd name="connsiteY174" fmla="*/ 2158279 h 2323145"/>
              <a:gd name="connsiteX175" fmla="*/ 3921468 w 11269336"/>
              <a:gd name="connsiteY175" fmla="*/ 2156588 h 2323145"/>
              <a:gd name="connsiteX176" fmla="*/ 3903348 w 11269336"/>
              <a:gd name="connsiteY176" fmla="*/ 2149220 h 2323145"/>
              <a:gd name="connsiteX177" fmla="*/ 3901342 w 11269336"/>
              <a:gd name="connsiteY177" fmla="*/ 2142355 h 2323145"/>
              <a:gd name="connsiteX178" fmla="*/ 3888539 w 11269336"/>
              <a:gd name="connsiteY178" fmla="*/ 2140476 h 2323145"/>
              <a:gd name="connsiteX179" fmla="*/ 3885662 w 11269336"/>
              <a:gd name="connsiteY179" fmla="*/ 2138740 h 2323145"/>
              <a:gd name="connsiteX180" fmla="*/ 3868627 w 11269336"/>
              <a:gd name="connsiteY180" fmla="*/ 2130023 h 2323145"/>
              <a:gd name="connsiteX181" fmla="*/ 3819177 w 11269336"/>
              <a:gd name="connsiteY181" fmla="*/ 2142111 h 2323145"/>
              <a:gd name="connsiteX182" fmla="*/ 3769100 w 11269336"/>
              <a:gd name="connsiteY182" fmla="*/ 2131731 h 2323145"/>
              <a:gd name="connsiteX183" fmla="*/ 3562752 w 11269336"/>
              <a:gd name="connsiteY183" fmla="*/ 2131785 h 2323145"/>
              <a:gd name="connsiteX184" fmla="*/ 3541402 w 11269336"/>
              <a:gd name="connsiteY184" fmla="*/ 2106821 h 2323145"/>
              <a:gd name="connsiteX185" fmla="*/ 3460591 w 11269336"/>
              <a:gd name="connsiteY185" fmla="*/ 2097951 h 2323145"/>
              <a:gd name="connsiteX186" fmla="*/ 3320348 w 11269336"/>
              <a:gd name="connsiteY186" fmla="*/ 2130191 h 2323145"/>
              <a:gd name="connsiteX187" fmla="*/ 3170922 w 11269336"/>
              <a:gd name="connsiteY187" fmla="*/ 2115957 h 2323145"/>
              <a:gd name="connsiteX188" fmla="*/ 3156256 w 11269336"/>
              <a:gd name="connsiteY188" fmla="*/ 2124773 h 2323145"/>
              <a:gd name="connsiteX189" fmla="*/ 3140298 w 11269336"/>
              <a:gd name="connsiteY189" fmla="*/ 2129182 h 2323145"/>
              <a:gd name="connsiteX190" fmla="*/ 3138514 w 11269336"/>
              <a:gd name="connsiteY190" fmla="*/ 2128069 h 2323145"/>
              <a:gd name="connsiteX191" fmla="*/ 3120467 w 11269336"/>
              <a:gd name="connsiteY191" fmla="*/ 2128281 h 2323145"/>
              <a:gd name="connsiteX192" fmla="*/ 3116175 w 11269336"/>
              <a:gd name="connsiteY192" fmla="*/ 2131633 h 2323145"/>
              <a:gd name="connsiteX193" fmla="*/ 3103685 w 11269336"/>
              <a:gd name="connsiteY193" fmla="*/ 2132814 h 2323145"/>
              <a:gd name="connsiteX194" fmla="*/ 3078794 w 11269336"/>
              <a:gd name="connsiteY194" fmla="*/ 2137935 h 2323145"/>
              <a:gd name="connsiteX195" fmla="*/ 3074407 w 11269336"/>
              <a:gd name="connsiteY195" fmla="*/ 2136274 h 2323145"/>
              <a:gd name="connsiteX196" fmla="*/ 3037285 w 11269336"/>
              <a:gd name="connsiteY196" fmla="*/ 2139919 h 2323145"/>
              <a:gd name="connsiteX197" fmla="*/ 3036901 w 11269336"/>
              <a:gd name="connsiteY197" fmla="*/ 2138726 h 2323145"/>
              <a:gd name="connsiteX198" fmla="*/ 3026996 w 11269336"/>
              <a:gd name="connsiteY198" fmla="*/ 2134322 h 2323145"/>
              <a:gd name="connsiteX199" fmla="*/ 3007772 w 11269336"/>
              <a:gd name="connsiteY199" fmla="*/ 2128742 h 2323145"/>
              <a:gd name="connsiteX200" fmla="*/ 2965030 w 11269336"/>
              <a:gd name="connsiteY200" fmla="*/ 2100494 h 2323145"/>
              <a:gd name="connsiteX201" fmla="*/ 2926342 w 11269336"/>
              <a:gd name="connsiteY201" fmla="*/ 2104155 h 2323145"/>
              <a:gd name="connsiteX202" fmla="*/ 2918608 w 11269336"/>
              <a:gd name="connsiteY202" fmla="*/ 2104215 h 2323145"/>
              <a:gd name="connsiteX203" fmla="*/ 2918475 w 11269336"/>
              <a:gd name="connsiteY203" fmla="*/ 2103937 h 2323145"/>
              <a:gd name="connsiteX204" fmla="*/ 2910360 w 11269336"/>
              <a:gd name="connsiteY204" fmla="*/ 2103444 h 2323145"/>
              <a:gd name="connsiteX205" fmla="*/ 2904507 w 11269336"/>
              <a:gd name="connsiteY205" fmla="*/ 2104326 h 2323145"/>
              <a:gd name="connsiteX206" fmla="*/ 2889503 w 11269336"/>
              <a:gd name="connsiteY206" fmla="*/ 2104443 h 2323145"/>
              <a:gd name="connsiteX207" fmla="*/ 2884480 w 11269336"/>
              <a:gd name="connsiteY207" fmla="*/ 2102626 h 2323145"/>
              <a:gd name="connsiteX208" fmla="*/ 2882689 w 11269336"/>
              <a:gd name="connsiteY208" fmla="*/ 2099228 h 2323145"/>
              <a:gd name="connsiteX209" fmla="*/ 2881291 w 11269336"/>
              <a:gd name="connsiteY209" fmla="*/ 2099618 h 2323145"/>
              <a:gd name="connsiteX210" fmla="*/ 2853979 w 11269336"/>
              <a:gd name="connsiteY210" fmla="*/ 2090388 h 2323145"/>
              <a:gd name="connsiteX211" fmla="*/ 2791790 w 11269336"/>
              <a:gd name="connsiteY211" fmla="*/ 2080332 h 2323145"/>
              <a:gd name="connsiteX212" fmla="*/ 2755844 w 11269336"/>
              <a:gd name="connsiteY212" fmla="*/ 2078874 h 2323145"/>
              <a:gd name="connsiteX213" fmla="*/ 2657742 w 11269336"/>
              <a:gd name="connsiteY213" fmla="*/ 2070179 h 2323145"/>
              <a:gd name="connsiteX214" fmla="*/ 2559549 w 11269336"/>
              <a:gd name="connsiteY214" fmla="*/ 2057873 h 2323145"/>
              <a:gd name="connsiteX215" fmla="*/ 2512054 w 11269336"/>
              <a:gd name="connsiteY215" fmla="*/ 2031671 h 2323145"/>
              <a:gd name="connsiteX216" fmla="*/ 2506437 w 11269336"/>
              <a:gd name="connsiteY216" fmla="*/ 2030918 h 2323145"/>
              <a:gd name="connsiteX217" fmla="*/ 2491752 w 11269336"/>
              <a:gd name="connsiteY217" fmla="*/ 2033906 h 2323145"/>
              <a:gd name="connsiteX218" fmla="*/ 2486338 w 11269336"/>
              <a:gd name="connsiteY218" fmla="*/ 2035862 h 2323145"/>
              <a:gd name="connsiteX219" fmla="*/ 2478186 w 11269336"/>
              <a:gd name="connsiteY219" fmla="*/ 2036953 h 2323145"/>
              <a:gd name="connsiteX220" fmla="*/ 2477950 w 11269336"/>
              <a:gd name="connsiteY220" fmla="*/ 2036715 h 2323145"/>
              <a:gd name="connsiteX221" fmla="*/ 2470381 w 11269336"/>
              <a:gd name="connsiteY221" fmla="*/ 2038256 h 2323145"/>
              <a:gd name="connsiteX222" fmla="*/ 2433781 w 11269336"/>
              <a:gd name="connsiteY222" fmla="*/ 2049140 h 2323145"/>
              <a:gd name="connsiteX223" fmla="*/ 2381172 w 11269336"/>
              <a:gd name="connsiteY223" fmla="*/ 2030645 h 2323145"/>
              <a:gd name="connsiteX224" fmla="*/ 2360198 w 11269336"/>
              <a:gd name="connsiteY224" fmla="*/ 2029059 h 2323145"/>
              <a:gd name="connsiteX225" fmla="*/ 2348815 w 11269336"/>
              <a:gd name="connsiteY225" fmla="*/ 2026798 h 2323145"/>
              <a:gd name="connsiteX226" fmla="*/ 2347988 w 11269336"/>
              <a:gd name="connsiteY226" fmla="*/ 2025745 h 2323145"/>
              <a:gd name="connsiteX227" fmla="*/ 2312920 w 11269336"/>
              <a:gd name="connsiteY227" fmla="*/ 2036311 h 2323145"/>
              <a:gd name="connsiteX228" fmla="*/ 2307986 w 11269336"/>
              <a:gd name="connsiteY228" fmla="*/ 2035583 h 2323145"/>
              <a:gd name="connsiteX229" fmla="*/ 2285481 w 11269336"/>
              <a:gd name="connsiteY229" fmla="*/ 2045197 h 2323145"/>
              <a:gd name="connsiteX230" fmla="*/ 2273666 w 11269336"/>
              <a:gd name="connsiteY230" fmla="*/ 2048710 h 2323145"/>
              <a:gd name="connsiteX231" fmla="*/ 2270719 w 11269336"/>
              <a:gd name="connsiteY231" fmla="*/ 2052702 h 2323145"/>
              <a:gd name="connsiteX232" fmla="*/ 2253080 w 11269336"/>
              <a:gd name="connsiteY232" fmla="*/ 2056363 h 2323145"/>
              <a:gd name="connsiteX233" fmla="*/ 2250906 w 11269336"/>
              <a:gd name="connsiteY233" fmla="*/ 2055654 h 2323145"/>
              <a:gd name="connsiteX234" fmla="*/ 2236905 w 11269336"/>
              <a:gd name="connsiteY234" fmla="*/ 2062882 h 2323145"/>
              <a:gd name="connsiteX235" fmla="*/ 2225830 w 11269336"/>
              <a:gd name="connsiteY235" fmla="*/ 2074027 h 2323145"/>
              <a:gd name="connsiteX236" fmla="*/ 2073776 w 11269336"/>
              <a:gd name="connsiteY236" fmla="*/ 2089244 h 2323145"/>
              <a:gd name="connsiteX237" fmla="*/ 1948256 w 11269336"/>
              <a:gd name="connsiteY237" fmla="*/ 2146616 h 2323145"/>
              <a:gd name="connsiteX238" fmla="*/ 1865582 w 11269336"/>
              <a:gd name="connsiteY238" fmla="*/ 2153738 h 2323145"/>
              <a:gd name="connsiteX239" fmla="*/ 1835210 w 11269336"/>
              <a:gd name="connsiteY239" fmla="*/ 2134244 h 2323145"/>
              <a:gd name="connsiteX240" fmla="*/ 1632661 w 11269336"/>
              <a:gd name="connsiteY240" fmla="*/ 2173882 h 2323145"/>
              <a:gd name="connsiteX241" fmla="*/ 1579590 w 11269336"/>
              <a:gd name="connsiteY241" fmla="*/ 2173680 h 2323145"/>
              <a:gd name="connsiteX242" fmla="*/ 1535601 w 11269336"/>
              <a:gd name="connsiteY242" fmla="*/ 2194590 h 2323145"/>
              <a:gd name="connsiteX243" fmla="*/ 1515594 w 11269336"/>
              <a:gd name="connsiteY243" fmla="*/ 2189622 h 2323145"/>
              <a:gd name="connsiteX244" fmla="*/ 1512113 w 11269336"/>
              <a:gd name="connsiteY244" fmla="*/ 2188534 h 2323145"/>
              <a:gd name="connsiteX245" fmla="*/ 1498838 w 11269336"/>
              <a:gd name="connsiteY245" fmla="*/ 2189213 h 2323145"/>
              <a:gd name="connsiteX246" fmla="*/ 1494279 w 11269336"/>
              <a:gd name="connsiteY246" fmla="*/ 2183112 h 2323145"/>
              <a:gd name="connsiteX247" fmla="*/ 1473714 w 11269336"/>
              <a:gd name="connsiteY247" fmla="*/ 2179625 h 2323145"/>
              <a:gd name="connsiteX248" fmla="*/ 1449503 w 11269336"/>
              <a:gd name="connsiteY248" fmla="*/ 2182633 h 2323145"/>
              <a:gd name="connsiteX249" fmla="*/ 1335495 w 11269336"/>
              <a:gd name="connsiteY249" fmla="*/ 2203940 h 2323145"/>
              <a:gd name="connsiteX250" fmla="*/ 1266687 w 11269336"/>
              <a:gd name="connsiteY250" fmla="*/ 2212688 h 2323145"/>
              <a:gd name="connsiteX251" fmla="*/ 1239614 w 11269336"/>
              <a:gd name="connsiteY251" fmla="*/ 2209727 h 2323145"/>
              <a:gd name="connsiteX252" fmla="*/ 1202436 w 11269336"/>
              <a:gd name="connsiteY252" fmla="*/ 2209817 h 2323145"/>
              <a:gd name="connsiteX253" fmla="*/ 1136097 w 11269336"/>
              <a:gd name="connsiteY253" fmla="*/ 2205112 h 2323145"/>
              <a:gd name="connsiteX254" fmla="*/ 1048229 w 11269336"/>
              <a:gd name="connsiteY254" fmla="*/ 2207249 h 2323145"/>
              <a:gd name="connsiteX255" fmla="*/ 988232 w 11269336"/>
              <a:gd name="connsiteY255" fmla="*/ 2235635 h 2323145"/>
              <a:gd name="connsiteX256" fmla="*/ 981959 w 11269336"/>
              <a:gd name="connsiteY256" fmla="*/ 2231607 h 2323145"/>
              <a:gd name="connsiteX257" fmla="*/ 938600 w 11269336"/>
              <a:gd name="connsiteY257" fmla="*/ 2238113 h 2323145"/>
              <a:gd name="connsiteX258" fmla="*/ 791788 w 11269336"/>
              <a:gd name="connsiteY258" fmla="*/ 2293224 h 2323145"/>
              <a:gd name="connsiteX259" fmla="*/ 706914 w 11269336"/>
              <a:gd name="connsiteY259" fmla="*/ 2305046 h 2323145"/>
              <a:gd name="connsiteX260" fmla="*/ 675971 w 11269336"/>
              <a:gd name="connsiteY260" fmla="*/ 2304030 h 2323145"/>
              <a:gd name="connsiteX261" fmla="*/ 624180 w 11269336"/>
              <a:gd name="connsiteY261" fmla="*/ 2302650 h 2323145"/>
              <a:gd name="connsiteX262" fmla="*/ 583453 w 11269336"/>
              <a:gd name="connsiteY262" fmla="*/ 2288788 h 2323145"/>
              <a:gd name="connsiteX263" fmla="*/ 540946 w 11269336"/>
              <a:gd name="connsiteY263" fmla="*/ 2292721 h 2323145"/>
              <a:gd name="connsiteX264" fmla="*/ 533680 w 11269336"/>
              <a:gd name="connsiteY264" fmla="*/ 2310233 h 2323145"/>
              <a:gd name="connsiteX265" fmla="*/ 487366 w 11269336"/>
              <a:gd name="connsiteY265" fmla="*/ 2309053 h 2323145"/>
              <a:gd name="connsiteX266" fmla="*/ 416820 w 11269336"/>
              <a:gd name="connsiteY266" fmla="*/ 2305443 h 2323145"/>
              <a:gd name="connsiteX267" fmla="*/ 376805 w 11269336"/>
              <a:gd name="connsiteY267" fmla="*/ 2307647 h 2323145"/>
              <a:gd name="connsiteX268" fmla="*/ 266777 w 11269336"/>
              <a:gd name="connsiteY268" fmla="*/ 2309012 h 2323145"/>
              <a:gd name="connsiteX269" fmla="*/ 156013 w 11269336"/>
              <a:gd name="connsiteY269" fmla="*/ 2306832 h 2323145"/>
              <a:gd name="connsiteX270" fmla="*/ 87258 w 11269336"/>
              <a:gd name="connsiteY270" fmla="*/ 2285511 h 2323145"/>
              <a:gd name="connsiteX271" fmla="*/ 23798 w 11269336"/>
              <a:gd name="connsiteY271" fmla="*/ 2281822 h 2323145"/>
              <a:gd name="connsiteX272" fmla="*/ 0 w 11269336"/>
              <a:gd name="connsiteY272" fmla="*/ 2285369 h 2323145"/>
              <a:gd name="connsiteX273" fmla="*/ 0 w 11269336"/>
              <a:gd name="connsiteY27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092476 w 11269336"/>
              <a:gd name="connsiteY139" fmla="*/ 2100737 h 2323145"/>
              <a:gd name="connsiteX140" fmla="*/ 5060738 w 11269336"/>
              <a:gd name="connsiteY140" fmla="*/ 208327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60738 w 11269336"/>
              <a:gd name="connsiteY140" fmla="*/ 208327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1048229 w 11269336"/>
              <a:gd name="connsiteY252" fmla="*/ 2207249 h 2323145"/>
              <a:gd name="connsiteX253" fmla="*/ 988232 w 11269336"/>
              <a:gd name="connsiteY253" fmla="*/ 2235635 h 2323145"/>
              <a:gd name="connsiteX254" fmla="*/ 981959 w 11269336"/>
              <a:gd name="connsiteY254" fmla="*/ 2231607 h 2323145"/>
              <a:gd name="connsiteX255" fmla="*/ 938600 w 11269336"/>
              <a:gd name="connsiteY255" fmla="*/ 2238113 h 2323145"/>
              <a:gd name="connsiteX256" fmla="*/ 791788 w 11269336"/>
              <a:gd name="connsiteY256" fmla="*/ 2293224 h 2323145"/>
              <a:gd name="connsiteX257" fmla="*/ 706914 w 11269336"/>
              <a:gd name="connsiteY257" fmla="*/ 2305046 h 2323145"/>
              <a:gd name="connsiteX258" fmla="*/ 675971 w 11269336"/>
              <a:gd name="connsiteY258" fmla="*/ 2304030 h 2323145"/>
              <a:gd name="connsiteX259" fmla="*/ 624180 w 11269336"/>
              <a:gd name="connsiteY259" fmla="*/ 2302650 h 2323145"/>
              <a:gd name="connsiteX260" fmla="*/ 583453 w 11269336"/>
              <a:gd name="connsiteY260" fmla="*/ 2288788 h 2323145"/>
              <a:gd name="connsiteX261" fmla="*/ 540946 w 11269336"/>
              <a:gd name="connsiteY261" fmla="*/ 2292721 h 2323145"/>
              <a:gd name="connsiteX262" fmla="*/ 533680 w 11269336"/>
              <a:gd name="connsiteY262" fmla="*/ 2310233 h 2323145"/>
              <a:gd name="connsiteX263" fmla="*/ 487366 w 11269336"/>
              <a:gd name="connsiteY263" fmla="*/ 2309053 h 2323145"/>
              <a:gd name="connsiteX264" fmla="*/ 416820 w 11269336"/>
              <a:gd name="connsiteY264" fmla="*/ 2305443 h 2323145"/>
              <a:gd name="connsiteX265" fmla="*/ 376805 w 11269336"/>
              <a:gd name="connsiteY265" fmla="*/ 2307647 h 2323145"/>
              <a:gd name="connsiteX266" fmla="*/ 266777 w 11269336"/>
              <a:gd name="connsiteY266" fmla="*/ 2309012 h 2323145"/>
              <a:gd name="connsiteX267" fmla="*/ 156013 w 11269336"/>
              <a:gd name="connsiteY267" fmla="*/ 2306832 h 2323145"/>
              <a:gd name="connsiteX268" fmla="*/ 87258 w 11269336"/>
              <a:gd name="connsiteY268" fmla="*/ 2285511 h 2323145"/>
              <a:gd name="connsiteX269" fmla="*/ 23798 w 11269336"/>
              <a:gd name="connsiteY269" fmla="*/ 2281822 h 2323145"/>
              <a:gd name="connsiteX270" fmla="*/ 0 w 11269336"/>
              <a:gd name="connsiteY270" fmla="*/ 2285369 h 2323145"/>
              <a:gd name="connsiteX271" fmla="*/ 0 w 11269336"/>
              <a:gd name="connsiteY27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1048229 w 11269336"/>
              <a:gd name="connsiteY252" fmla="*/ 2207249 h 2323145"/>
              <a:gd name="connsiteX253" fmla="*/ 988232 w 11269336"/>
              <a:gd name="connsiteY253" fmla="*/ 2235635 h 2323145"/>
              <a:gd name="connsiteX254" fmla="*/ 981959 w 11269336"/>
              <a:gd name="connsiteY254" fmla="*/ 2231607 h 2323145"/>
              <a:gd name="connsiteX255" fmla="*/ 938600 w 11269336"/>
              <a:gd name="connsiteY255" fmla="*/ 2238113 h 2323145"/>
              <a:gd name="connsiteX256" fmla="*/ 791788 w 11269336"/>
              <a:gd name="connsiteY256" fmla="*/ 2293224 h 2323145"/>
              <a:gd name="connsiteX257" fmla="*/ 706914 w 11269336"/>
              <a:gd name="connsiteY257" fmla="*/ 2305046 h 2323145"/>
              <a:gd name="connsiteX258" fmla="*/ 675971 w 11269336"/>
              <a:gd name="connsiteY258" fmla="*/ 2304030 h 2323145"/>
              <a:gd name="connsiteX259" fmla="*/ 624180 w 11269336"/>
              <a:gd name="connsiteY259" fmla="*/ 2302650 h 2323145"/>
              <a:gd name="connsiteX260" fmla="*/ 583453 w 11269336"/>
              <a:gd name="connsiteY260" fmla="*/ 2288788 h 2323145"/>
              <a:gd name="connsiteX261" fmla="*/ 540946 w 11269336"/>
              <a:gd name="connsiteY261" fmla="*/ 2292721 h 2323145"/>
              <a:gd name="connsiteX262" fmla="*/ 533680 w 11269336"/>
              <a:gd name="connsiteY262" fmla="*/ 2310233 h 2323145"/>
              <a:gd name="connsiteX263" fmla="*/ 487366 w 11269336"/>
              <a:gd name="connsiteY263" fmla="*/ 2309053 h 2323145"/>
              <a:gd name="connsiteX264" fmla="*/ 416820 w 11269336"/>
              <a:gd name="connsiteY264" fmla="*/ 2305443 h 2323145"/>
              <a:gd name="connsiteX265" fmla="*/ 376805 w 11269336"/>
              <a:gd name="connsiteY265" fmla="*/ 2307647 h 2323145"/>
              <a:gd name="connsiteX266" fmla="*/ 266777 w 11269336"/>
              <a:gd name="connsiteY266" fmla="*/ 2309012 h 2323145"/>
              <a:gd name="connsiteX267" fmla="*/ 156013 w 11269336"/>
              <a:gd name="connsiteY267" fmla="*/ 2306832 h 2323145"/>
              <a:gd name="connsiteX268" fmla="*/ 87258 w 11269336"/>
              <a:gd name="connsiteY268" fmla="*/ 2285511 h 2323145"/>
              <a:gd name="connsiteX269" fmla="*/ 23798 w 11269336"/>
              <a:gd name="connsiteY269" fmla="*/ 2281822 h 2323145"/>
              <a:gd name="connsiteX270" fmla="*/ 0 w 11269336"/>
              <a:gd name="connsiteY270" fmla="*/ 2285369 h 2323145"/>
              <a:gd name="connsiteX271" fmla="*/ 0 w 11269336"/>
              <a:gd name="connsiteY27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988232 w 11269336"/>
              <a:gd name="connsiteY252" fmla="*/ 2235635 h 2323145"/>
              <a:gd name="connsiteX253" fmla="*/ 981959 w 11269336"/>
              <a:gd name="connsiteY253" fmla="*/ 2231607 h 2323145"/>
              <a:gd name="connsiteX254" fmla="*/ 938600 w 11269336"/>
              <a:gd name="connsiteY254" fmla="*/ 2238113 h 2323145"/>
              <a:gd name="connsiteX255" fmla="*/ 791788 w 11269336"/>
              <a:gd name="connsiteY255" fmla="*/ 2293224 h 2323145"/>
              <a:gd name="connsiteX256" fmla="*/ 706914 w 11269336"/>
              <a:gd name="connsiteY256" fmla="*/ 2305046 h 2323145"/>
              <a:gd name="connsiteX257" fmla="*/ 675971 w 11269336"/>
              <a:gd name="connsiteY257" fmla="*/ 2304030 h 2323145"/>
              <a:gd name="connsiteX258" fmla="*/ 624180 w 11269336"/>
              <a:gd name="connsiteY258" fmla="*/ 2302650 h 2323145"/>
              <a:gd name="connsiteX259" fmla="*/ 583453 w 11269336"/>
              <a:gd name="connsiteY259" fmla="*/ 2288788 h 2323145"/>
              <a:gd name="connsiteX260" fmla="*/ 540946 w 11269336"/>
              <a:gd name="connsiteY260" fmla="*/ 2292721 h 2323145"/>
              <a:gd name="connsiteX261" fmla="*/ 533680 w 11269336"/>
              <a:gd name="connsiteY261" fmla="*/ 2310233 h 2323145"/>
              <a:gd name="connsiteX262" fmla="*/ 487366 w 11269336"/>
              <a:gd name="connsiteY262" fmla="*/ 2309053 h 2323145"/>
              <a:gd name="connsiteX263" fmla="*/ 416820 w 11269336"/>
              <a:gd name="connsiteY263" fmla="*/ 2305443 h 2323145"/>
              <a:gd name="connsiteX264" fmla="*/ 376805 w 11269336"/>
              <a:gd name="connsiteY264" fmla="*/ 2307647 h 2323145"/>
              <a:gd name="connsiteX265" fmla="*/ 266777 w 11269336"/>
              <a:gd name="connsiteY265" fmla="*/ 2309012 h 2323145"/>
              <a:gd name="connsiteX266" fmla="*/ 156013 w 11269336"/>
              <a:gd name="connsiteY266" fmla="*/ 2306832 h 2323145"/>
              <a:gd name="connsiteX267" fmla="*/ 87258 w 11269336"/>
              <a:gd name="connsiteY267" fmla="*/ 2285511 h 2323145"/>
              <a:gd name="connsiteX268" fmla="*/ 23798 w 11269336"/>
              <a:gd name="connsiteY268" fmla="*/ 2281822 h 2323145"/>
              <a:gd name="connsiteX269" fmla="*/ 0 w 11269336"/>
              <a:gd name="connsiteY269" fmla="*/ 2285369 h 2323145"/>
              <a:gd name="connsiteX270" fmla="*/ 0 w 11269336"/>
              <a:gd name="connsiteY270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266687 w 11269336"/>
              <a:gd name="connsiteY247" fmla="*/ 2212688 h 2323145"/>
              <a:gd name="connsiteX248" fmla="*/ 1239614 w 11269336"/>
              <a:gd name="connsiteY248" fmla="*/ 2209727 h 2323145"/>
              <a:gd name="connsiteX249" fmla="*/ 1202436 w 11269336"/>
              <a:gd name="connsiteY249" fmla="*/ 2209817 h 2323145"/>
              <a:gd name="connsiteX250" fmla="*/ 1136097 w 11269336"/>
              <a:gd name="connsiteY250" fmla="*/ 2205112 h 2323145"/>
              <a:gd name="connsiteX251" fmla="*/ 988232 w 11269336"/>
              <a:gd name="connsiteY251" fmla="*/ 2235635 h 2323145"/>
              <a:gd name="connsiteX252" fmla="*/ 981959 w 11269336"/>
              <a:gd name="connsiteY252" fmla="*/ 2231607 h 2323145"/>
              <a:gd name="connsiteX253" fmla="*/ 938600 w 11269336"/>
              <a:gd name="connsiteY253" fmla="*/ 2238113 h 2323145"/>
              <a:gd name="connsiteX254" fmla="*/ 791788 w 11269336"/>
              <a:gd name="connsiteY254" fmla="*/ 2293224 h 2323145"/>
              <a:gd name="connsiteX255" fmla="*/ 706914 w 11269336"/>
              <a:gd name="connsiteY255" fmla="*/ 2305046 h 2323145"/>
              <a:gd name="connsiteX256" fmla="*/ 675971 w 11269336"/>
              <a:gd name="connsiteY256" fmla="*/ 2304030 h 2323145"/>
              <a:gd name="connsiteX257" fmla="*/ 624180 w 11269336"/>
              <a:gd name="connsiteY257" fmla="*/ 2302650 h 2323145"/>
              <a:gd name="connsiteX258" fmla="*/ 583453 w 11269336"/>
              <a:gd name="connsiteY258" fmla="*/ 2288788 h 2323145"/>
              <a:gd name="connsiteX259" fmla="*/ 540946 w 11269336"/>
              <a:gd name="connsiteY259" fmla="*/ 2292721 h 2323145"/>
              <a:gd name="connsiteX260" fmla="*/ 533680 w 11269336"/>
              <a:gd name="connsiteY260" fmla="*/ 2310233 h 2323145"/>
              <a:gd name="connsiteX261" fmla="*/ 487366 w 11269336"/>
              <a:gd name="connsiteY261" fmla="*/ 2309053 h 2323145"/>
              <a:gd name="connsiteX262" fmla="*/ 416820 w 11269336"/>
              <a:gd name="connsiteY262" fmla="*/ 2305443 h 2323145"/>
              <a:gd name="connsiteX263" fmla="*/ 376805 w 11269336"/>
              <a:gd name="connsiteY263" fmla="*/ 2307647 h 2323145"/>
              <a:gd name="connsiteX264" fmla="*/ 266777 w 11269336"/>
              <a:gd name="connsiteY264" fmla="*/ 2309012 h 2323145"/>
              <a:gd name="connsiteX265" fmla="*/ 156013 w 11269336"/>
              <a:gd name="connsiteY265" fmla="*/ 2306832 h 2323145"/>
              <a:gd name="connsiteX266" fmla="*/ 87258 w 11269336"/>
              <a:gd name="connsiteY266" fmla="*/ 2285511 h 2323145"/>
              <a:gd name="connsiteX267" fmla="*/ 23798 w 11269336"/>
              <a:gd name="connsiteY267" fmla="*/ 2281822 h 2323145"/>
              <a:gd name="connsiteX268" fmla="*/ 0 w 11269336"/>
              <a:gd name="connsiteY268" fmla="*/ 2285369 h 2323145"/>
              <a:gd name="connsiteX269" fmla="*/ 0 w 11269336"/>
              <a:gd name="connsiteY269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197391 w 11269336"/>
              <a:gd name="connsiteY54" fmla="*/ 1107746 h 2323145"/>
              <a:gd name="connsiteX55" fmla="*/ 8081474 w 11269336"/>
              <a:gd name="connsiteY55" fmla="*/ 1130125 h 2323145"/>
              <a:gd name="connsiteX56" fmla="*/ 8053585 w 11269336"/>
              <a:gd name="connsiteY56" fmla="*/ 1129169 h 2323145"/>
              <a:gd name="connsiteX57" fmla="*/ 8038422 w 11269336"/>
              <a:gd name="connsiteY57" fmla="*/ 1119092 h 2323145"/>
              <a:gd name="connsiteX58" fmla="*/ 8029450 w 11269336"/>
              <a:gd name="connsiteY58" fmla="*/ 1125592 h 2323145"/>
              <a:gd name="connsiteX59" fmla="*/ 7959552 w 11269336"/>
              <a:gd name="connsiteY59" fmla="*/ 1140188 h 2323145"/>
              <a:gd name="connsiteX60" fmla="*/ 7914188 w 11269336"/>
              <a:gd name="connsiteY60" fmla="*/ 1150862 h 2323145"/>
              <a:gd name="connsiteX61" fmla="*/ 7914918 w 11269336"/>
              <a:gd name="connsiteY61" fmla="*/ 1168758 h 2323145"/>
              <a:gd name="connsiteX62" fmla="*/ 7875510 w 11269336"/>
              <a:gd name="connsiteY62" fmla="*/ 1183153 h 2323145"/>
              <a:gd name="connsiteX63" fmla="*/ 7829932 w 11269336"/>
              <a:gd name="connsiteY63" fmla="*/ 1180782 h 2323145"/>
              <a:gd name="connsiteX64" fmla="*/ 7779182 w 11269336"/>
              <a:gd name="connsiteY64" fmla="*/ 1192665 h 2323145"/>
              <a:gd name="connsiteX65" fmla="*/ 7748774 w 11269336"/>
              <a:gd name="connsiteY65" fmla="*/ 1199586 h 2323145"/>
              <a:gd name="connsiteX66" fmla="*/ 7671846 w 11269336"/>
              <a:gd name="connsiteY66" fmla="*/ 1231966 h 2323145"/>
              <a:gd name="connsiteX67" fmla="*/ 7554146 w 11269336"/>
              <a:gd name="connsiteY67" fmla="*/ 1319748 h 2323145"/>
              <a:gd name="connsiteX68" fmla="*/ 7515052 w 11269336"/>
              <a:gd name="connsiteY68" fmla="*/ 1336718 h 2323145"/>
              <a:gd name="connsiteX69" fmla="*/ 7507193 w 11269336"/>
              <a:gd name="connsiteY69" fmla="*/ 1334617 h 2323145"/>
              <a:gd name="connsiteX70" fmla="*/ 7461694 w 11269336"/>
              <a:gd name="connsiteY70" fmla="*/ 1375866 h 2323145"/>
              <a:gd name="connsiteX71" fmla="*/ 7377571 w 11269336"/>
              <a:gd name="connsiteY71" fmla="*/ 1400128 h 2323145"/>
              <a:gd name="connsiteX72" fmla="*/ 7311261 w 11269336"/>
              <a:gd name="connsiteY72" fmla="*/ 1412652 h 2323145"/>
              <a:gd name="connsiteX73" fmla="*/ 7275307 w 11269336"/>
              <a:gd name="connsiteY73" fmla="*/ 1422171 h 2323145"/>
              <a:gd name="connsiteX74" fmla="*/ 7247783 w 11269336"/>
              <a:gd name="connsiteY74" fmla="*/ 1426330 h 2323145"/>
              <a:gd name="connsiteX75" fmla="*/ 7185047 w 11269336"/>
              <a:gd name="connsiteY75" fmla="*/ 1451812 h 2323145"/>
              <a:gd name="connsiteX76" fmla="*/ 7084117 w 11269336"/>
              <a:gd name="connsiteY76" fmla="*/ 1500281 h 2323145"/>
              <a:gd name="connsiteX77" fmla="*/ 7062011 w 11269336"/>
              <a:gd name="connsiteY77" fmla="*/ 1509183 h 2323145"/>
              <a:gd name="connsiteX78" fmla="*/ 7040555 w 11269336"/>
              <a:gd name="connsiteY78" fmla="*/ 1511207 h 2323145"/>
              <a:gd name="connsiteX79" fmla="*/ 7033438 w 11269336"/>
              <a:gd name="connsiteY79" fmla="*/ 1506772 h 2323145"/>
              <a:gd name="connsiteX80" fmla="*/ 7020886 w 11269336"/>
              <a:gd name="connsiteY80" fmla="*/ 1510764 h 2323145"/>
              <a:gd name="connsiteX81" fmla="*/ 7017033 w 11269336"/>
              <a:gd name="connsiteY81" fmla="*/ 1510650 h 2323145"/>
              <a:gd name="connsiteX82" fmla="*/ 6995460 w 11269336"/>
              <a:gd name="connsiteY82" fmla="*/ 1511173 h 2323145"/>
              <a:gd name="connsiteX83" fmla="*/ 6962144 w 11269336"/>
              <a:gd name="connsiteY83" fmla="*/ 1541508 h 2323145"/>
              <a:gd name="connsiteX84" fmla="*/ 6910674 w 11269336"/>
              <a:gd name="connsiteY84" fmla="*/ 1554793 h 2323145"/>
              <a:gd name="connsiteX85" fmla="*/ 6732152 w 11269336"/>
              <a:gd name="connsiteY85" fmla="*/ 1642538 h 2323145"/>
              <a:gd name="connsiteX86" fmla="*/ 6694106 w 11269336"/>
              <a:gd name="connsiteY86" fmla="*/ 1632377 h 2323145"/>
              <a:gd name="connsiteX87" fmla="*/ 6617223 w 11269336"/>
              <a:gd name="connsiteY87" fmla="*/ 1659889 h 2323145"/>
              <a:gd name="connsiteX88" fmla="*/ 6521138 w 11269336"/>
              <a:gd name="connsiteY88" fmla="*/ 1744340 h 2323145"/>
              <a:gd name="connsiteX89" fmla="*/ 6380677 w 11269336"/>
              <a:gd name="connsiteY89" fmla="*/ 1796883 h 2323145"/>
              <a:gd name="connsiteX90" fmla="*/ 6374897 w 11269336"/>
              <a:gd name="connsiteY90" fmla="*/ 1809910 h 2323145"/>
              <a:gd name="connsiteX91" fmla="*/ 6364545 w 11269336"/>
              <a:gd name="connsiteY91" fmla="*/ 1820090 h 2323145"/>
              <a:gd name="connsiteX92" fmla="*/ 6362126 w 11269336"/>
              <a:gd name="connsiteY92" fmla="*/ 1819991 h 2323145"/>
              <a:gd name="connsiteX93" fmla="*/ 6346673 w 11269336"/>
              <a:gd name="connsiteY93" fmla="*/ 1827824 h 2323145"/>
              <a:gd name="connsiteX94" fmla="*/ 6345588 w 11269336"/>
              <a:gd name="connsiteY94" fmla="*/ 1832232 h 2323145"/>
              <a:gd name="connsiteX95" fmla="*/ 6335708 w 11269336"/>
              <a:gd name="connsiteY95" fmla="*/ 1838451 h 2323145"/>
              <a:gd name="connsiteX96" fmla="*/ 6318182 w 11269336"/>
              <a:gd name="connsiteY96" fmla="*/ 1852975 h 2323145"/>
              <a:gd name="connsiteX97" fmla="*/ 6313084 w 11269336"/>
              <a:gd name="connsiteY97" fmla="*/ 1853561 h 2323145"/>
              <a:gd name="connsiteX98" fmla="*/ 6283816 w 11269336"/>
              <a:gd name="connsiteY98" fmla="*/ 1872148 h 2323145"/>
              <a:gd name="connsiteX99" fmla="*/ 6282550 w 11269336"/>
              <a:gd name="connsiteY99" fmla="*/ 1871392 h 2323145"/>
              <a:gd name="connsiteX100" fmla="*/ 6270527 w 11269336"/>
              <a:gd name="connsiteY100" fmla="*/ 1872208 h 2323145"/>
              <a:gd name="connsiteX101" fmla="*/ 6249518 w 11269336"/>
              <a:gd name="connsiteY101" fmla="*/ 1876079 h 2323145"/>
              <a:gd name="connsiteX102" fmla="*/ 6190386 w 11269336"/>
              <a:gd name="connsiteY102" fmla="*/ 1872478 h 2323145"/>
              <a:gd name="connsiteX103" fmla="*/ 6159777 w 11269336"/>
              <a:gd name="connsiteY103" fmla="*/ 1891745 h 2323145"/>
              <a:gd name="connsiteX104" fmla="*/ 6153131 w 11269336"/>
              <a:gd name="connsiteY104" fmla="*/ 1895079 h 2323145"/>
              <a:gd name="connsiteX105" fmla="*/ 6152798 w 11269336"/>
              <a:gd name="connsiteY105" fmla="*/ 1894920 h 2323145"/>
              <a:gd name="connsiteX106" fmla="*/ 6145388 w 11269336"/>
              <a:gd name="connsiteY106" fmla="*/ 1897990 h 2323145"/>
              <a:gd name="connsiteX107" fmla="*/ 6141014 w 11269336"/>
              <a:gd name="connsiteY107" fmla="*/ 1901155 h 2323145"/>
              <a:gd name="connsiteX108" fmla="*/ 6128122 w 11269336"/>
              <a:gd name="connsiteY108" fmla="*/ 1907623 h 2323145"/>
              <a:gd name="connsiteX109" fmla="*/ 6122351 w 11269336"/>
              <a:gd name="connsiteY109" fmla="*/ 1908359 h 2323145"/>
              <a:gd name="connsiteX110" fmla="*/ 6064750 w 11269336"/>
              <a:gd name="connsiteY110" fmla="*/ 1896394 h 2323145"/>
              <a:gd name="connsiteX111" fmla="*/ 5964230 w 11269336"/>
              <a:gd name="connsiteY111" fmla="*/ 1910038 h 2323145"/>
              <a:gd name="connsiteX112" fmla="*/ 5865399 w 11269336"/>
              <a:gd name="connsiteY112" fmla="*/ 1926966 h 2323145"/>
              <a:gd name="connsiteX113" fmla="*/ 5829951 w 11269336"/>
              <a:gd name="connsiteY113" fmla="*/ 1934755 h 2323145"/>
              <a:gd name="connsiteX114" fmla="*/ 5765285 w 11269336"/>
              <a:gd name="connsiteY114" fmla="*/ 1941322 h 2323145"/>
              <a:gd name="connsiteX115" fmla="*/ 5734750 w 11269336"/>
              <a:gd name="connsiteY115" fmla="*/ 1939793 h 2323145"/>
              <a:gd name="connsiteX116" fmla="*/ 5733569 w 11269336"/>
              <a:gd name="connsiteY116" fmla="*/ 1940505 h 2323145"/>
              <a:gd name="connsiteX117" fmla="*/ 5730329 w 11269336"/>
              <a:gd name="connsiteY117" fmla="*/ 1937845 h 2323145"/>
              <a:gd name="connsiteX118" fmla="*/ 5724661 w 11269336"/>
              <a:gd name="connsiteY118" fmla="*/ 1937455 h 2323145"/>
              <a:gd name="connsiteX119" fmla="*/ 5710186 w 11269336"/>
              <a:gd name="connsiteY119" fmla="*/ 1941370 h 2323145"/>
              <a:gd name="connsiteX120" fmla="*/ 5704910 w 11269336"/>
              <a:gd name="connsiteY120" fmla="*/ 1943663 h 2323145"/>
              <a:gd name="connsiteX121" fmla="*/ 5696836 w 11269336"/>
              <a:gd name="connsiteY121" fmla="*/ 1945271 h 2323145"/>
              <a:gd name="connsiteX122" fmla="*/ 5696583 w 11269336"/>
              <a:gd name="connsiteY122" fmla="*/ 1945050 h 2323145"/>
              <a:gd name="connsiteX123" fmla="*/ 5689123 w 11269336"/>
              <a:gd name="connsiteY123" fmla="*/ 1947067 h 2323145"/>
              <a:gd name="connsiteX124" fmla="*/ 5653291 w 11269336"/>
              <a:gd name="connsiteY124" fmla="*/ 1960245 h 2323145"/>
              <a:gd name="connsiteX125" fmla="*/ 5599385 w 11269336"/>
              <a:gd name="connsiteY125" fmla="*/ 1945198 h 2323145"/>
              <a:gd name="connsiteX126" fmla="*/ 5578300 w 11269336"/>
              <a:gd name="connsiteY126" fmla="*/ 1944963 h 2323145"/>
              <a:gd name="connsiteX127" fmla="*/ 5566758 w 11269336"/>
              <a:gd name="connsiteY127" fmla="*/ 1943441 h 2323145"/>
              <a:gd name="connsiteX128" fmla="*/ 5565857 w 11269336"/>
              <a:gd name="connsiteY128" fmla="*/ 1942445 h 2323145"/>
              <a:gd name="connsiteX129" fmla="*/ 5531534 w 11269336"/>
              <a:gd name="connsiteY129" fmla="*/ 1955208 h 2323145"/>
              <a:gd name="connsiteX130" fmla="*/ 5526552 w 11269336"/>
              <a:gd name="connsiteY130" fmla="*/ 1954799 h 2323145"/>
              <a:gd name="connsiteX131" fmla="*/ 5504723 w 11269336"/>
              <a:gd name="connsiteY131" fmla="*/ 1965811 h 2323145"/>
              <a:gd name="connsiteX132" fmla="*/ 5493156 w 11269336"/>
              <a:gd name="connsiteY132" fmla="*/ 1970063 h 2323145"/>
              <a:gd name="connsiteX133" fmla="*/ 5490486 w 11269336"/>
              <a:gd name="connsiteY133" fmla="*/ 1974227 h 2323145"/>
              <a:gd name="connsiteX134" fmla="*/ 5473107 w 11269336"/>
              <a:gd name="connsiteY134" fmla="*/ 1979001 h 2323145"/>
              <a:gd name="connsiteX135" fmla="*/ 5470885 w 11269336"/>
              <a:gd name="connsiteY135" fmla="*/ 1978432 h 2323145"/>
              <a:gd name="connsiteX136" fmla="*/ 5457393 w 11269336"/>
              <a:gd name="connsiteY136" fmla="*/ 1986525 h 2323145"/>
              <a:gd name="connsiteX137" fmla="*/ 5447102 w 11269336"/>
              <a:gd name="connsiteY137" fmla="*/ 1998329 h 2323145"/>
              <a:gd name="connsiteX138" fmla="*/ 5159151 w 11269336"/>
              <a:gd name="connsiteY138" fmla="*/ 2029640 h 2323145"/>
              <a:gd name="connsiteX139" fmla="*/ 5041688 w 11269336"/>
              <a:gd name="connsiteY139" fmla="*/ 2022334 h 2323145"/>
              <a:gd name="connsiteX140" fmla="*/ 4860988 w 11269336"/>
              <a:gd name="connsiteY140" fmla="*/ 2135698 h 2323145"/>
              <a:gd name="connsiteX141" fmla="*/ 4807902 w 11269336"/>
              <a:gd name="connsiteY141" fmla="*/ 2138894 h 2323145"/>
              <a:gd name="connsiteX142" fmla="*/ 4765388 w 11269336"/>
              <a:gd name="connsiteY142" fmla="*/ 2162525 h 2323145"/>
              <a:gd name="connsiteX143" fmla="*/ 4745033 w 11269336"/>
              <a:gd name="connsiteY143" fmla="*/ 2158859 h 2323145"/>
              <a:gd name="connsiteX144" fmla="*/ 4741475 w 11269336"/>
              <a:gd name="connsiteY144" fmla="*/ 2157998 h 2323145"/>
              <a:gd name="connsiteX145" fmla="*/ 4728247 w 11269336"/>
              <a:gd name="connsiteY145" fmla="*/ 2159526 h 2323145"/>
              <a:gd name="connsiteX146" fmla="*/ 4723263 w 11269336"/>
              <a:gd name="connsiteY146" fmla="*/ 2153742 h 2323145"/>
              <a:gd name="connsiteX147" fmla="*/ 4702453 w 11269336"/>
              <a:gd name="connsiteY147" fmla="*/ 2151586 h 2323145"/>
              <a:gd name="connsiteX148" fmla="*/ 4678455 w 11269336"/>
              <a:gd name="connsiteY148" fmla="*/ 2156131 h 2323145"/>
              <a:gd name="connsiteX149" fmla="*/ 4593061 w 11269336"/>
              <a:gd name="connsiteY149" fmla="*/ 2171597 h 2323145"/>
              <a:gd name="connsiteX150" fmla="*/ 4579902 w 11269336"/>
              <a:gd name="connsiteY150" fmla="*/ 2177927 h 2323145"/>
              <a:gd name="connsiteX151" fmla="*/ 4533444 w 11269336"/>
              <a:gd name="connsiteY151" fmla="*/ 2181200 h 2323145"/>
              <a:gd name="connsiteX152" fmla="*/ 4492832 w 11269336"/>
              <a:gd name="connsiteY152" fmla="*/ 2188033 h 2323145"/>
              <a:gd name="connsiteX153" fmla="*/ 4467257 w 11269336"/>
              <a:gd name="connsiteY153" fmla="*/ 2196121 h 2323145"/>
              <a:gd name="connsiteX154" fmla="*/ 4459937 w 11269336"/>
              <a:gd name="connsiteY154" fmla="*/ 2195182 h 2323145"/>
              <a:gd name="connsiteX155" fmla="*/ 4433312 w 11269336"/>
              <a:gd name="connsiteY155" fmla="*/ 2199004 h 2323145"/>
              <a:gd name="connsiteX156" fmla="*/ 4420601 w 11269336"/>
              <a:gd name="connsiteY156" fmla="*/ 2205158 h 2323145"/>
              <a:gd name="connsiteX157" fmla="*/ 4405765 w 11269336"/>
              <a:gd name="connsiteY157" fmla="*/ 2199902 h 2323145"/>
              <a:gd name="connsiteX158" fmla="*/ 4401354 w 11269336"/>
              <a:gd name="connsiteY158" fmla="*/ 2194745 h 2323145"/>
              <a:gd name="connsiteX159" fmla="*/ 4383151 w 11269336"/>
              <a:gd name="connsiteY159" fmla="*/ 2201140 h 2323145"/>
              <a:gd name="connsiteX160" fmla="*/ 4366646 w 11269336"/>
              <a:gd name="connsiteY160" fmla="*/ 2198564 h 2323145"/>
              <a:gd name="connsiteX161" fmla="*/ 4354009 w 11269336"/>
              <a:gd name="connsiteY161" fmla="*/ 2204984 h 2323145"/>
              <a:gd name="connsiteX162" fmla="*/ 4348284 w 11269336"/>
              <a:gd name="connsiteY162" fmla="*/ 2205270 h 2323145"/>
              <a:gd name="connsiteX163" fmla="*/ 4333906 w 11269336"/>
              <a:gd name="connsiteY163" fmla="*/ 2205251 h 2323145"/>
              <a:gd name="connsiteX164" fmla="*/ 4308819 w 11269336"/>
              <a:gd name="connsiteY164" fmla="*/ 2203822 h 2323145"/>
              <a:gd name="connsiteX165" fmla="*/ 4301210 w 11269336"/>
              <a:gd name="connsiteY165" fmla="*/ 2204456 h 2323145"/>
              <a:gd name="connsiteX166" fmla="*/ 4283095 w 11269336"/>
              <a:gd name="connsiteY166" fmla="*/ 2198177 h 2323145"/>
              <a:gd name="connsiteX167" fmla="*/ 4250119 w 11269336"/>
              <a:gd name="connsiteY167" fmla="*/ 2196342 h 2323145"/>
              <a:gd name="connsiteX168" fmla="*/ 4189203 w 11269336"/>
              <a:gd name="connsiteY168" fmla="*/ 2178994 h 2323145"/>
              <a:gd name="connsiteX169" fmla="*/ 4154035 w 11269336"/>
              <a:gd name="connsiteY169" fmla="*/ 2171950 h 2323145"/>
              <a:gd name="connsiteX170" fmla="*/ 4129569 w 11269336"/>
              <a:gd name="connsiteY170" fmla="*/ 2163850 h 2323145"/>
              <a:gd name="connsiteX171" fmla="*/ 4061250 w 11269336"/>
              <a:gd name="connsiteY171" fmla="*/ 2159236 h 2323145"/>
              <a:gd name="connsiteX172" fmla="*/ 3945480 w 11269336"/>
              <a:gd name="connsiteY172" fmla="*/ 2158279 h 2323145"/>
              <a:gd name="connsiteX173" fmla="*/ 3921468 w 11269336"/>
              <a:gd name="connsiteY173" fmla="*/ 2156588 h 2323145"/>
              <a:gd name="connsiteX174" fmla="*/ 3903348 w 11269336"/>
              <a:gd name="connsiteY174" fmla="*/ 2149220 h 2323145"/>
              <a:gd name="connsiteX175" fmla="*/ 3901342 w 11269336"/>
              <a:gd name="connsiteY175" fmla="*/ 2142355 h 2323145"/>
              <a:gd name="connsiteX176" fmla="*/ 3888539 w 11269336"/>
              <a:gd name="connsiteY176" fmla="*/ 2140476 h 2323145"/>
              <a:gd name="connsiteX177" fmla="*/ 3885662 w 11269336"/>
              <a:gd name="connsiteY177" fmla="*/ 2138740 h 2323145"/>
              <a:gd name="connsiteX178" fmla="*/ 3868627 w 11269336"/>
              <a:gd name="connsiteY178" fmla="*/ 2130023 h 2323145"/>
              <a:gd name="connsiteX179" fmla="*/ 3819177 w 11269336"/>
              <a:gd name="connsiteY179" fmla="*/ 2142111 h 2323145"/>
              <a:gd name="connsiteX180" fmla="*/ 3769100 w 11269336"/>
              <a:gd name="connsiteY180" fmla="*/ 2131731 h 2323145"/>
              <a:gd name="connsiteX181" fmla="*/ 3562752 w 11269336"/>
              <a:gd name="connsiteY181" fmla="*/ 2131785 h 2323145"/>
              <a:gd name="connsiteX182" fmla="*/ 3541402 w 11269336"/>
              <a:gd name="connsiteY182" fmla="*/ 2106821 h 2323145"/>
              <a:gd name="connsiteX183" fmla="*/ 3365341 w 11269336"/>
              <a:gd name="connsiteY183" fmla="*/ 2077638 h 2323145"/>
              <a:gd name="connsiteX184" fmla="*/ 3170922 w 11269336"/>
              <a:gd name="connsiteY184" fmla="*/ 2115957 h 2323145"/>
              <a:gd name="connsiteX185" fmla="*/ 3156256 w 11269336"/>
              <a:gd name="connsiteY185" fmla="*/ 2124773 h 2323145"/>
              <a:gd name="connsiteX186" fmla="*/ 3140298 w 11269336"/>
              <a:gd name="connsiteY186" fmla="*/ 2129182 h 2323145"/>
              <a:gd name="connsiteX187" fmla="*/ 3138514 w 11269336"/>
              <a:gd name="connsiteY187" fmla="*/ 2128069 h 2323145"/>
              <a:gd name="connsiteX188" fmla="*/ 3120467 w 11269336"/>
              <a:gd name="connsiteY188" fmla="*/ 2128281 h 2323145"/>
              <a:gd name="connsiteX189" fmla="*/ 3116175 w 11269336"/>
              <a:gd name="connsiteY189" fmla="*/ 2131633 h 2323145"/>
              <a:gd name="connsiteX190" fmla="*/ 3103685 w 11269336"/>
              <a:gd name="connsiteY190" fmla="*/ 2132814 h 2323145"/>
              <a:gd name="connsiteX191" fmla="*/ 3078794 w 11269336"/>
              <a:gd name="connsiteY191" fmla="*/ 2137935 h 2323145"/>
              <a:gd name="connsiteX192" fmla="*/ 3074407 w 11269336"/>
              <a:gd name="connsiteY192" fmla="*/ 2136274 h 2323145"/>
              <a:gd name="connsiteX193" fmla="*/ 3037285 w 11269336"/>
              <a:gd name="connsiteY193" fmla="*/ 2139919 h 2323145"/>
              <a:gd name="connsiteX194" fmla="*/ 3036901 w 11269336"/>
              <a:gd name="connsiteY194" fmla="*/ 2138726 h 2323145"/>
              <a:gd name="connsiteX195" fmla="*/ 3026996 w 11269336"/>
              <a:gd name="connsiteY195" fmla="*/ 2134322 h 2323145"/>
              <a:gd name="connsiteX196" fmla="*/ 3007772 w 11269336"/>
              <a:gd name="connsiteY196" fmla="*/ 2128742 h 2323145"/>
              <a:gd name="connsiteX197" fmla="*/ 2965030 w 11269336"/>
              <a:gd name="connsiteY197" fmla="*/ 2100494 h 2323145"/>
              <a:gd name="connsiteX198" fmla="*/ 2926342 w 11269336"/>
              <a:gd name="connsiteY198" fmla="*/ 2104155 h 2323145"/>
              <a:gd name="connsiteX199" fmla="*/ 2918608 w 11269336"/>
              <a:gd name="connsiteY199" fmla="*/ 2104215 h 2323145"/>
              <a:gd name="connsiteX200" fmla="*/ 2918475 w 11269336"/>
              <a:gd name="connsiteY200" fmla="*/ 2103937 h 2323145"/>
              <a:gd name="connsiteX201" fmla="*/ 2910360 w 11269336"/>
              <a:gd name="connsiteY201" fmla="*/ 2103444 h 2323145"/>
              <a:gd name="connsiteX202" fmla="*/ 2904507 w 11269336"/>
              <a:gd name="connsiteY202" fmla="*/ 2104326 h 2323145"/>
              <a:gd name="connsiteX203" fmla="*/ 2889503 w 11269336"/>
              <a:gd name="connsiteY203" fmla="*/ 2104443 h 2323145"/>
              <a:gd name="connsiteX204" fmla="*/ 2884480 w 11269336"/>
              <a:gd name="connsiteY204" fmla="*/ 2102626 h 2323145"/>
              <a:gd name="connsiteX205" fmla="*/ 2882689 w 11269336"/>
              <a:gd name="connsiteY205" fmla="*/ 2099228 h 2323145"/>
              <a:gd name="connsiteX206" fmla="*/ 2881291 w 11269336"/>
              <a:gd name="connsiteY206" fmla="*/ 2099618 h 2323145"/>
              <a:gd name="connsiteX207" fmla="*/ 2853979 w 11269336"/>
              <a:gd name="connsiteY207" fmla="*/ 2090388 h 2323145"/>
              <a:gd name="connsiteX208" fmla="*/ 2791790 w 11269336"/>
              <a:gd name="connsiteY208" fmla="*/ 2080332 h 2323145"/>
              <a:gd name="connsiteX209" fmla="*/ 2755844 w 11269336"/>
              <a:gd name="connsiteY209" fmla="*/ 2078874 h 2323145"/>
              <a:gd name="connsiteX210" fmla="*/ 2657742 w 11269336"/>
              <a:gd name="connsiteY210" fmla="*/ 2070179 h 2323145"/>
              <a:gd name="connsiteX211" fmla="*/ 2559549 w 11269336"/>
              <a:gd name="connsiteY211" fmla="*/ 2057873 h 2323145"/>
              <a:gd name="connsiteX212" fmla="*/ 2512054 w 11269336"/>
              <a:gd name="connsiteY212" fmla="*/ 2031671 h 2323145"/>
              <a:gd name="connsiteX213" fmla="*/ 2506437 w 11269336"/>
              <a:gd name="connsiteY213" fmla="*/ 2030918 h 2323145"/>
              <a:gd name="connsiteX214" fmla="*/ 2491752 w 11269336"/>
              <a:gd name="connsiteY214" fmla="*/ 2033906 h 2323145"/>
              <a:gd name="connsiteX215" fmla="*/ 2486338 w 11269336"/>
              <a:gd name="connsiteY215" fmla="*/ 2035862 h 2323145"/>
              <a:gd name="connsiteX216" fmla="*/ 2478186 w 11269336"/>
              <a:gd name="connsiteY216" fmla="*/ 2036953 h 2323145"/>
              <a:gd name="connsiteX217" fmla="*/ 2477950 w 11269336"/>
              <a:gd name="connsiteY217" fmla="*/ 2036715 h 2323145"/>
              <a:gd name="connsiteX218" fmla="*/ 2470381 w 11269336"/>
              <a:gd name="connsiteY218" fmla="*/ 2038256 h 2323145"/>
              <a:gd name="connsiteX219" fmla="*/ 2433781 w 11269336"/>
              <a:gd name="connsiteY219" fmla="*/ 2049140 h 2323145"/>
              <a:gd name="connsiteX220" fmla="*/ 2381172 w 11269336"/>
              <a:gd name="connsiteY220" fmla="*/ 2030645 h 2323145"/>
              <a:gd name="connsiteX221" fmla="*/ 2360198 w 11269336"/>
              <a:gd name="connsiteY221" fmla="*/ 2029059 h 2323145"/>
              <a:gd name="connsiteX222" fmla="*/ 2348815 w 11269336"/>
              <a:gd name="connsiteY222" fmla="*/ 2026798 h 2323145"/>
              <a:gd name="connsiteX223" fmla="*/ 2347988 w 11269336"/>
              <a:gd name="connsiteY223" fmla="*/ 2025745 h 2323145"/>
              <a:gd name="connsiteX224" fmla="*/ 2312920 w 11269336"/>
              <a:gd name="connsiteY224" fmla="*/ 2036311 h 2323145"/>
              <a:gd name="connsiteX225" fmla="*/ 2307986 w 11269336"/>
              <a:gd name="connsiteY225" fmla="*/ 2035583 h 2323145"/>
              <a:gd name="connsiteX226" fmla="*/ 2285481 w 11269336"/>
              <a:gd name="connsiteY226" fmla="*/ 2045197 h 2323145"/>
              <a:gd name="connsiteX227" fmla="*/ 2273666 w 11269336"/>
              <a:gd name="connsiteY227" fmla="*/ 2048710 h 2323145"/>
              <a:gd name="connsiteX228" fmla="*/ 2270719 w 11269336"/>
              <a:gd name="connsiteY228" fmla="*/ 2052702 h 2323145"/>
              <a:gd name="connsiteX229" fmla="*/ 2253080 w 11269336"/>
              <a:gd name="connsiteY229" fmla="*/ 2056363 h 2323145"/>
              <a:gd name="connsiteX230" fmla="*/ 2250906 w 11269336"/>
              <a:gd name="connsiteY230" fmla="*/ 2055654 h 2323145"/>
              <a:gd name="connsiteX231" fmla="*/ 2236905 w 11269336"/>
              <a:gd name="connsiteY231" fmla="*/ 2062882 h 2323145"/>
              <a:gd name="connsiteX232" fmla="*/ 2225830 w 11269336"/>
              <a:gd name="connsiteY232" fmla="*/ 2074027 h 2323145"/>
              <a:gd name="connsiteX233" fmla="*/ 2073776 w 11269336"/>
              <a:gd name="connsiteY233" fmla="*/ 2089244 h 2323145"/>
              <a:gd name="connsiteX234" fmla="*/ 1948256 w 11269336"/>
              <a:gd name="connsiteY234" fmla="*/ 2146616 h 2323145"/>
              <a:gd name="connsiteX235" fmla="*/ 1865582 w 11269336"/>
              <a:gd name="connsiteY235" fmla="*/ 2153738 h 2323145"/>
              <a:gd name="connsiteX236" fmla="*/ 1835210 w 11269336"/>
              <a:gd name="connsiteY236" fmla="*/ 2134244 h 2323145"/>
              <a:gd name="connsiteX237" fmla="*/ 1632661 w 11269336"/>
              <a:gd name="connsiteY237" fmla="*/ 2173882 h 2323145"/>
              <a:gd name="connsiteX238" fmla="*/ 1579590 w 11269336"/>
              <a:gd name="connsiteY238" fmla="*/ 2173680 h 2323145"/>
              <a:gd name="connsiteX239" fmla="*/ 1535601 w 11269336"/>
              <a:gd name="connsiteY239" fmla="*/ 2194590 h 2323145"/>
              <a:gd name="connsiteX240" fmla="*/ 1515594 w 11269336"/>
              <a:gd name="connsiteY240" fmla="*/ 2189622 h 2323145"/>
              <a:gd name="connsiteX241" fmla="*/ 1512113 w 11269336"/>
              <a:gd name="connsiteY241" fmla="*/ 2188534 h 2323145"/>
              <a:gd name="connsiteX242" fmla="*/ 1498838 w 11269336"/>
              <a:gd name="connsiteY242" fmla="*/ 2189213 h 2323145"/>
              <a:gd name="connsiteX243" fmla="*/ 1494279 w 11269336"/>
              <a:gd name="connsiteY243" fmla="*/ 2183112 h 2323145"/>
              <a:gd name="connsiteX244" fmla="*/ 1473714 w 11269336"/>
              <a:gd name="connsiteY244" fmla="*/ 2179625 h 2323145"/>
              <a:gd name="connsiteX245" fmla="*/ 1449503 w 11269336"/>
              <a:gd name="connsiteY245" fmla="*/ 2182633 h 2323145"/>
              <a:gd name="connsiteX246" fmla="*/ 1266687 w 11269336"/>
              <a:gd name="connsiteY246" fmla="*/ 2212688 h 2323145"/>
              <a:gd name="connsiteX247" fmla="*/ 1239614 w 11269336"/>
              <a:gd name="connsiteY247" fmla="*/ 2209727 h 2323145"/>
              <a:gd name="connsiteX248" fmla="*/ 1202436 w 11269336"/>
              <a:gd name="connsiteY248" fmla="*/ 2209817 h 2323145"/>
              <a:gd name="connsiteX249" fmla="*/ 1136097 w 11269336"/>
              <a:gd name="connsiteY249" fmla="*/ 2205112 h 2323145"/>
              <a:gd name="connsiteX250" fmla="*/ 988232 w 11269336"/>
              <a:gd name="connsiteY250" fmla="*/ 2235635 h 2323145"/>
              <a:gd name="connsiteX251" fmla="*/ 981959 w 11269336"/>
              <a:gd name="connsiteY251" fmla="*/ 2231607 h 2323145"/>
              <a:gd name="connsiteX252" fmla="*/ 938600 w 11269336"/>
              <a:gd name="connsiteY252" fmla="*/ 2238113 h 2323145"/>
              <a:gd name="connsiteX253" fmla="*/ 791788 w 11269336"/>
              <a:gd name="connsiteY253" fmla="*/ 2293224 h 2323145"/>
              <a:gd name="connsiteX254" fmla="*/ 706914 w 11269336"/>
              <a:gd name="connsiteY254" fmla="*/ 2305046 h 2323145"/>
              <a:gd name="connsiteX255" fmla="*/ 675971 w 11269336"/>
              <a:gd name="connsiteY255" fmla="*/ 2304030 h 2323145"/>
              <a:gd name="connsiteX256" fmla="*/ 624180 w 11269336"/>
              <a:gd name="connsiteY256" fmla="*/ 2302650 h 2323145"/>
              <a:gd name="connsiteX257" fmla="*/ 583453 w 11269336"/>
              <a:gd name="connsiteY257" fmla="*/ 2288788 h 2323145"/>
              <a:gd name="connsiteX258" fmla="*/ 540946 w 11269336"/>
              <a:gd name="connsiteY258" fmla="*/ 2292721 h 2323145"/>
              <a:gd name="connsiteX259" fmla="*/ 533680 w 11269336"/>
              <a:gd name="connsiteY259" fmla="*/ 2310233 h 2323145"/>
              <a:gd name="connsiteX260" fmla="*/ 487366 w 11269336"/>
              <a:gd name="connsiteY260" fmla="*/ 2309053 h 2323145"/>
              <a:gd name="connsiteX261" fmla="*/ 416820 w 11269336"/>
              <a:gd name="connsiteY261" fmla="*/ 2305443 h 2323145"/>
              <a:gd name="connsiteX262" fmla="*/ 376805 w 11269336"/>
              <a:gd name="connsiteY262" fmla="*/ 2307647 h 2323145"/>
              <a:gd name="connsiteX263" fmla="*/ 266777 w 11269336"/>
              <a:gd name="connsiteY263" fmla="*/ 2309012 h 2323145"/>
              <a:gd name="connsiteX264" fmla="*/ 156013 w 11269336"/>
              <a:gd name="connsiteY264" fmla="*/ 2306832 h 2323145"/>
              <a:gd name="connsiteX265" fmla="*/ 87258 w 11269336"/>
              <a:gd name="connsiteY265" fmla="*/ 2285511 h 2323145"/>
              <a:gd name="connsiteX266" fmla="*/ 23798 w 11269336"/>
              <a:gd name="connsiteY266" fmla="*/ 2281822 h 2323145"/>
              <a:gd name="connsiteX267" fmla="*/ 0 w 11269336"/>
              <a:gd name="connsiteY267" fmla="*/ 2285369 h 2323145"/>
              <a:gd name="connsiteX268" fmla="*/ 0 w 11269336"/>
              <a:gd name="connsiteY268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795998 w 11269336"/>
              <a:gd name="connsiteY32" fmla="*/ 863337 h 2323145"/>
              <a:gd name="connsiteX33" fmla="*/ 8776970 w 11269336"/>
              <a:gd name="connsiteY33" fmla="*/ 885177 h 2323145"/>
              <a:gd name="connsiteX34" fmla="*/ 8755719 w 11269336"/>
              <a:gd name="connsiteY34" fmla="*/ 889754 h 2323145"/>
              <a:gd name="connsiteX35" fmla="*/ 8743257 w 11269336"/>
              <a:gd name="connsiteY35" fmla="*/ 904723 h 2323145"/>
              <a:gd name="connsiteX36" fmla="*/ 8721366 w 11269336"/>
              <a:gd name="connsiteY36" fmla="*/ 904711 h 2323145"/>
              <a:gd name="connsiteX37" fmla="*/ 8678353 w 11269336"/>
              <a:gd name="connsiteY37" fmla="*/ 926318 h 2323145"/>
              <a:gd name="connsiteX38" fmla="*/ 8636849 w 11269336"/>
              <a:gd name="connsiteY38" fmla="*/ 937900 h 2323145"/>
              <a:gd name="connsiteX39" fmla="*/ 8620213 w 11269336"/>
              <a:gd name="connsiteY39" fmla="*/ 943068 h 2323145"/>
              <a:gd name="connsiteX40" fmla="*/ 8612581 w 11269336"/>
              <a:gd name="connsiteY40" fmla="*/ 952695 h 2323145"/>
              <a:gd name="connsiteX41" fmla="*/ 8589038 w 11269336"/>
              <a:gd name="connsiteY41" fmla="*/ 963892 h 2323145"/>
              <a:gd name="connsiteX42" fmla="*/ 8579950 w 11269336"/>
              <a:gd name="connsiteY42" fmla="*/ 960899 h 2323145"/>
              <a:gd name="connsiteX43" fmla="*/ 8579319 w 11269336"/>
              <a:gd name="connsiteY43" fmla="*/ 965630 h 2323145"/>
              <a:gd name="connsiteX44" fmla="*/ 8547429 w 11269336"/>
              <a:gd name="connsiteY44" fmla="*/ 984506 h 2323145"/>
              <a:gd name="connsiteX45" fmla="*/ 8478704 w 11269336"/>
              <a:gd name="connsiteY45" fmla="*/ 1025490 h 2323145"/>
              <a:gd name="connsiteX46" fmla="*/ 8461421 w 11269336"/>
              <a:gd name="connsiteY46" fmla="*/ 1035512 h 2323145"/>
              <a:gd name="connsiteX47" fmla="*/ 8445003 w 11269336"/>
              <a:gd name="connsiteY47" fmla="*/ 1036851 h 2323145"/>
              <a:gd name="connsiteX48" fmla="*/ 8357350 w 11269336"/>
              <a:gd name="connsiteY48" fmla="*/ 1060213 h 2323145"/>
              <a:gd name="connsiteX49" fmla="*/ 8335565 w 11269336"/>
              <a:gd name="connsiteY49" fmla="*/ 1061151 h 2323145"/>
              <a:gd name="connsiteX50" fmla="*/ 8325267 w 11269336"/>
              <a:gd name="connsiteY50" fmla="*/ 1055919 h 2323145"/>
              <a:gd name="connsiteX51" fmla="*/ 8293586 w 11269336"/>
              <a:gd name="connsiteY51" fmla="*/ 1076144 h 2323145"/>
              <a:gd name="connsiteX52" fmla="*/ 8242405 w 11269336"/>
              <a:gd name="connsiteY52" fmla="*/ 1095960 h 2323145"/>
              <a:gd name="connsiteX53" fmla="*/ 8197391 w 11269336"/>
              <a:gd name="connsiteY53" fmla="*/ 1107746 h 2323145"/>
              <a:gd name="connsiteX54" fmla="*/ 8081474 w 11269336"/>
              <a:gd name="connsiteY54" fmla="*/ 1130125 h 2323145"/>
              <a:gd name="connsiteX55" fmla="*/ 8053585 w 11269336"/>
              <a:gd name="connsiteY55" fmla="*/ 1129169 h 2323145"/>
              <a:gd name="connsiteX56" fmla="*/ 8038422 w 11269336"/>
              <a:gd name="connsiteY56" fmla="*/ 1119092 h 2323145"/>
              <a:gd name="connsiteX57" fmla="*/ 8029450 w 11269336"/>
              <a:gd name="connsiteY57" fmla="*/ 1125592 h 2323145"/>
              <a:gd name="connsiteX58" fmla="*/ 7959552 w 11269336"/>
              <a:gd name="connsiteY58" fmla="*/ 1140188 h 2323145"/>
              <a:gd name="connsiteX59" fmla="*/ 7914188 w 11269336"/>
              <a:gd name="connsiteY59" fmla="*/ 1150862 h 2323145"/>
              <a:gd name="connsiteX60" fmla="*/ 7914918 w 11269336"/>
              <a:gd name="connsiteY60" fmla="*/ 1168758 h 2323145"/>
              <a:gd name="connsiteX61" fmla="*/ 7875510 w 11269336"/>
              <a:gd name="connsiteY61" fmla="*/ 1183153 h 2323145"/>
              <a:gd name="connsiteX62" fmla="*/ 7829932 w 11269336"/>
              <a:gd name="connsiteY62" fmla="*/ 1180782 h 2323145"/>
              <a:gd name="connsiteX63" fmla="*/ 7779182 w 11269336"/>
              <a:gd name="connsiteY63" fmla="*/ 1192665 h 2323145"/>
              <a:gd name="connsiteX64" fmla="*/ 7748774 w 11269336"/>
              <a:gd name="connsiteY64" fmla="*/ 1199586 h 2323145"/>
              <a:gd name="connsiteX65" fmla="*/ 7671846 w 11269336"/>
              <a:gd name="connsiteY65" fmla="*/ 1231966 h 2323145"/>
              <a:gd name="connsiteX66" fmla="*/ 7554146 w 11269336"/>
              <a:gd name="connsiteY66" fmla="*/ 1319748 h 2323145"/>
              <a:gd name="connsiteX67" fmla="*/ 7515052 w 11269336"/>
              <a:gd name="connsiteY67" fmla="*/ 1336718 h 2323145"/>
              <a:gd name="connsiteX68" fmla="*/ 7507193 w 11269336"/>
              <a:gd name="connsiteY68" fmla="*/ 1334617 h 2323145"/>
              <a:gd name="connsiteX69" fmla="*/ 7461694 w 11269336"/>
              <a:gd name="connsiteY69" fmla="*/ 1375866 h 2323145"/>
              <a:gd name="connsiteX70" fmla="*/ 7377571 w 11269336"/>
              <a:gd name="connsiteY70" fmla="*/ 1400128 h 2323145"/>
              <a:gd name="connsiteX71" fmla="*/ 7311261 w 11269336"/>
              <a:gd name="connsiteY71" fmla="*/ 1412652 h 2323145"/>
              <a:gd name="connsiteX72" fmla="*/ 7275307 w 11269336"/>
              <a:gd name="connsiteY72" fmla="*/ 1422171 h 2323145"/>
              <a:gd name="connsiteX73" fmla="*/ 7247783 w 11269336"/>
              <a:gd name="connsiteY73" fmla="*/ 1426330 h 2323145"/>
              <a:gd name="connsiteX74" fmla="*/ 7185047 w 11269336"/>
              <a:gd name="connsiteY74" fmla="*/ 1451812 h 2323145"/>
              <a:gd name="connsiteX75" fmla="*/ 7084117 w 11269336"/>
              <a:gd name="connsiteY75" fmla="*/ 1500281 h 2323145"/>
              <a:gd name="connsiteX76" fmla="*/ 7062011 w 11269336"/>
              <a:gd name="connsiteY76" fmla="*/ 1509183 h 2323145"/>
              <a:gd name="connsiteX77" fmla="*/ 7040555 w 11269336"/>
              <a:gd name="connsiteY77" fmla="*/ 1511207 h 2323145"/>
              <a:gd name="connsiteX78" fmla="*/ 7033438 w 11269336"/>
              <a:gd name="connsiteY78" fmla="*/ 1506772 h 2323145"/>
              <a:gd name="connsiteX79" fmla="*/ 7020886 w 11269336"/>
              <a:gd name="connsiteY79" fmla="*/ 1510764 h 2323145"/>
              <a:gd name="connsiteX80" fmla="*/ 7017033 w 11269336"/>
              <a:gd name="connsiteY80" fmla="*/ 1510650 h 2323145"/>
              <a:gd name="connsiteX81" fmla="*/ 6995460 w 11269336"/>
              <a:gd name="connsiteY81" fmla="*/ 1511173 h 2323145"/>
              <a:gd name="connsiteX82" fmla="*/ 6962144 w 11269336"/>
              <a:gd name="connsiteY82" fmla="*/ 1541508 h 2323145"/>
              <a:gd name="connsiteX83" fmla="*/ 6910674 w 11269336"/>
              <a:gd name="connsiteY83" fmla="*/ 1554793 h 2323145"/>
              <a:gd name="connsiteX84" fmla="*/ 6732152 w 11269336"/>
              <a:gd name="connsiteY84" fmla="*/ 1642538 h 2323145"/>
              <a:gd name="connsiteX85" fmla="*/ 6694106 w 11269336"/>
              <a:gd name="connsiteY85" fmla="*/ 1632377 h 2323145"/>
              <a:gd name="connsiteX86" fmla="*/ 6617223 w 11269336"/>
              <a:gd name="connsiteY86" fmla="*/ 1659889 h 2323145"/>
              <a:gd name="connsiteX87" fmla="*/ 6521138 w 11269336"/>
              <a:gd name="connsiteY87" fmla="*/ 1744340 h 2323145"/>
              <a:gd name="connsiteX88" fmla="*/ 6380677 w 11269336"/>
              <a:gd name="connsiteY88" fmla="*/ 1796883 h 2323145"/>
              <a:gd name="connsiteX89" fmla="*/ 6374897 w 11269336"/>
              <a:gd name="connsiteY89" fmla="*/ 1809910 h 2323145"/>
              <a:gd name="connsiteX90" fmla="*/ 6364545 w 11269336"/>
              <a:gd name="connsiteY90" fmla="*/ 1820090 h 2323145"/>
              <a:gd name="connsiteX91" fmla="*/ 6362126 w 11269336"/>
              <a:gd name="connsiteY91" fmla="*/ 1819991 h 2323145"/>
              <a:gd name="connsiteX92" fmla="*/ 6346673 w 11269336"/>
              <a:gd name="connsiteY92" fmla="*/ 1827824 h 2323145"/>
              <a:gd name="connsiteX93" fmla="*/ 6345588 w 11269336"/>
              <a:gd name="connsiteY93" fmla="*/ 1832232 h 2323145"/>
              <a:gd name="connsiteX94" fmla="*/ 6335708 w 11269336"/>
              <a:gd name="connsiteY94" fmla="*/ 1838451 h 2323145"/>
              <a:gd name="connsiteX95" fmla="*/ 6318182 w 11269336"/>
              <a:gd name="connsiteY95" fmla="*/ 1852975 h 2323145"/>
              <a:gd name="connsiteX96" fmla="*/ 6313084 w 11269336"/>
              <a:gd name="connsiteY96" fmla="*/ 1853561 h 2323145"/>
              <a:gd name="connsiteX97" fmla="*/ 6283816 w 11269336"/>
              <a:gd name="connsiteY97" fmla="*/ 1872148 h 2323145"/>
              <a:gd name="connsiteX98" fmla="*/ 6282550 w 11269336"/>
              <a:gd name="connsiteY98" fmla="*/ 1871392 h 2323145"/>
              <a:gd name="connsiteX99" fmla="*/ 6270527 w 11269336"/>
              <a:gd name="connsiteY99" fmla="*/ 1872208 h 2323145"/>
              <a:gd name="connsiteX100" fmla="*/ 6249518 w 11269336"/>
              <a:gd name="connsiteY100" fmla="*/ 1876079 h 2323145"/>
              <a:gd name="connsiteX101" fmla="*/ 6190386 w 11269336"/>
              <a:gd name="connsiteY101" fmla="*/ 1872478 h 2323145"/>
              <a:gd name="connsiteX102" fmla="*/ 6159777 w 11269336"/>
              <a:gd name="connsiteY102" fmla="*/ 1891745 h 2323145"/>
              <a:gd name="connsiteX103" fmla="*/ 6153131 w 11269336"/>
              <a:gd name="connsiteY103" fmla="*/ 1895079 h 2323145"/>
              <a:gd name="connsiteX104" fmla="*/ 6152798 w 11269336"/>
              <a:gd name="connsiteY104" fmla="*/ 1894920 h 2323145"/>
              <a:gd name="connsiteX105" fmla="*/ 6145388 w 11269336"/>
              <a:gd name="connsiteY105" fmla="*/ 1897990 h 2323145"/>
              <a:gd name="connsiteX106" fmla="*/ 6141014 w 11269336"/>
              <a:gd name="connsiteY106" fmla="*/ 1901155 h 2323145"/>
              <a:gd name="connsiteX107" fmla="*/ 6128122 w 11269336"/>
              <a:gd name="connsiteY107" fmla="*/ 1907623 h 2323145"/>
              <a:gd name="connsiteX108" fmla="*/ 6122351 w 11269336"/>
              <a:gd name="connsiteY108" fmla="*/ 1908359 h 2323145"/>
              <a:gd name="connsiteX109" fmla="*/ 6064750 w 11269336"/>
              <a:gd name="connsiteY109" fmla="*/ 1896394 h 2323145"/>
              <a:gd name="connsiteX110" fmla="*/ 5964230 w 11269336"/>
              <a:gd name="connsiteY110" fmla="*/ 1910038 h 2323145"/>
              <a:gd name="connsiteX111" fmla="*/ 5865399 w 11269336"/>
              <a:gd name="connsiteY111" fmla="*/ 1926966 h 2323145"/>
              <a:gd name="connsiteX112" fmla="*/ 5829951 w 11269336"/>
              <a:gd name="connsiteY112" fmla="*/ 1934755 h 2323145"/>
              <a:gd name="connsiteX113" fmla="*/ 5765285 w 11269336"/>
              <a:gd name="connsiteY113" fmla="*/ 1941322 h 2323145"/>
              <a:gd name="connsiteX114" fmla="*/ 5734750 w 11269336"/>
              <a:gd name="connsiteY114" fmla="*/ 1939793 h 2323145"/>
              <a:gd name="connsiteX115" fmla="*/ 5733569 w 11269336"/>
              <a:gd name="connsiteY115" fmla="*/ 1940505 h 2323145"/>
              <a:gd name="connsiteX116" fmla="*/ 5730329 w 11269336"/>
              <a:gd name="connsiteY116" fmla="*/ 1937845 h 2323145"/>
              <a:gd name="connsiteX117" fmla="*/ 5724661 w 11269336"/>
              <a:gd name="connsiteY117" fmla="*/ 1937455 h 2323145"/>
              <a:gd name="connsiteX118" fmla="*/ 5710186 w 11269336"/>
              <a:gd name="connsiteY118" fmla="*/ 1941370 h 2323145"/>
              <a:gd name="connsiteX119" fmla="*/ 5704910 w 11269336"/>
              <a:gd name="connsiteY119" fmla="*/ 1943663 h 2323145"/>
              <a:gd name="connsiteX120" fmla="*/ 5696836 w 11269336"/>
              <a:gd name="connsiteY120" fmla="*/ 1945271 h 2323145"/>
              <a:gd name="connsiteX121" fmla="*/ 5696583 w 11269336"/>
              <a:gd name="connsiteY121" fmla="*/ 1945050 h 2323145"/>
              <a:gd name="connsiteX122" fmla="*/ 5689123 w 11269336"/>
              <a:gd name="connsiteY122" fmla="*/ 1947067 h 2323145"/>
              <a:gd name="connsiteX123" fmla="*/ 5653291 w 11269336"/>
              <a:gd name="connsiteY123" fmla="*/ 1960245 h 2323145"/>
              <a:gd name="connsiteX124" fmla="*/ 5599385 w 11269336"/>
              <a:gd name="connsiteY124" fmla="*/ 1945198 h 2323145"/>
              <a:gd name="connsiteX125" fmla="*/ 5578300 w 11269336"/>
              <a:gd name="connsiteY125" fmla="*/ 1944963 h 2323145"/>
              <a:gd name="connsiteX126" fmla="*/ 5566758 w 11269336"/>
              <a:gd name="connsiteY126" fmla="*/ 1943441 h 2323145"/>
              <a:gd name="connsiteX127" fmla="*/ 5565857 w 11269336"/>
              <a:gd name="connsiteY127" fmla="*/ 1942445 h 2323145"/>
              <a:gd name="connsiteX128" fmla="*/ 5531534 w 11269336"/>
              <a:gd name="connsiteY128" fmla="*/ 1955208 h 2323145"/>
              <a:gd name="connsiteX129" fmla="*/ 5526552 w 11269336"/>
              <a:gd name="connsiteY129" fmla="*/ 1954799 h 2323145"/>
              <a:gd name="connsiteX130" fmla="*/ 5504723 w 11269336"/>
              <a:gd name="connsiteY130" fmla="*/ 1965811 h 2323145"/>
              <a:gd name="connsiteX131" fmla="*/ 5493156 w 11269336"/>
              <a:gd name="connsiteY131" fmla="*/ 1970063 h 2323145"/>
              <a:gd name="connsiteX132" fmla="*/ 5490486 w 11269336"/>
              <a:gd name="connsiteY132" fmla="*/ 1974227 h 2323145"/>
              <a:gd name="connsiteX133" fmla="*/ 5473107 w 11269336"/>
              <a:gd name="connsiteY133" fmla="*/ 1979001 h 2323145"/>
              <a:gd name="connsiteX134" fmla="*/ 5470885 w 11269336"/>
              <a:gd name="connsiteY134" fmla="*/ 1978432 h 2323145"/>
              <a:gd name="connsiteX135" fmla="*/ 5457393 w 11269336"/>
              <a:gd name="connsiteY135" fmla="*/ 1986525 h 2323145"/>
              <a:gd name="connsiteX136" fmla="*/ 5447102 w 11269336"/>
              <a:gd name="connsiteY136" fmla="*/ 1998329 h 2323145"/>
              <a:gd name="connsiteX137" fmla="*/ 5159151 w 11269336"/>
              <a:gd name="connsiteY137" fmla="*/ 2029640 h 2323145"/>
              <a:gd name="connsiteX138" fmla="*/ 5041688 w 11269336"/>
              <a:gd name="connsiteY138" fmla="*/ 2022334 h 2323145"/>
              <a:gd name="connsiteX139" fmla="*/ 4860988 w 11269336"/>
              <a:gd name="connsiteY139" fmla="*/ 2135698 h 2323145"/>
              <a:gd name="connsiteX140" fmla="*/ 4807902 w 11269336"/>
              <a:gd name="connsiteY140" fmla="*/ 2138894 h 2323145"/>
              <a:gd name="connsiteX141" fmla="*/ 4765388 w 11269336"/>
              <a:gd name="connsiteY141" fmla="*/ 2162525 h 2323145"/>
              <a:gd name="connsiteX142" fmla="*/ 4745033 w 11269336"/>
              <a:gd name="connsiteY142" fmla="*/ 2158859 h 2323145"/>
              <a:gd name="connsiteX143" fmla="*/ 4741475 w 11269336"/>
              <a:gd name="connsiteY143" fmla="*/ 2157998 h 2323145"/>
              <a:gd name="connsiteX144" fmla="*/ 4728247 w 11269336"/>
              <a:gd name="connsiteY144" fmla="*/ 2159526 h 2323145"/>
              <a:gd name="connsiteX145" fmla="*/ 4723263 w 11269336"/>
              <a:gd name="connsiteY145" fmla="*/ 2153742 h 2323145"/>
              <a:gd name="connsiteX146" fmla="*/ 4702453 w 11269336"/>
              <a:gd name="connsiteY146" fmla="*/ 2151586 h 2323145"/>
              <a:gd name="connsiteX147" fmla="*/ 4678455 w 11269336"/>
              <a:gd name="connsiteY147" fmla="*/ 2156131 h 2323145"/>
              <a:gd name="connsiteX148" fmla="*/ 4593061 w 11269336"/>
              <a:gd name="connsiteY148" fmla="*/ 2171597 h 2323145"/>
              <a:gd name="connsiteX149" fmla="*/ 4579902 w 11269336"/>
              <a:gd name="connsiteY149" fmla="*/ 2177927 h 2323145"/>
              <a:gd name="connsiteX150" fmla="*/ 4533444 w 11269336"/>
              <a:gd name="connsiteY150" fmla="*/ 2181200 h 2323145"/>
              <a:gd name="connsiteX151" fmla="*/ 4492832 w 11269336"/>
              <a:gd name="connsiteY151" fmla="*/ 2188033 h 2323145"/>
              <a:gd name="connsiteX152" fmla="*/ 4467257 w 11269336"/>
              <a:gd name="connsiteY152" fmla="*/ 2196121 h 2323145"/>
              <a:gd name="connsiteX153" fmla="*/ 4459937 w 11269336"/>
              <a:gd name="connsiteY153" fmla="*/ 2195182 h 2323145"/>
              <a:gd name="connsiteX154" fmla="*/ 4433312 w 11269336"/>
              <a:gd name="connsiteY154" fmla="*/ 2199004 h 2323145"/>
              <a:gd name="connsiteX155" fmla="*/ 4420601 w 11269336"/>
              <a:gd name="connsiteY155" fmla="*/ 2205158 h 2323145"/>
              <a:gd name="connsiteX156" fmla="*/ 4405765 w 11269336"/>
              <a:gd name="connsiteY156" fmla="*/ 2199902 h 2323145"/>
              <a:gd name="connsiteX157" fmla="*/ 4401354 w 11269336"/>
              <a:gd name="connsiteY157" fmla="*/ 2194745 h 2323145"/>
              <a:gd name="connsiteX158" fmla="*/ 4383151 w 11269336"/>
              <a:gd name="connsiteY158" fmla="*/ 2201140 h 2323145"/>
              <a:gd name="connsiteX159" fmla="*/ 4366646 w 11269336"/>
              <a:gd name="connsiteY159" fmla="*/ 2198564 h 2323145"/>
              <a:gd name="connsiteX160" fmla="*/ 4354009 w 11269336"/>
              <a:gd name="connsiteY160" fmla="*/ 2204984 h 2323145"/>
              <a:gd name="connsiteX161" fmla="*/ 4348284 w 11269336"/>
              <a:gd name="connsiteY161" fmla="*/ 2205270 h 2323145"/>
              <a:gd name="connsiteX162" fmla="*/ 4333906 w 11269336"/>
              <a:gd name="connsiteY162" fmla="*/ 2205251 h 2323145"/>
              <a:gd name="connsiteX163" fmla="*/ 4308819 w 11269336"/>
              <a:gd name="connsiteY163" fmla="*/ 2203822 h 2323145"/>
              <a:gd name="connsiteX164" fmla="*/ 4301210 w 11269336"/>
              <a:gd name="connsiteY164" fmla="*/ 2204456 h 2323145"/>
              <a:gd name="connsiteX165" fmla="*/ 4283095 w 11269336"/>
              <a:gd name="connsiteY165" fmla="*/ 2198177 h 2323145"/>
              <a:gd name="connsiteX166" fmla="*/ 4250119 w 11269336"/>
              <a:gd name="connsiteY166" fmla="*/ 2196342 h 2323145"/>
              <a:gd name="connsiteX167" fmla="*/ 4189203 w 11269336"/>
              <a:gd name="connsiteY167" fmla="*/ 2178994 h 2323145"/>
              <a:gd name="connsiteX168" fmla="*/ 4154035 w 11269336"/>
              <a:gd name="connsiteY168" fmla="*/ 2171950 h 2323145"/>
              <a:gd name="connsiteX169" fmla="*/ 4129569 w 11269336"/>
              <a:gd name="connsiteY169" fmla="*/ 2163850 h 2323145"/>
              <a:gd name="connsiteX170" fmla="*/ 4061250 w 11269336"/>
              <a:gd name="connsiteY170" fmla="*/ 2159236 h 2323145"/>
              <a:gd name="connsiteX171" fmla="*/ 3945480 w 11269336"/>
              <a:gd name="connsiteY171" fmla="*/ 2158279 h 2323145"/>
              <a:gd name="connsiteX172" fmla="*/ 3921468 w 11269336"/>
              <a:gd name="connsiteY172" fmla="*/ 2156588 h 2323145"/>
              <a:gd name="connsiteX173" fmla="*/ 3903348 w 11269336"/>
              <a:gd name="connsiteY173" fmla="*/ 2149220 h 2323145"/>
              <a:gd name="connsiteX174" fmla="*/ 3901342 w 11269336"/>
              <a:gd name="connsiteY174" fmla="*/ 2142355 h 2323145"/>
              <a:gd name="connsiteX175" fmla="*/ 3888539 w 11269336"/>
              <a:gd name="connsiteY175" fmla="*/ 2140476 h 2323145"/>
              <a:gd name="connsiteX176" fmla="*/ 3885662 w 11269336"/>
              <a:gd name="connsiteY176" fmla="*/ 2138740 h 2323145"/>
              <a:gd name="connsiteX177" fmla="*/ 3868627 w 11269336"/>
              <a:gd name="connsiteY177" fmla="*/ 2130023 h 2323145"/>
              <a:gd name="connsiteX178" fmla="*/ 3819177 w 11269336"/>
              <a:gd name="connsiteY178" fmla="*/ 2142111 h 2323145"/>
              <a:gd name="connsiteX179" fmla="*/ 3769100 w 11269336"/>
              <a:gd name="connsiteY179" fmla="*/ 2131731 h 2323145"/>
              <a:gd name="connsiteX180" fmla="*/ 3562752 w 11269336"/>
              <a:gd name="connsiteY180" fmla="*/ 2131785 h 2323145"/>
              <a:gd name="connsiteX181" fmla="*/ 3541402 w 11269336"/>
              <a:gd name="connsiteY181" fmla="*/ 2106821 h 2323145"/>
              <a:gd name="connsiteX182" fmla="*/ 3365341 w 11269336"/>
              <a:gd name="connsiteY182" fmla="*/ 2077638 h 2323145"/>
              <a:gd name="connsiteX183" fmla="*/ 3170922 w 11269336"/>
              <a:gd name="connsiteY183" fmla="*/ 2115957 h 2323145"/>
              <a:gd name="connsiteX184" fmla="*/ 3156256 w 11269336"/>
              <a:gd name="connsiteY184" fmla="*/ 2124773 h 2323145"/>
              <a:gd name="connsiteX185" fmla="*/ 3140298 w 11269336"/>
              <a:gd name="connsiteY185" fmla="*/ 2129182 h 2323145"/>
              <a:gd name="connsiteX186" fmla="*/ 3138514 w 11269336"/>
              <a:gd name="connsiteY186" fmla="*/ 2128069 h 2323145"/>
              <a:gd name="connsiteX187" fmla="*/ 3120467 w 11269336"/>
              <a:gd name="connsiteY187" fmla="*/ 2128281 h 2323145"/>
              <a:gd name="connsiteX188" fmla="*/ 3116175 w 11269336"/>
              <a:gd name="connsiteY188" fmla="*/ 2131633 h 2323145"/>
              <a:gd name="connsiteX189" fmla="*/ 3103685 w 11269336"/>
              <a:gd name="connsiteY189" fmla="*/ 2132814 h 2323145"/>
              <a:gd name="connsiteX190" fmla="*/ 3078794 w 11269336"/>
              <a:gd name="connsiteY190" fmla="*/ 2137935 h 2323145"/>
              <a:gd name="connsiteX191" fmla="*/ 3074407 w 11269336"/>
              <a:gd name="connsiteY191" fmla="*/ 2136274 h 2323145"/>
              <a:gd name="connsiteX192" fmla="*/ 3037285 w 11269336"/>
              <a:gd name="connsiteY192" fmla="*/ 2139919 h 2323145"/>
              <a:gd name="connsiteX193" fmla="*/ 3036901 w 11269336"/>
              <a:gd name="connsiteY193" fmla="*/ 2138726 h 2323145"/>
              <a:gd name="connsiteX194" fmla="*/ 3026996 w 11269336"/>
              <a:gd name="connsiteY194" fmla="*/ 2134322 h 2323145"/>
              <a:gd name="connsiteX195" fmla="*/ 3007772 w 11269336"/>
              <a:gd name="connsiteY195" fmla="*/ 2128742 h 2323145"/>
              <a:gd name="connsiteX196" fmla="*/ 2965030 w 11269336"/>
              <a:gd name="connsiteY196" fmla="*/ 2100494 h 2323145"/>
              <a:gd name="connsiteX197" fmla="*/ 2926342 w 11269336"/>
              <a:gd name="connsiteY197" fmla="*/ 2104155 h 2323145"/>
              <a:gd name="connsiteX198" fmla="*/ 2918608 w 11269336"/>
              <a:gd name="connsiteY198" fmla="*/ 2104215 h 2323145"/>
              <a:gd name="connsiteX199" fmla="*/ 2918475 w 11269336"/>
              <a:gd name="connsiteY199" fmla="*/ 2103937 h 2323145"/>
              <a:gd name="connsiteX200" fmla="*/ 2910360 w 11269336"/>
              <a:gd name="connsiteY200" fmla="*/ 2103444 h 2323145"/>
              <a:gd name="connsiteX201" fmla="*/ 2904507 w 11269336"/>
              <a:gd name="connsiteY201" fmla="*/ 2104326 h 2323145"/>
              <a:gd name="connsiteX202" fmla="*/ 2889503 w 11269336"/>
              <a:gd name="connsiteY202" fmla="*/ 2104443 h 2323145"/>
              <a:gd name="connsiteX203" fmla="*/ 2884480 w 11269336"/>
              <a:gd name="connsiteY203" fmla="*/ 2102626 h 2323145"/>
              <a:gd name="connsiteX204" fmla="*/ 2882689 w 11269336"/>
              <a:gd name="connsiteY204" fmla="*/ 2099228 h 2323145"/>
              <a:gd name="connsiteX205" fmla="*/ 2881291 w 11269336"/>
              <a:gd name="connsiteY205" fmla="*/ 2099618 h 2323145"/>
              <a:gd name="connsiteX206" fmla="*/ 2853979 w 11269336"/>
              <a:gd name="connsiteY206" fmla="*/ 2090388 h 2323145"/>
              <a:gd name="connsiteX207" fmla="*/ 2791790 w 11269336"/>
              <a:gd name="connsiteY207" fmla="*/ 2080332 h 2323145"/>
              <a:gd name="connsiteX208" fmla="*/ 2755844 w 11269336"/>
              <a:gd name="connsiteY208" fmla="*/ 2078874 h 2323145"/>
              <a:gd name="connsiteX209" fmla="*/ 2657742 w 11269336"/>
              <a:gd name="connsiteY209" fmla="*/ 2070179 h 2323145"/>
              <a:gd name="connsiteX210" fmla="*/ 2559549 w 11269336"/>
              <a:gd name="connsiteY210" fmla="*/ 2057873 h 2323145"/>
              <a:gd name="connsiteX211" fmla="*/ 2512054 w 11269336"/>
              <a:gd name="connsiteY211" fmla="*/ 2031671 h 2323145"/>
              <a:gd name="connsiteX212" fmla="*/ 2506437 w 11269336"/>
              <a:gd name="connsiteY212" fmla="*/ 2030918 h 2323145"/>
              <a:gd name="connsiteX213" fmla="*/ 2491752 w 11269336"/>
              <a:gd name="connsiteY213" fmla="*/ 2033906 h 2323145"/>
              <a:gd name="connsiteX214" fmla="*/ 2486338 w 11269336"/>
              <a:gd name="connsiteY214" fmla="*/ 2035862 h 2323145"/>
              <a:gd name="connsiteX215" fmla="*/ 2478186 w 11269336"/>
              <a:gd name="connsiteY215" fmla="*/ 2036953 h 2323145"/>
              <a:gd name="connsiteX216" fmla="*/ 2477950 w 11269336"/>
              <a:gd name="connsiteY216" fmla="*/ 2036715 h 2323145"/>
              <a:gd name="connsiteX217" fmla="*/ 2470381 w 11269336"/>
              <a:gd name="connsiteY217" fmla="*/ 2038256 h 2323145"/>
              <a:gd name="connsiteX218" fmla="*/ 2433781 w 11269336"/>
              <a:gd name="connsiteY218" fmla="*/ 2049140 h 2323145"/>
              <a:gd name="connsiteX219" fmla="*/ 2381172 w 11269336"/>
              <a:gd name="connsiteY219" fmla="*/ 2030645 h 2323145"/>
              <a:gd name="connsiteX220" fmla="*/ 2360198 w 11269336"/>
              <a:gd name="connsiteY220" fmla="*/ 2029059 h 2323145"/>
              <a:gd name="connsiteX221" fmla="*/ 2348815 w 11269336"/>
              <a:gd name="connsiteY221" fmla="*/ 2026798 h 2323145"/>
              <a:gd name="connsiteX222" fmla="*/ 2347988 w 11269336"/>
              <a:gd name="connsiteY222" fmla="*/ 2025745 h 2323145"/>
              <a:gd name="connsiteX223" fmla="*/ 2312920 w 11269336"/>
              <a:gd name="connsiteY223" fmla="*/ 2036311 h 2323145"/>
              <a:gd name="connsiteX224" fmla="*/ 2307986 w 11269336"/>
              <a:gd name="connsiteY224" fmla="*/ 2035583 h 2323145"/>
              <a:gd name="connsiteX225" fmla="*/ 2285481 w 11269336"/>
              <a:gd name="connsiteY225" fmla="*/ 2045197 h 2323145"/>
              <a:gd name="connsiteX226" fmla="*/ 2273666 w 11269336"/>
              <a:gd name="connsiteY226" fmla="*/ 2048710 h 2323145"/>
              <a:gd name="connsiteX227" fmla="*/ 2270719 w 11269336"/>
              <a:gd name="connsiteY227" fmla="*/ 2052702 h 2323145"/>
              <a:gd name="connsiteX228" fmla="*/ 2253080 w 11269336"/>
              <a:gd name="connsiteY228" fmla="*/ 2056363 h 2323145"/>
              <a:gd name="connsiteX229" fmla="*/ 2250906 w 11269336"/>
              <a:gd name="connsiteY229" fmla="*/ 2055654 h 2323145"/>
              <a:gd name="connsiteX230" fmla="*/ 2236905 w 11269336"/>
              <a:gd name="connsiteY230" fmla="*/ 2062882 h 2323145"/>
              <a:gd name="connsiteX231" fmla="*/ 2225830 w 11269336"/>
              <a:gd name="connsiteY231" fmla="*/ 2074027 h 2323145"/>
              <a:gd name="connsiteX232" fmla="*/ 2073776 w 11269336"/>
              <a:gd name="connsiteY232" fmla="*/ 2089244 h 2323145"/>
              <a:gd name="connsiteX233" fmla="*/ 1948256 w 11269336"/>
              <a:gd name="connsiteY233" fmla="*/ 2146616 h 2323145"/>
              <a:gd name="connsiteX234" fmla="*/ 1865582 w 11269336"/>
              <a:gd name="connsiteY234" fmla="*/ 2153738 h 2323145"/>
              <a:gd name="connsiteX235" fmla="*/ 1835210 w 11269336"/>
              <a:gd name="connsiteY235" fmla="*/ 2134244 h 2323145"/>
              <a:gd name="connsiteX236" fmla="*/ 1632661 w 11269336"/>
              <a:gd name="connsiteY236" fmla="*/ 2173882 h 2323145"/>
              <a:gd name="connsiteX237" fmla="*/ 1579590 w 11269336"/>
              <a:gd name="connsiteY237" fmla="*/ 2173680 h 2323145"/>
              <a:gd name="connsiteX238" fmla="*/ 1535601 w 11269336"/>
              <a:gd name="connsiteY238" fmla="*/ 2194590 h 2323145"/>
              <a:gd name="connsiteX239" fmla="*/ 1515594 w 11269336"/>
              <a:gd name="connsiteY239" fmla="*/ 2189622 h 2323145"/>
              <a:gd name="connsiteX240" fmla="*/ 1512113 w 11269336"/>
              <a:gd name="connsiteY240" fmla="*/ 2188534 h 2323145"/>
              <a:gd name="connsiteX241" fmla="*/ 1498838 w 11269336"/>
              <a:gd name="connsiteY241" fmla="*/ 2189213 h 2323145"/>
              <a:gd name="connsiteX242" fmla="*/ 1494279 w 11269336"/>
              <a:gd name="connsiteY242" fmla="*/ 2183112 h 2323145"/>
              <a:gd name="connsiteX243" fmla="*/ 1473714 w 11269336"/>
              <a:gd name="connsiteY243" fmla="*/ 2179625 h 2323145"/>
              <a:gd name="connsiteX244" fmla="*/ 1449503 w 11269336"/>
              <a:gd name="connsiteY244" fmla="*/ 2182633 h 2323145"/>
              <a:gd name="connsiteX245" fmla="*/ 1266687 w 11269336"/>
              <a:gd name="connsiteY245" fmla="*/ 2212688 h 2323145"/>
              <a:gd name="connsiteX246" fmla="*/ 1239614 w 11269336"/>
              <a:gd name="connsiteY246" fmla="*/ 2209727 h 2323145"/>
              <a:gd name="connsiteX247" fmla="*/ 1202436 w 11269336"/>
              <a:gd name="connsiteY247" fmla="*/ 2209817 h 2323145"/>
              <a:gd name="connsiteX248" fmla="*/ 1136097 w 11269336"/>
              <a:gd name="connsiteY248" fmla="*/ 2205112 h 2323145"/>
              <a:gd name="connsiteX249" fmla="*/ 988232 w 11269336"/>
              <a:gd name="connsiteY249" fmla="*/ 2235635 h 2323145"/>
              <a:gd name="connsiteX250" fmla="*/ 981959 w 11269336"/>
              <a:gd name="connsiteY250" fmla="*/ 2231607 h 2323145"/>
              <a:gd name="connsiteX251" fmla="*/ 938600 w 11269336"/>
              <a:gd name="connsiteY251" fmla="*/ 2238113 h 2323145"/>
              <a:gd name="connsiteX252" fmla="*/ 791788 w 11269336"/>
              <a:gd name="connsiteY252" fmla="*/ 2293224 h 2323145"/>
              <a:gd name="connsiteX253" fmla="*/ 706914 w 11269336"/>
              <a:gd name="connsiteY253" fmla="*/ 2305046 h 2323145"/>
              <a:gd name="connsiteX254" fmla="*/ 675971 w 11269336"/>
              <a:gd name="connsiteY254" fmla="*/ 2304030 h 2323145"/>
              <a:gd name="connsiteX255" fmla="*/ 624180 w 11269336"/>
              <a:gd name="connsiteY255" fmla="*/ 2302650 h 2323145"/>
              <a:gd name="connsiteX256" fmla="*/ 583453 w 11269336"/>
              <a:gd name="connsiteY256" fmla="*/ 2288788 h 2323145"/>
              <a:gd name="connsiteX257" fmla="*/ 540946 w 11269336"/>
              <a:gd name="connsiteY257" fmla="*/ 2292721 h 2323145"/>
              <a:gd name="connsiteX258" fmla="*/ 533680 w 11269336"/>
              <a:gd name="connsiteY258" fmla="*/ 2310233 h 2323145"/>
              <a:gd name="connsiteX259" fmla="*/ 487366 w 11269336"/>
              <a:gd name="connsiteY259" fmla="*/ 2309053 h 2323145"/>
              <a:gd name="connsiteX260" fmla="*/ 416820 w 11269336"/>
              <a:gd name="connsiteY260" fmla="*/ 2305443 h 2323145"/>
              <a:gd name="connsiteX261" fmla="*/ 376805 w 11269336"/>
              <a:gd name="connsiteY261" fmla="*/ 2307647 h 2323145"/>
              <a:gd name="connsiteX262" fmla="*/ 266777 w 11269336"/>
              <a:gd name="connsiteY262" fmla="*/ 2309012 h 2323145"/>
              <a:gd name="connsiteX263" fmla="*/ 156013 w 11269336"/>
              <a:gd name="connsiteY263" fmla="*/ 2306832 h 2323145"/>
              <a:gd name="connsiteX264" fmla="*/ 87258 w 11269336"/>
              <a:gd name="connsiteY264" fmla="*/ 2285511 h 2323145"/>
              <a:gd name="connsiteX265" fmla="*/ 23798 w 11269336"/>
              <a:gd name="connsiteY265" fmla="*/ 2281822 h 2323145"/>
              <a:gd name="connsiteX266" fmla="*/ 0 w 11269336"/>
              <a:gd name="connsiteY266" fmla="*/ 2285369 h 2323145"/>
              <a:gd name="connsiteX267" fmla="*/ 0 w 11269336"/>
              <a:gd name="connsiteY267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114263 w 11269336"/>
              <a:gd name="connsiteY21" fmla="*/ 709213 h 2323145"/>
              <a:gd name="connsiteX22" fmla="*/ 9028928 w 11269336"/>
              <a:gd name="connsiteY22" fmla="*/ 745350 h 2323145"/>
              <a:gd name="connsiteX23" fmla="*/ 8977138 w 11269336"/>
              <a:gd name="connsiteY23" fmla="*/ 774970 h 2323145"/>
              <a:gd name="connsiteX24" fmla="*/ 8947030 w 11269336"/>
              <a:gd name="connsiteY24" fmla="*/ 814934 h 2323145"/>
              <a:gd name="connsiteX25" fmla="*/ 8914746 w 11269336"/>
              <a:gd name="connsiteY25" fmla="*/ 826428 h 2323145"/>
              <a:gd name="connsiteX26" fmla="*/ 8917778 w 11269336"/>
              <a:gd name="connsiteY26" fmla="*/ 835198 h 2323145"/>
              <a:gd name="connsiteX27" fmla="*/ 8905560 w 11269336"/>
              <a:gd name="connsiteY27" fmla="*/ 838358 h 2323145"/>
              <a:gd name="connsiteX28" fmla="*/ 8897564 w 11269336"/>
              <a:gd name="connsiteY28" fmla="*/ 834287 h 2323145"/>
              <a:gd name="connsiteX29" fmla="*/ 8878040 w 11269336"/>
              <a:gd name="connsiteY29" fmla="*/ 844150 h 2323145"/>
              <a:gd name="connsiteX30" fmla="*/ 8882654 w 11269336"/>
              <a:gd name="connsiteY30" fmla="*/ 892768 h 2323145"/>
              <a:gd name="connsiteX31" fmla="*/ 8795998 w 11269336"/>
              <a:gd name="connsiteY31" fmla="*/ 863337 h 2323145"/>
              <a:gd name="connsiteX32" fmla="*/ 8776970 w 11269336"/>
              <a:gd name="connsiteY32" fmla="*/ 885177 h 2323145"/>
              <a:gd name="connsiteX33" fmla="*/ 8755719 w 11269336"/>
              <a:gd name="connsiteY33" fmla="*/ 889754 h 2323145"/>
              <a:gd name="connsiteX34" fmla="*/ 8743257 w 11269336"/>
              <a:gd name="connsiteY34" fmla="*/ 904723 h 2323145"/>
              <a:gd name="connsiteX35" fmla="*/ 8721366 w 11269336"/>
              <a:gd name="connsiteY35" fmla="*/ 904711 h 2323145"/>
              <a:gd name="connsiteX36" fmla="*/ 8678353 w 11269336"/>
              <a:gd name="connsiteY36" fmla="*/ 926318 h 2323145"/>
              <a:gd name="connsiteX37" fmla="*/ 8636849 w 11269336"/>
              <a:gd name="connsiteY37" fmla="*/ 937900 h 2323145"/>
              <a:gd name="connsiteX38" fmla="*/ 8620213 w 11269336"/>
              <a:gd name="connsiteY38" fmla="*/ 943068 h 2323145"/>
              <a:gd name="connsiteX39" fmla="*/ 8612581 w 11269336"/>
              <a:gd name="connsiteY39" fmla="*/ 952695 h 2323145"/>
              <a:gd name="connsiteX40" fmla="*/ 8589038 w 11269336"/>
              <a:gd name="connsiteY40" fmla="*/ 963892 h 2323145"/>
              <a:gd name="connsiteX41" fmla="*/ 8579950 w 11269336"/>
              <a:gd name="connsiteY41" fmla="*/ 960899 h 2323145"/>
              <a:gd name="connsiteX42" fmla="*/ 8579319 w 11269336"/>
              <a:gd name="connsiteY42" fmla="*/ 965630 h 2323145"/>
              <a:gd name="connsiteX43" fmla="*/ 8547429 w 11269336"/>
              <a:gd name="connsiteY43" fmla="*/ 984506 h 2323145"/>
              <a:gd name="connsiteX44" fmla="*/ 8478704 w 11269336"/>
              <a:gd name="connsiteY44" fmla="*/ 1025490 h 2323145"/>
              <a:gd name="connsiteX45" fmla="*/ 8461421 w 11269336"/>
              <a:gd name="connsiteY45" fmla="*/ 1035512 h 2323145"/>
              <a:gd name="connsiteX46" fmla="*/ 8445003 w 11269336"/>
              <a:gd name="connsiteY46" fmla="*/ 1036851 h 2323145"/>
              <a:gd name="connsiteX47" fmla="*/ 8357350 w 11269336"/>
              <a:gd name="connsiteY47" fmla="*/ 1060213 h 2323145"/>
              <a:gd name="connsiteX48" fmla="*/ 8335565 w 11269336"/>
              <a:gd name="connsiteY48" fmla="*/ 1061151 h 2323145"/>
              <a:gd name="connsiteX49" fmla="*/ 8325267 w 11269336"/>
              <a:gd name="connsiteY49" fmla="*/ 1055919 h 2323145"/>
              <a:gd name="connsiteX50" fmla="*/ 8293586 w 11269336"/>
              <a:gd name="connsiteY50" fmla="*/ 1076144 h 2323145"/>
              <a:gd name="connsiteX51" fmla="*/ 8242405 w 11269336"/>
              <a:gd name="connsiteY51" fmla="*/ 1095960 h 2323145"/>
              <a:gd name="connsiteX52" fmla="*/ 8197391 w 11269336"/>
              <a:gd name="connsiteY52" fmla="*/ 1107746 h 2323145"/>
              <a:gd name="connsiteX53" fmla="*/ 8081474 w 11269336"/>
              <a:gd name="connsiteY53" fmla="*/ 1130125 h 2323145"/>
              <a:gd name="connsiteX54" fmla="*/ 8053585 w 11269336"/>
              <a:gd name="connsiteY54" fmla="*/ 1129169 h 2323145"/>
              <a:gd name="connsiteX55" fmla="*/ 8038422 w 11269336"/>
              <a:gd name="connsiteY55" fmla="*/ 1119092 h 2323145"/>
              <a:gd name="connsiteX56" fmla="*/ 8029450 w 11269336"/>
              <a:gd name="connsiteY56" fmla="*/ 1125592 h 2323145"/>
              <a:gd name="connsiteX57" fmla="*/ 7959552 w 11269336"/>
              <a:gd name="connsiteY57" fmla="*/ 1140188 h 2323145"/>
              <a:gd name="connsiteX58" fmla="*/ 7914188 w 11269336"/>
              <a:gd name="connsiteY58" fmla="*/ 1150862 h 2323145"/>
              <a:gd name="connsiteX59" fmla="*/ 7914918 w 11269336"/>
              <a:gd name="connsiteY59" fmla="*/ 1168758 h 2323145"/>
              <a:gd name="connsiteX60" fmla="*/ 7875510 w 11269336"/>
              <a:gd name="connsiteY60" fmla="*/ 1183153 h 2323145"/>
              <a:gd name="connsiteX61" fmla="*/ 7829932 w 11269336"/>
              <a:gd name="connsiteY61" fmla="*/ 1180782 h 2323145"/>
              <a:gd name="connsiteX62" fmla="*/ 7779182 w 11269336"/>
              <a:gd name="connsiteY62" fmla="*/ 1192665 h 2323145"/>
              <a:gd name="connsiteX63" fmla="*/ 7748774 w 11269336"/>
              <a:gd name="connsiteY63" fmla="*/ 1199586 h 2323145"/>
              <a:gd name="connsiteX64" fmla="*/ 7671846 w 11269336"/>
              <a:gd name="connsiteY64" fmla="*/ 1231966 h 2323145"/>
              <a:gd name="connsiteX65" fmla="*/ 7554146 w 11269336"/>
              <a:gd name="connsiteY65" fmla="*/ 1319748 h 2323145"/>
              <a:gd name="connsiteX66" fmla="*/ 7515052 w 11269336"/>
              <a:gd name="connsiteY66" fmla="*/ 1336718 h 2323145"/>
              <a:gd name="connsiteX67" fmla="*/ 7507193 w 11269336"/>
              <a:gd name="connsiteY67" fmla="*/ 1334617 h 2323145"/>
              <a:gd name="connsiteX68" fmla="*/ 7461694 w 11269336"/>
              <a:gd name="connsiteY68" fmla="*/ 1375866 h 2323145"/>
              <a:gd name="connsiteX69" fmla="*/ 7377571 w 11269336"/>
              <a:gd name="connsiteY69" fmla="*/ 1400128 h 2323145"/>
              <a:gd name="connsiteX70" fmla="*/ 7311261 w 11269336"/>
              <a:gd name="connsiteY70" fmla="*/ 1412652 h 2323145"/>
              <a:gd name="connsiteX71" fmla="*/ 7275307 w 11269336"/>
              <a:gd name="connsiteY71" fmla="*/ 1422171 h 2323145"/>
              <a:gd name="connsiteX72" fmla="*/ 7247783 w 11269336"/>
              <a:gd name="connsiteY72" fmla="*/ 1426330 h 2323145"/>
              <a:gd name="connsiteX73" fmla="*/ 7185047 w 11269336"/>
              <a:gd name="connsiteY73" fmla="*/ 1451812 h 2323145"/>
              <a:gd name="connsiteX74" fmla="*/ 7084117 w 11269336"/>
              <a:gd name="connsiteY74" fmla="*/ 1500281 h 2323145"/>
              <a:gd name="connsiteX75" fmla="*/ 7062011 w 11269336"/>
              <a:gd name="connsiteY75" fmla="*/ 1509183 h 2323145"/>
              <a:gd name="connsiteX76" fmla="*/ 7040555 w 11269336"/>
              <a:gd name="connsiteY76" fmla="*/ 1511207 h 2323145"/>
              <a:gd name="connsiteX77" fmla="*/ 7033438 w 11269336"/>
              <a:gd name="connsiteY77" fmla="*/ 1506772 h 2323145"/>
              <a:gd name="connsiteX78" fmla="*/ 7020886 w 11269336"/>
              <a:gd name="connsiteY78" fmla="*/ 1510764 h 2323145"/>
              <a:gd name="connsiteX79" fmla="*/ 7017033 w 11269336"/>
              <a:gd name="connsiteY79" fmla="*/ 1510650 h 2323145"/>
              <a:gd name="connsiteX80" fmla="*/ 6995460 w 11269336"/>
              <a:gd name="connsiteY80" fmla="*/ 1511173 h 2323145"/>
              <a:gd name="connsiteX81" fmla="*/ 6962144 w 11269336"/>
              <a:gd name="connsiteY81" fmla="*/ 1541508 h 2323145"/>
              <a:gd name="connsiteX82" fmla="*/ 6910674 w 11269336"/>
              <a:gd name="connsiteY82" fmla="*/ 1554793 h 2323145"/>
              <a:gd name="connsiteX83" fmla="*/ 6732152 w 11269336"/>
              <a:gd name="connsiteY83" fmla="*/ 1642538 h 2323145"/>
              <a:gd name="connsiteX84" fmla="*/ 6694106 w 11269336"/>
              <a:gd name="connsiteY84" fmla="*/ 1632377 h 2323145"/>
              <a:gd name="connsiteX85" fmla="*/ 6617223 w 11269336"/>
              <a:gd name="connsiteY85" fmla="*/ 1659889 h 2323145"/>
              <a:gd name="connsiteX86" fmla="*/ 6521138 w 11269336"/>
              <a:gd name="connsiteY86" fmla="*/ 1744340 h 2323145"/>
              <a:gd name="connsiteX87" fmla="*/ 6380677 w 11269336"/>
              <a:gd name="connsiteY87" fmla="*/ 1796883 h 2323145"/>
              <a:gd name="connsiteX88" fmla="*/ 6374897 w 11269336"/>
              <a:gd name="connsiteY88" fmla="*/ 1809910 h 2323145"/>
              <a:gd name="connsiteX89" fmla="*/ 6364545 w 11269336"/>
              <a:gd name="connsiteY89" fmla="*/ 1820090 h 2323145"/>
              <a:gd name="connsiteX90" fmla="*/ 6362126 w 11269336"/>
              <a:gd name="connsiteY90" fmla="*/ 1819991 h 2323145"/>
              <a:gd name="connsiteX91" fmla="*/ 6346673 w 11269336"/>
              <a:gd name="connsiteY91" fmla="*/ 1827824 h 2323145"/>
              <a:gd name="connsiteX92" fmla="*/ 6345588 w 11269336"/>
              <a:gd name="connsiteY92" fmla="*/ 1832232 h 2323145"/>
              <a:gd name="connsiteX93" fmla="*/ 6335708 w 11269336"/>
              <a:gd name="connsiteY93" fmla="*/ 1838451 h 2323145"/>
              <a:gd name="connsiteX94" fmla="*/ 6318182 w 11269336"/>
              <a:gd name="connsiteY94" fmla="*/ 1852975 h 2323145"/>
              <a:gd name="connsiteX95" fmla="*/ 6313084 w 11269336"/>
              <a:gd name="connsiteY95" fmla="*/ 1853561 h 2323145"/>
              <a:gd name="connsiteX96" fmla="*/ 6283816 w 11269336"/>
              <a:gd name="connsiteY96" fmla="*/ 1872148 h 2323145"/>
              <a:gd name="connsiteX97" fmla="*/ 6282550 w 11269336"/>
              <a:gd name="connsiteY97" fmla="*/ 1871392 h 2323145"/>
              <a:gd name="connsiteX98" fmla="*/ 6270527 w 11269336"/>
              <a:gd name="connsiteY98" fmla="*/ 1872208 h 2323145"/>
              <a:gd name="connsiteX99" fmla="*/ 6249518 w 11269336"/>
              <a:gd name="connsiteY99" fmla="*/ 1876079 h 2323145"/>
              <a:gd name="connsiteX100" fmla="*/ 6190386 w 11269336"/>
              <a:gd name="connsiteY100" fmla="*/ 1872478 h 2323145"/>
              <a:gd name="connsiteX101" fmla="*/ 6159777 w 11269336"/>
              <a:gd name="connsiteY101" fmla="*/ 1891745 h 2323145"/>
              <a:gd name="connsiteX102" fmla="*/ 6153131 w 11269336"/>
              <a:gd name="connsiteY102" fmla="*/ 1895079 h 2323145"/>
              <a:gd name="connsiteX103" fmla="*/ 6152798 w 11269336"/>
              <a:gd name="connsiteY103" fmla="*/ 1894920 h 2323145"/>
              <a:gd name="connsiteX104" fmla="*/ 6145388 w 11269336"/>
              <a:gd name="connsiteY104" fmla="*/ 1897990 h 2323145"/>
              <a:gd name="connsiteX105" fmla="*/ 6141014 w 11269336"/>
              <a:gd name="connsiteY105" fmla="*/ 1901155 h 2323145"/>
              <a:gd name="connsiteX106" fmla="*/ 6128122 w 11269336"/>
              <a:gd name="connsiteY106" fmla="*/ 1907623 h 2323145"/>
              <a:gd name="connsiteX107" fmla="*/ 6122351 w 11269336"/>
              <a:gd name="connsiteY107" fmla="*/ 1908359 h 2323145"/>
              <a:gd name="connsiteX108" fmla="*/ 6064750 w 11269336"/>
              <a:gd name="connsiteY108" fmla="*/ 1896394 h 2323145"/>
              <a:gd name="connsiteX109" fmla="*/ 5964230 w 11269336"/>
              <a:gd name="connsiteY109" fmla="*/ 1910038 h 2323145"/>
              <a:gd name="connsiteX110" fmla="*/ 5865399 w 11269336"/>
              <a:gd name="connsiteY110" fmla="*/ 1926966 h 2323145"/>
              <a:gd name="connsiteX111" fmla="*/ 5829951 w 11269336"/>
              <a:gd name="connsiteY111" fmla="*/ 1934755 h 2323145"/>
              <a:gd name="connsiteX112" fmla="*/ 5765285 w 11269336"/>
              <a:gd name="connsiteY112" fmla="*/ 1941322 h 2323145"/>
              <a:gd name="connsiteX113" fmla="*/ 5734750 w 11269336"/>
              <a:gd name="connsiteY113" fmla="*/ 1939793 h 2323145"/>
              <a:gd name="connsiteX114" fmla="*/ 5733569 w 11269336"/>
              <a:gd name="connsiteY114" fmla="*/ 1940505 h 2323145"/>
              <a:gd name="connsiteX115" fmla="*/ 5730329 w 11269336"/>
              <a:gd name="connsiteY115" fmla="*/ 1937845 h 2323145"/>
              <a:gd name="connsiteX116" fmla="*/ 5724661 w 11269336"/>
              <a:gd name="connsiteY116" fmla="*/ 1937455 h 2323145"/>
              <a:gd name="connsiteX117" fmla="*/ 5710186 w 11269336"/>
              <a:gd name="connsiteY117" fmla="*/ 1941370 h 2323145"/>
              <a:gd name="connsiteX118" fmla="*/ 5704910 w 11269336"/>
              <a:gd name="connsiteY118" fmla="*/ 1943663 h 2323145"/>
              <a:gd name="connsiteX119" fmla="*/ 5696836 w 11269336"/>
              <a:gd name="connsiteY119" fmla="*/ 1945271 h 2323145"/>
              <a:gd name="connsiteX120" fmla="*/ 5696583 w 11269336"/>
              <a:gd name="connsiteY120" fmla="*/ 1945050 h 2323145"/>
              <a:gd name="connsiteX121" fmla="*/ 5689123 w 11269336"/>
              <a:gd name="connsiteY121" fmla="*/ 1947067 h 2323145"/>
              <a:gd name="connsiteX122" fmla="*/ 5653291 w 11269336"/>
              <a:gd name="connsiteY122" fmla="*/ 1960245 h 2323145"/>
              <a:gd name="connsiteX123" fmla="*/ 5599385 w 11269336"/>
              <a:gd name="connsiteY123" fmla="*/ 1945198 h 2323145"/>
              <a:gd name="connsiteX124" fmla="*/ 5578300 w 11269336"/>
              <a:gd name="connsiteY124" fmla="*/ 1944963 h 2323145"/>
              <a:gd name="connsiteX125" fmla="*/ 5566758 w 11269336"/>
              <a:gd name="connsiteY125" fmla="*/ 1943441 h 2323145"/>
              <a:gd name="connsiteX126" fmla="*/ 5565857 w 11269336"/>
              <a:gd name="connsiteY126" fmla="*/ 1942445 h 2323145"/>
              <a:gd name="connsiteX127" fmla="*/ 5531534 w 11269336"/>
              <a:gd name="connsiteY127" fmla="*/ 1955208 h 2323145"/>
              <a:gd name="connsiteX128" fmla="*/ 5526552 w 11269336"/>
              <a:gd name="connsiteY128" fmla="*/ 1954799 h 2323145"/>
              <a:gd name="connsiteX129" fmla="*/ 5504723 w 11269336"/>
              <a:gd name="connsiteY129" fmla="*/ 1965811 h 2323145"/>
              <a:gd name="connsiteX130" fmla="*/ 5493156 w 11269336"/>
              <a:gd name="connsiteY130" fmla="*/ 1970063 h 2323145"/>
              <a:gd name="connsiteX131" fmla="*/ 5490486 w 11269336"/>
              <a:gd name="connsiteY131" fmla="*/ 1974227 h 2323145"/>
              <a:gd name="connsiteX132" fmla="*/ 5473107 w 11269336"/>
              <a:gd name="connsiteY132" fmla="*/ 1979001 h 2323145"/>
              <a:gd name="connsiteX133" fmla="*/ 5470885 w 11269336"/>
              <a:gd name="connsiteY133" fmla="*/ 1978432 h 2323145"/>
              <a:gd name="connsiteX134" fmla="*/ 5457393 w 11269336"/>
              <a:gd name="connsiteY134" fmla="*/ 1986525 h 2323145"/>
              <a:gd name="connsiteX135" fmla="*/ 5447102 w 11269336"/>
              <a:gd name="connsiteY135" fmla="*/ 1998329 h 2323145"/>
              <a:gd name="connsiteX136" fmla="*/ 5159151 w 11269336"/>
              <a:gd name="connsiteY136" fmla="*/ 2029640 h 2323145"/>
              <a:gd name="connsiteX137" fmla="*/ 5041688 w 11269336"/>
              <a:gd name="connsiteY137" fmla="*/ 2022334 h 2323145"/>
              <a:gd name="connsiteX138" fmla="*/ 4860988 w 11269336"/>
              <a:gd name="connsiteY138" fmla="*/ 2135698 h 2323145"/>
              <a:gd name="connsiteX139" fmla="*/ 4807902 w 11269336"/>
              <a:gd name="connsiteY139" fmla="*/ 2138894 h 2323145"/>
              <a:gd name="connsiteX140" fmla="*/ 4765388 w 11269336"/>
              <a:gd name="connsiteY140" fmla="*/ 2162525 h 2323145"/>
              <a:gd name="connsiteX141" fmla="*/ 4745033 w 11269336"/>
              <a:gd name="connsiteY141" fmla="*/ 2158859 h 2323145"/>
              <a:gd name="connsiteX142" fmla="*/ 4741475 w 11269336"/>
              <a:gd name="connsiteY142" fmla="*/ 2157998 h 2323145"/>
              <a:gd name="connsiteX143" fmla="*/ 4728247 w 11269336"/>
              <a:gd name="connsiteY143" fmla="*/ 2159526 h 2323145"/>
              <a:gd name="connsiteX144" fmla="*/ 4723263 w 11269336"/>
              <a:gd name="connsiteY144" fmla="*/ 2153742 h 2323145"/>
              <a:gd name="connsiteX145" fmla="*/ 4702453 w 11269336"/>
              <a:gd name="connsiteY145" fmla="*/ 2151586 h 2323145"/>
              <a:gd name="connsiteX146" fmla="*/ 4678455 w 11269336"/>
              <a:gd name="connsiteY146" fmla="*/ 2156131 h 2323145"/>
              <a:gd name="connsiteX147" fmla="*/ 4593061 w 11269336"/>
              <a:gd name="connsiteY147" fmla="*/ 2171597 h 2323145"/>
              <a:gd name="connsiteX148" fmla="*/ 4579902 w 11269336"/>
              <a:gd name="connsiteY148" fmla="*/ 2177927 h 2323145"/>
              <a:gd name="connsiteX149" fmla="*/ 4533444 w 11269336"/>
              <a:gd name="connsiteY149" fmla="*/ 2181200 h 2323145"/>
              <a:gd name="connsiteX150" fmla="*/ 4492832 w 11269336"/>
              <a:gd name="connsiteY150" fmla="*/ 2188033 h 2323145"/>
              <a:gd name="connsiteX151" fmla="*/ 4467257 w 11269336"/>
              <a:gd name="connsiteY151" fmla="*/ 2196121 h 2323145"/>
              <a:gd name="connsiteX152" fmla="*/ 4459937 w 11269336"/>
              <a:gd name="connsiteY152" fmla="*/ 2195182 h 2323145"/>
              <a:gd name="connsiteX153" fmla="*/ 4433312 w 11269336"/>
              <a:gd name="connsiteY153" fmla="*/ 2199004 h 2323145"/>
              <a:gd name="connsiteX154" fmla="*/ 4420601 w 11269336"/>
              <a:gd name="connsiteY154" fmla="*/ 2205158 h 2323145"/>
              <a:gd name="connsiteX155" fmla="*/ 4405765 w 11269336"/>
              <a:gd name="connsiteY155" fmla="*/ 2199902 h 2323145"/>
              <a:gd name="connsiteX156" fmla="*/ 4401354 w 11269336"/>
              <a:gd name="connsiteY156" fmla="*/ 2194745 h 2323145"/>
              <a:gd name="connsiteX157" fmla="*/ 4383151 w 11269336"/>
              <a:gd name="connsiteY157" fmla="*/ 2201140 h 2323145"/>
              <a:gd name="connsiteX158" fmla="*/ 4366646 w 11269336"/>
              <a:gd name="connsiteY158" fmla="*/ 2198564 h 2323145"/>
              <a:gd name="connsiteX159" fmla="*/ 4354009 w 11269336"/>
              <a:gd name="connsiteY159" fmla="*/ 2204984 h 2323145"/>
              <a:gd name="connsiteX160" fmla="*/ 4348284 w 11269336"/>
              <a:gd name="connsiteY160" fmla="*/ 2205270 h 2323145"/>
              <a:gd name="connsiteX161" fmla="*/ 4333906 w 11269336"/>
              <a:gd name="connsiteY161" fmla="*/ 2205251 h 2323145"/>
              <a:gd name="connsiteX162" fmla="*/ 4308819 w 11269336"/>
              <a:gd name="connsiteY162" fmla="*/ 2203822 h 2323145"/>
              <a:gd name="connsiteX163" fmla="*/ 4301210 w 11269336"/>
              <a:gd name="connsiteY163" fmla="*/ 2204456 h 2323145"/>
              <a:gd name="connsiteX164" fmla="*/ 4283095 w 11269336"/>
              <a:gd name="connsiteY164" fmla="*/ 2198177 h 2323145"/>
              <a:gd name="connsiteX165" fmla="*/ 4250119 w 11269336"/>
              <a:gd name="connsiteY165" fmla="*/ 2196342 h 2323145"/>
              <a:gd name="connsiteX166" fmla="*/ 4189203 w 11269336"/>
              <a:gd name="connsiteY166" fmla="*/ 2178994 h 2323145"/>
              <a:gd name="connsiteX167" fmla="*/ 4154035 w 11269336"/>
              <a:gd name="connsiteY167" fmla="*/ 2171950 h 2323145"/>
              <a:gd name="connsiteX168" fmla="*/ 4129569 w 11269336"/>
              <a:gd name="connsiteY168" fmla="*/ 2163850 h 2323145"/>
              <a:gd name="connsiteX169" fmla="*/ 4061250 w 11269336"/>
              <a:gd name="connsiteY169" fmla="*/ 2159236 h 2323145"/>
              <a:gd name="connsiteX170" fmla="*/ 3945480 w 11269336"/>
              <a:gd name="connsiteY170" fmla="*/ 2158279 h 2323145"/>
              <a:gd name="connsiteX171" fmla="*/ 3921468 w 11269336"/>
              <a:gd name="connsiteY171" fmla="*/ 2156588 h 2323145"/>
              <a:gd name="connsiteX172" fmla="*/ 3903348 w 11269336"/>
              <a:gd name="connsiteY172" fmla="*/ 2149220 h 2323145"/>
              <a:gd name="connsiteX173" fmla="*/ 3901342 w 11269336"/>
              <a:gd name="connsiteY173" fmla="*/ 2142355 h 2323145"/>
              <a:gd name="connsiteX174" fmla="*/ 3888539 w 11269336"/>
              <a:gd name="connsiteY174" fmla="*/ 2140476 h 2323145"/>
              <a:gd name="connsiteX175" fmla="*/ 3885662 w 11269336"/>
              <a:gd name="connsiteY175" fmla="*/ 2138740 h 2323145"/>
              <a:gd name="connsiteX176" fmla="*/ 3868627 w 11269336"/>
              <a:gd name="connsiteY176" fmla="*/ 2130023 h 2323145"/>
              <a:gd name="connsiteX177" fmla="*/ 3819177 w 11269336"/>
              <a:gd name="connsiteY177" fmla="*/ 2142111 h 2323145"/>
              <a:gd name="connsiteX178" fmla="*/ 3769100 w 11269336"/>
              <a:gd name="connsiteY178" fmla="*/ 2131731 h 2323145"/>
              <a:gd name="connsiteX179" fmla="*/ 3562752 w 11269336"/>
              <a:gd name="connsiteY179" fmla="*/ 2131785 h 2323145"/>
              <a:gd name="connsiteX180" fmla="*/ 3541402 w 11269336"/>
              <a:gd name="connsiteY180" fmla="*/ 2106821 h 2323145"/>
              <a:gd name="connsiteX181" fmla="*/ 3365341 w 11269336"/>
              <a:gd name="connsiteY181" fmla="*/ 2077638 h 2323145"/>
              <a:gd name="connsiteX182" fmla="*/ 3170922 w 11269336"/>
              <a:gd name="connsiteY182" fmla="*/ 2115957 h 2323145"/>
              <a:gd name="connsiteX183" fmla="*/ 3156256 w 11269336"/>
              <a:gd name="connsiteY183" fmla="*/ 2124773 h 2323145"/>
              <a:gd name="connsiteX184" fmla="*/ 3140298 w 11269336"/>
              <a:gd name="connsiteY184" fmla="*/ 2129182 h 2323145"/>
              <a:gd name="connsiteX185" fmla="*/ 3138514 w 11269336"/>
              <a:gd name="connsiteY185" fmla="*/ 2128069 h 2323145"/>
              <a:gd name="connsiteX186" fmla="*/ 3120467 w 11269336"/>
              <a:gd name="connsiteY186" fmla="*/ 2128281 h 2323145"/>
              <a:gd name="connsiteX187" fmla="*/ 3116175 w 11269336"/>
              <a:gd name="connsiteY187" fmla="*/ 2131633 h 2323145"/>
              <a:gd name="connsiteX188" fmla="*/ 3103685 w 11269336"/>
              <a:gd name="connsiteY188" fmla="*/ 2132814 h 2323145"/>
              <a:gd name="connsiteX189" fmla="*/ 3078794 w 11269336"/>
              <a:gd name="connsiteY189" fmla="*/ 2137935 h 2323145"/>
              <a:gd name="connsiteX190" fmla="*/ 3074407 w 11269336"/>
              <a:gd name="connsiteY190" fmla="*/ 2136274 h 2323145"/>
              <a:gd name="connsiteX191" fmla="*/ 3037285 w 11269336"/>
              <a:gd name="connsiteY191" fmla="*/ 2139919 h 2323145"/>
              <a:gd name="connsiteX192" fmla="*/ 3036901 w 11269336"/>
              <a:gd name="connsiteY192" fmla="*/ 2138726 h 2323145"/>
              <a:gd name="connsiteX193" fmla="*/ 3026996 w 11269336"/>
              <a:gd name="connsiteY193" fmla="*/ 2134322 h 2323145"/>
              <a:gd name="connsiteX194" fmla="*/ 3007772 w 11269336"/>
              <a:gd name="connsiteY194" fmla="*/ 2128742 h 2323145"/>
              <a:gd name="connsiteX195" fmla="*/ 2965030 w 11269336"/>
              <a:gd name="connsiteY195" fmla="*/ 2100494 h 2323145"/>
              <a:gd name="connsiteX196" fmla="*/ 2926342 w 11269336"/>
              <a:gd name="connsiteY196" fmla="*/ 2104155 h 2323145"/>
              <a:gd name="connsiteX197" fmla="*/ 2918608 w 11269336"/>
              <a:gd name="connsiteY197" fmla="*/ 2104215 h 2323145"/>
              <a:gd name="connsiteX198" fmla="*/ 2918475 w 11269336"/>
              <a:gd name="connsiteY198" fmla="*/ 2103937 h 2323145"/>
              <a:gd name="connsiteX199" fmla="*/ 2910360 w 11269336"/>
              <a:gd name="connsiteY199" fmla="*/ 2103444 h 2323145"/>
              <a:gd name="connsiteX200" fmla="*/ 2904507 w 11269336"/>
              <a:gd name="connsiteY200" fmla="*/ 2104326 h 2323145"/>
              <a:gd name="connsiteX201" fmla="*/ 2889503 w 11269336"/>
              <a:gd name="connsiteY201" fmla="*/ 2104443 h 2323145"/>
              <a:gd name="connsiteX202" fmla="*/ 2884480 w 11269336"/>
              <a:gd name="connsiteY202" fmla="*/ 2102626 h 2323145"/>
              <a:gd name="connsiteX203" fmla="*/ 2882689 w 11269336"/>
              <a:gd name="connsiteY203" fmla="*/ 2099228 h 2323145"/>
              <a:gd name="connsiteX204" fmla="*/ 2881291 w 11269336"/>
              <a:gd name="connsiteY204" fmla="*/ 2099618 h 2323145"/>
              <a:gd name="connsiteX205" fmla="*/ 2853979 w 11269336"/>
              <a:gd name="connsiteY205" fmla="*/ 2090388 h 2323145"/>
              <a:gd name="connsiteX206" fmla="*/ 2791790 w 11269336"/>
              <a:gd name="connsiteY206" fmla="*/ 2080332 h 2323145"/>
              <a:gd name="connsiteX207" fmla="*/ 2755844 w 11269336"/>
              <a:gd name="connsiteY207" fmla="*/ 2078874 h 2323145"/>
              <a:gd name="connsiteX208" fmla="*/ 2657742 w 11269336"/>
              <a:gd name="connsiteY208" fmla="*/ 2070179 h 2323145"/>
              <a:gd name="connsiteX209" fmla="*/ 2559549 w 11269336"/>
              <a:gd name="connsiteY209" fmla="*/ 2057873 h 2323145"/>
              <a:gd name="connsiteX210" fmla="*/ 2512054 w 11269336"/>
              <a:gd name="connsiteY210" fmla="*/ 2031671 h 2323145"/>
              <a:gd name="connsiteX211" fmla="*/ 2506437 w 11269336"/>
              <a:gd name="connsiteY211" fmla="*/ 2030918 h 2323145"/>
              <a:gd name="connsiteX212" fmla="*/ 2491752 w 11269336"/>
              <a:gd name="connsiteY212" fmla="*/ 2033906 h 2323145"/>
              <a:gd name="connsiteX213" fmla="*/ 2486338 w 11269336"/>
              <a:gd name="connsiteY213" fmla="*/ 2035862 h 2323145"/>
              <a:gd name="connsiteX214" fmla="*/ 2478186 w 11269336"/>
              <a:gd name="connsiteY214" fmla="*/ 2036953 h 2323145"/>
              <a:gd name="connsiteX215" fmla="*/ 2477950 w 11269336"/>
              <a:gd name="connsiteY215" fmla="*/ 2036715 h 2323145"/>
              <a:gd name="connsiteX216" fmla="*/ 2470381 w 11269336"/>
              <a:gd name="connsiteY216" fmla="*/ 2038256 h 2323145"/>
              <a:gd name="connsiteX217" fmla="*/ 2433781 w 11269336"/>
              <a:gd name="connsiteY217" fmla="*/ 2049140 h 2323145"/>
              <a:gd name="connsiteX218" fmla="*/ 2381172 w 11269336"/>
              <a:gd name="connsiteY218" fmla="*/ 2030645 h 2323145"/>
              <a:gd name="connsiteX219" fmla="*/ 2360198 w 11269336"/>
              <a:gd name="connsiteY219" fmla="*/ 2029059 h 2323145"/>
              <a:gd name="connsiteX220" fmla="*/ 2348815 w 11269336"/>
              <a:gd name="connsiteY220" fmla="*/ 2026798 h 2323145"/>
              <a:gd name="connsiteX221" fmla="*/ 2347988 w 11269336"/>
              <a:gd name="connsiteY221" fmla="*/ 2025745 h 2323145"/>
              <a:gd name="connsiteX222" fmla="*/ 2312920 w 11269336"/>
              <a:gd name="connsiteY222" fmla="*/ 2036311 h 2323145"/>
              <a:gd name="connsiteX223" fmla="*/ 2307986 w 11269336"/>
              <a:gd name="connsiteY223" fmla="*/ 2035583 h 2323145"/>
              <a:gd name="connsiteX224" fmla="*/ 2285481 w 11269336"/>
              <a:gd name="connsiteY224" fmla="*/ 2045197 h 2323145"/>
              <a:gd name="connsiteX225" fmla="*/ 2273666 w 11269336"/>
              <a:gd name="connsiteY225" fmla="*/ 2048710 h 2323145"/>
              <a:gd name="connsiteX226" fmla="*/ 2270719 w 11269336"/>
              <a:gd name="connsiteY226" fmla="*/ 2052702 h 2323145"/>
              <a:gd name="connsiteX227" fmla="*/ 2253080 w 11269336"/>
              <a:gd name="connsiteY227" fmla="*/ 2056363 h 2323145"/>
              <a:gd name="connsiteX228" fmla="*/ 2250906 w 11269336"/>
              <a:gd name="connsiteY228" fmla="*/ 2055654 h 2323145"/>
              <a:gd name="connsiteX229" fmla="*/ 2236905 w 11269336"/>
              <a:gd name="connsiteY229" fmla="*/ 2062882 h 2323145"/>
              <a:gd name="connsiteX230" fmla="*/ 2225830 w 11269336"/>
              <a:gd name="connsiteY230" fmla="*/ 2074027 h 2323145"/>
              <a:gd name="connsiteX231" fmla="*/ 2073776 w 11269336"/>
              <a:gd name="connsiteY231" fmla="*/ 2089244 h 2323145"/>
              <a:gd name="connsiteX232" fmla="*/ 1948256 w 11269336"/>
              <a:gd name="connsiteY232" fmla="*/ 2146616 h 2323145"/>
              <a:gd name="connsiteX233" fmla="*/ 1865582 w 11269336"/>
              <a:gd name="connsiteY233" fmla="*/ 2153738 h 2323145"/>
              <a:gd name="connsiteX234" fmla="*/ 1835210 w 11269336"/>
              <a:gd name="connsiteY234" fmla="*/ 2134244 h 2323145"/>
              <a:gd name="connsiteX235" fmla="*/ 1632661 w 11269336"/>
              <a:gd name="connsiteY235" fmla="*/ 2173882 h 2323145"/>
              <a:gd name="connsiteX236" fmla="*/ 1579590 w 11269336"/>
              <a:gd name="connsiteY236" fmla="*/ 2173680 h 2323145"/>
              <a:gd name="connsiteX237" fmla="*/ 1535601 w 11269336"/>
              <a:gd name="connsiteY237" fmla="*/ 2194590 h 2323145"/>
              <a:gd name="connsiteX238" fmla="*/ 1515594 w 11269336"/>
              <a:gd name="connsiteY238" fmla="*/ 2189622 h 2323145"/>
              <a:gd name="connsiteX239" fmla="*/ 1512113 w 11269336"/>
              <a:gd name="connsiteY239" fmla="*/ 2188534 h 2323145"/>
              <a:gd name="connsiteX240" fmla="*/ 1498838 w 11269336"/>
              <a:gd name="connsiteY240" fmla="*/ 2189213 h 2323145"/>
              <a:gd name="connsiteX241" fmla="*/ 1494279 w 11269336"/>
              <a:gd name="connsiteY241" fmla="*/ 2183112 h 2323145"/>
              <a:gd name="connsiteX242" fmla="*/ 1473714 w 11269336"/>
              <a:gd name="connsiteY242" fmla="*/ 2179625 h 2323145"/>
              <a:gd name="connsiteX243" fmla="*/ 1449503 w 11269336"/>
              <a:gd name="connsiteY243" fmla="*/ 2182633 h 2323145"/>
              <a:gd name="connsiteX244" fmla="*/ 1266687 w 11269336"/>
              <a:gd name="connsiteY244" fmla="*/ 2212688 h 2323145"/>
              <a:gd name="connsiteX245" fmla="*/ 1239614 w 11269336"/>
              <a:gd name="connsiteY245" fmla="*/ 2209727 h 2323145"/>
              <a:gd name="connsiteX246" fmla="*/ 1202436 w 11269336"/>
              <a:gd name="connsiteY246" fmla="*/ 2209817 h 2323145"/>
              <a:gd name="connsiteX247" fmla="*/ 1136097 w 11269336"/>
              <a:gd name="connsiteY247" fmla="*/ 2205112 h 2323145"/>
              <a:gd name="connsiteX248" fmla="*/ 988232 w 11269336"/>
              <a:gd name="connsiteY248" fmla="*/ 2235635 h 2323145"/>
              <a:gd name="connsiteX249" fmla="*/ 981959 w 11269336"/>
              <a:gd name="connsiteY249" fmla="*/ 2231607 h 2323145"/>
              <a:gd name="connsiteX250" fmla="*/ 938600 w 11269336"/>
              <a:gd name="connsiteY250" fmla="*/ 2238113 h 2323145"/>
              <a:gd name="connsiteX251" fmla="*/ 791788 w 11269336"/>
              <a:gd name="connsiteY251" fmla="*/ 2293224 h 2323145"/>
              <a:gd name="connsiteX252" fmla="*/ 706914 w 11269336"/>
              <a:gd name="connsiteY252" fmla="*/ 2305046 h 2323145"/>
              <a:gd name="connsiteX253" fmla="*/ 675971 w 11269336"/>
              <a:gd name="connsiteY253" fmla="*/ 2304030 h 2323145"/>
              <a:gd name="connsiteX254" fmla="*/ 624180 w 11269336"/>
              <a:gd name="connsiteY254" fmla="*/ 2302650 h 2323145"/>
              <a:gd name="connsiteX255" fmla="*/ 583453 w 11269336"/>
              <a:gd name="connsiteY255" fmla="*/ 2288788 h 2323145"/>
              <a:gd name="connsiteX256" fmla="*/ 540946 w 11269336"/>
              <a:gd name="connsiteY256" fmla="*/ 2292721 h 2323145"/>
              <a:gd name="connsiteX257" fmla="*/ 533680 w 11269336"/>
              <a:gd name="connsiteY257" fmla="*/ 2310233 h 2323145"/>
              <a:gd name="connsiteX258" fmla="*/ 487366 w 11269336"/>
              <a:gd name="connsiteY258" fmla="*/ 2309053 h 2323145"/>
              <a:gd name="connsiteX259" fmla="*/ 416820 w 11269336"/>
              <a:gd name="connsiteY259" fmla="*/ 2305443 h 2323145"/>
              <a:gd name="connsiteX260" fmla="*/ 376805 w 11269336"/>
              <a:gd name="connsiteY260" fmla="*/ 2307647 h 2323145"/>
              <a:gd name="connsiteX261" fmla="*/ 266777 w 11269336"/>
              <a:gd name="connsiteY261" fmla="*/ 2309012 h 2323145"/>
              <a:gd name="connsiteX262" fmla="*/ 156013 w 11269336"/>
              <a:gd name="connsiteY262" fmla="*/ 2306832 h 2323145"/>
              <a:gd name="connsiteX263" fmla="*/ 87258 w 11269336"/>
              <a:gd name="connsiteY263" fmla="*/ 2285511 h 2323145"/>
              <a:gd name="connsiteX264" fmla="*/ 23798 w 11269336"/>
              <a:gd name="connsiteY264" fmla="*/ 2281822 h 2323145"/>
              <a:gd name="connsiteX265" fmla="*/ 0 w 11269336"/>
              <a:gd name="connsiteY265" fmla="*/ 2285369 h 2323145"/>
              <a:gd name="connsiteX266" fmla="*/ 0 w 11269336"/>
              <a:gd name="connsiteY26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114263 w 11269336"/>
              <a:gd name="connsiteY21" fmla="*/ 709213 h 2323145"/>
              <a:gd name="connsiteX22" fmla="*/ 9028928 w 11269336"/>
              <a:gd name="connsiteY22" fmla="*/ 745350 h 2323145"/>
              <a:gd name="connsiteX23" fmla="*/ 8977138 w 11269336"/>
              <a:gd name="connsiteY23" fmla="*/ 774970 h 2323145"/>
              <a:gd name="connsiteX24" fmla="*/ 8947030 w 11269336"/>
              <a:gd name="connsiteY24" fmla="*/ 814934 h 2323145"/>
              <a:gd name="connsiteX25" fmla="*/ 8914746 w 11269336"/>
              <a:gd name="connsiteY25" fmla="*/ 826428 h 2323145"/>
              <a:gd name="connsiteX26" fmla="*/ 8917778 w 11269336"/>
              <a:gd name="connsiteY26" fmla="*/ 835198 h 2323145"/>
              <a:gd name="connsiteX27" fmla="*/ 8905560 w 11269336"/>
              <a:gd name="connsiteY27" fmla="*/ 838358 h 2323145"/>
              <a:gd name="connsiteX28" fmla="*/ 8897564 w 11269336"/>
              <a:gd name="connsiteY28" fmla="*/ 834287 h 2323145"/>
              <a:gd name="connsiteX29" fmla="*/ 8878040 w 11269336"/>
              <a:gd name="connsiteY29" fmla="*/ 844150 h 2323145"/>
              <a:gd name="connsiteX30" fmla="*/ 8882654 w 11269336"/>
              <a:gd name="connsiteY30" fmla="*/ 892768 h 2323145"/>
              <a:gd name="connsiteX31" fmla="*/ 8795998 w 11269336"/>
              <a:gd name="connsiteY31" fmla="*/ 863337 h 2323145"/>
              <a:gd name="connsiteX32" fmla="*/ 8776970 w 11269336"/>
              <a:gd name="connsiteY32" fmla="*/ 885177 h 2323145"/>
              <a:gd name="connsiteX33" fmla="*/ 8755719 w 11269336"/>
              <a:gd name="connsiteY33" fmla="*/ 889754 h 2323145"/>
              <a:gd name="connsiteX34" fmla="*/ 8743257 w 11269336"/>
              <a:gd name="connsiteY34" fmla="*/ 904723 h 2323145"/>
              <a:gd name="connsiteX35" fmla="*/ 8721366 w 11269336"/>
              <a:gd name="connsiteY35" fmla="*/ 904711 h 2323145"/>
              <a:gd name="connsiteX36" fmla="*/ 8678353 w 11269336"/>
              <a:gd name="connsiteY36" fmla="*/ 926318 h 2323145"/>
              <a:gd name="connsiteX37" fmla="*/ 8636849 w 11269336"/>
              <a:gd name="connsiteY37" fmla="*/ 937900 h 2323145"/>
              <a:gd name="connsiteX38" fmla="*/ 8620213 w 11269336"/>
              <a:gd name="connsiteY38" fmla="*/ 943068 h 2323145"/>
              <a:gd name="connsiteX39" fmla="*/ 8612581 w 11269336"/>
              <a:gd name="connsiteY39" fmla="*/ 952695 h 2323145"/>
              <a:gd name="connsiteX40" fmla="*/ 8589038 w 11269336"/>
              <a:gd name="connsiteY40" fmla="*/ 963892 h 2323145"/>
              <a:gd name="connsiteX41" fmla="*/ 8579950 w 11269336"/>
              <a:gd name="connsiteY41" fmla="*/ 960899 h 2323145"/>
              <a:gd name="connsiteX42" fmla="*/ 8579319 w 11269336"/>
              <a:gd name="connsiteY42" fmla="*/ 965630 h 2323145"/>
              <a:gd name="connsiteX43" fmla="*/ 8547429 w 11269336"/>
              <a:gd name="connsiteY43" fmla="*/ 984506 h 2323145"/>
              <a:gd name="connsiteX44" fmla="*/ 8478704 w 11269336"/>
              <a:gd name="connsiteY44" fmla="*/ 1025490 h 2323145"/>
              <a:gd name="connsiteX45" fmla="*/ 8461421 w 11269336"/>
              <a:gd name="connsiteY45" fmla="*/ 1035512 h 2323145"/>
              <a:gd name="connsiteX46" fmla="*/ 8445003 w 11269336"/>
              <a:gd name="connsiteY46" fmla="*/ 1036851 h 2323145"/>
              <a:gd name="connsiteX47" fmla="*/ 8357350 w 11269336"/>
              <a:gd name="connsiteY47" fmla="*/ 1060213 h 2323145"/>
              <a:gd name="connsiteX48" fmla="*/ 8335565 w 11269336"/>
              <a:gd name="connsiteY48" fmla="*/ 1061151 h 2323145"/>
              <a:gd name="connsiteX49" fmla="*/ 8325267 w 11269336"/>
              <a:gd name="connsiteY49" fmla="*/ 1055919 h 2323145"/>
              <a:gd name="connsiteX50" fmla="*/ 8293586 w 11269336"/>
              <a:gd name="connsiteY50" fmla="*/ 1076144 h 2323145"/>
              <a:gd name="connsiteX51" fmla="*/ 8242405 w 11269336"/>
              <a:gd name="connsiteY51" fmla="*/ 1095960 h 2323145"/>
              <a:gd name="connsiteX52" fmla="*/ 8197391 w 11269336"/>
              <a:gd name="connsiteY52" fmla="*/ 1107746 h 2323145"/>
              <a:gd name="connsiteX53" fmla="*/ 8081474 w 11269336"/>
              <a:gd name="connsiteY53" fmla="*/ 1130125 h 2323145"/>
              <a:gd name="connsiteX54" fmla="*/ 8053585 w 11269336"/>
              <a:gd name="connsiteY54" fmla="*/ 1129169 h 2323145"/>
              <a:gd name="connsiteX55" fmla="*/ 8038422 w 11269336"/>
              <a:gd name="connsiteY55" fmla="*/ 1119092 h 2323145"/>
              <a:gd name="connsiteX56" fmla="*/ 8029450 w 11269336"/>
              <a:gd name="connsiteY56" fmla="*/ 1125592 h 2323145"/>
              <a:gd name="connsiteX57" fmla="*/ 7959552 w 11269336"/>
              <a:gd name="connsiteY57" fmla="*/ 1140188 h 2323145"/>
              <a:gd name="connsiteX58" fmla="*/ 7914188 w 11269336"/>
              <a:gd name="connsiteY58" fmla="*/ 1150862 h 2323145"/>
              <a:gd name="connsiteX59" fmla="*/ 7914918 w 11269336"/>
              <a:gd name="connsiteY59" fmla="*/ 1168758 h 2323145"/>
              <a:gd name="connsiteX60" fmla="*/ 7875510 w 11269336"/>
              <a:gd name="connsiteY60" fmla="*/ 1183153 h 2323145"/>
              <a:gd name="connsiteX61" fmla="*/ 7829932 w 11269336"/>
              <a:gd name="connsiteY61" fmla="*/ 1180782 h 2323145"/>
              <a:gd name="connsiteX62" fmla="*/ 7779182 w 11269336"/>
              <a:gd name="connsiteY62" fmla="*/ 1192665 h 2323145"/>
              <a:gd name="connsiteX63" fmla="*/ 7748774 w 11269336"/>
              <a:gd name="connsiteY63" fmla="*/ 1199586 h 2323145"/>
              <a:gd name="connsiteX64" fmla="*/ 7671846 w 11269336"/>
              <a:gd name="connsiteY64" fmla="*/ 1231966 h 2323145"/>
              <a:gd name="connsiteX65" fmla="*/ 7554146 w 11269336"/>
              <a:gd name="connsiteY65" fmla="*/ 1319748 h 2323145"/>
              <a:gd name="connsiteX66" fmla="*/ 7515052 w 11269336"/>
              <a:gd name="connsiteY66" fmla="*/ 1336718 h 2323145"/>
              <a:gd name="connsiteX67" fmla="*/ 7507193 w 11269336"/>
              <a:gd name="connsiteY67" fmla="*/ 1334617 h 2323145"/>
              <a:gd name="connsiteX68" fmla="*/ 7461694 w 11269336"/>
              <a:gd name="connsiteY68" fmla="*/ 1375866 h 2323145"/>
              <a:gd name="connsiteX69" fmla="*/ 7377571 w 11269336"/>
              <a:gd name="connsiteY69" fmla="*/ 1400128 h 2323145"/>
              <a:gd name="connsiteX70" fmla="*/ 7311261 w 11269336"/>
              <a:gd name="connsiteY70" fmla="*/ 1412652 h 2323145"/>
              <a:gd name="connsiteX71" fmla="*/ 7275307 w 11269336"/>
              <a:gd name="connsiteY71" fmla="*/ 1422171 h 2323145"/>
              <a:gd name="connsiteX72" fmla="*/ 7247783 w 11269336"/>
              <a:gd name="connsiteY72" fmla="*/ 1426330 h 2323145"/>
              <a:gd name="connsiteX73" fmla="*/ 7185047 w 11269336"/>
              <a:gd name="connsiteY73" fmla="*/ 1451812 h 2323145"/>
              <a:gd name="connsiteX74" fmla="*/ 7084117 w 11269336"/>
              <a:gd name="connsiteY74" fmla="*/ 1500281 h 2323145"/>
              <a:gd name="connsiteX75" fmla="*/ 7062011 w 11269336"/>
              <a:gd name="connsiteY75" fmla="*/ 1509183 h 2323145"/>
              <a:gd name="connsiteX76" fmla="*/ 7040555 w 11269336"/>
              <a:gd name="connsiteY76" fmla="*/ 1511207 h 2323145"/>
              <a:gd name="connsiteX77" fmla="*/ 7033438 w 11269336"/>
              <a:gd name="connsiteY77" fmla="*/ 1506772 h 2323145"/>
              <a:gd name="connsiteX78" fmla="*/ 7020886 w 11269336"/>
              <a:gd name="connsiteY78" fmla="*/ 1510764 h 2323145"/>
              <a:gd name="connsiteX79" fmla="*/ 7017033 w 11269336"/>
              <a:gd name="connsiteY79" fmla="*/ 1510650 h 2323145"/>
              <a:gd name="connsiteX80" fmla="*/ 6995460 w 11269336"/>
              <a:gd name="connsiteY80" fmla="*/ 1511173 h 2323145"/>
              <a:gd name="connsiteX81" fmla="*/ 6962144 w 11269336"/>
              <a:gd name="connsiteY81" fmla="*/ 1541508 h 2323145"/>
              <a:gd name="connsiteX82" fmla="*/ 6910674 w 11269336"/>
              <a:gd name="connsiteY82" fmla="*/ 1554793 h 2323145"/>
              <a:gd name="connsiteX83" fmla="*/ 6732152 w 11269336"/>
              <a:gd name="connsiteY83" fmla="*/ 1642538 h 2323145"/>
              <a:gd name="connsiteX84" fmla="*/ 6694106 w 11269336"/>
              <a:gd name="connsiteY84" fmla="*/ 1632377 h 2323145"/>
              <a:gd name="connsiteX85" fmla="*/ 6617223 w 11269336"/>
              <a:gd name="connsiteY85" fmla="*/ 1659889 h 2323145"/>
              <a:gd name="connsiteX86" fmla="*/ 6521138 w 11269336"/>
              <a:gd name="connsiteY86" fmla="*/ 1744340 h 2323145"/>
              <a:gd name="connsiteX87" fmla="*/ 6380677 w 11269336"/>
              <a:gd name="connsiteY87" fmla="*/ 1796883 h 2323145"/>
              <a:gd name="connsiteX88" fmla="*/ 6374897 w 11269336"/>
              <a:gd name="connsiteY88" fmla="*/ 1809910 h 2323145"/>
              <a:gd name="connsiteX89" fmla="*/ 6364545 w 11269336"/>
              <a:gd name="connsiteY89" fmla="*/ 1820090 h 2323145"/>
              <a:gd name="connsiteX90" fmla="*/ 6362126 w 11269336"/>
              <a:gd name="connsiteY90" fmla="*/ 1819991 h 2323145"/>
              <a:gd name="connsiteX91" fmla="*/ 6346673 w 11269336"/>
              <a:gd name="connsiteY91" fmla="*/ 1827824 h 2323145"/>
              <a:gd name="connsiteX92" fmla="*/ 6345588 w 11269336"/>
              <a:gd name="connsiteY92" fmla="*/ 1832232 h 2323145"/>
              <a:gd name="connsiteX93" fmla="*/ 6335708 w 11269336"/>
              <a:gd name="connsiteY93" fmla="*/ 1838451 h 2323145"/>
              <a:gd name="connsiteX94" fmla="*/ 6318182 w 11269336"/>
              <a:gd name="connsiteY94" fmla="*/ 1852975 h 2323145"/>
              <a:gd name="connsiteX95" fmla="*/ 6313084 w 11269336"/>
              <a:gd name="connsiteY95" fmla="*/ 1853561 h 2323145"/>
              <a:gd name="connsiteX96" fmla="*/ 6283816 w 11269336"/>
              <a:gd name="connsiteY96" fmla="*/ 1872148 h 2323145"/>
              <a:gd name="connsiteX97" fmla="*/ 6282550 w 11269336"/>
              <a:gd name="connsiteY97" fmla="*/ 1871392 h 2323145"/>
              <a:gd name="connsiteX98" fmla="*/ 6270527 w 11269336"/>
              <a:gd name="connsiteY98" fmla="*/ 1872208 h 2323145"/>
              <a:gd name="connsiteX99" fmla="*/ 6249518 w 11269336"/>
              <a:gd name="connsiteY99" fmla="*/ 1876079 h 2323145"/>
              <a:gd name="connsiteX100" fmla="*/ 6190386 w 11269336"/>
              <a:gd name="connsiteY100" fmla="*/ 1872478 h 2323145"/>
              <a:gd name="connsiteX101" fmla="*/ 6159777 w 11269336"/>
              <a:gd name="connsiteY101" fmla="*/ 1891745 h 2323145"/>
              <a:gd name="connsiteX102" fmla="*/ 6153131 w 11269336"/>
              <a:gd name="connsiteY102" fmla="*/ 1895079 h 2323145"/>
              <a:gd name="connsiteX103" fmla="*/ 6152798 w 11269336"/>
              <a:gd name="connsiteY103" fmla="*/ 1894920 h 2323145"/>
              <a:gd name="connsiteX104" fmla="*/ 6145388 w 11269336"/>
              <a:gd name="connsiteY104" fmla="*/ 1897990 h 2323145"/>
              <a:gd name="connsiteX105" fmla="*/ 6141014 w 11269336"/>
              <a:gd name="connsiteY105" fmla="*/ 1901155 h 2323145"/>
              <a:gd name="connsiteX106" fmla="*/ 6128122 w 11269336"/>
              <a:gd name="connsiteY106" fmla="*/ 1907623 h 2323145"/>
              <a:gd name="connsiteX107" fmla="*/ 6122351 w 11269336"/>
              <a:gd name="connsiteY107" fmla="*/ 1908359 h 2323145"/>
              <a:gd name="connsiteX108" fmla="*/ 6064750 w 11269336"/>
              <a:gd name="connsiteY108" fmla="*/ 1896394 h 2323145"/>
              <a:gd name="connsiteX109" fmla="*/ 5964230 w 11269336"/>
              <a:gd name="connsiteY109" fmla="*/ 1910038 h 2323145"/>
              <a:gd name="connsiteX110" fmla="*/ 5865399 w 11269336"/>
              <a:gd name="connsiteY110" fmla="*/ 1926966 h 2323145"/>
              <a:gd name="connsiteX111" fmla="*/ 5829951 w 11269336"/>
              <a:gd name="connsiteY111" fmla="*/ 1934755 h 2323145"/>
              <a:gd name="connsiteX112" fmla="*/ 5765285 w 11269336"/>
              <a:gd name="connsiteY112" fmla="*/ 1941322 h 2323145"/>
              <a:gd name="connsiteX113" fmla="*/ 5734750 w 11269336"/>
              <a:gd name="connsiteY113" fmla="*/ 1939793 h 2323145"/>
              <a:gd name="connsiteX114" fmla="*/ 5733569 w 11269336"/>
              <a:gd name="connsiteY114" fmla="*/ 1940505 h 2323145"/>
              <a:gd name="connsiteX115" fmla="*/ 5730329 w 11269336"/>
              <a:gd name="connsiteY115" fmla="*/ 1937845 h 2323145"/>
              <a:gd name="connsiteX116" fmla="*/ 5724661 w 11269336"/>
              <a:gd name="connsiteY116" fmla="*/ 1937455 h 2323145"/>
              <a:gd name="connsiteX117" fmla="*/ 5710186 w 11269336"/>
              <a:gd name="connsiteY117" fmla="*/ 1941370 h 2323145"/>
              <a:gd name="connsiteX118" fmla="*/ 5704910 w 11269336"/>
              <a:gd name="connsiteY118" fmla="*/ 1943663 h 2323145"/>
              <a:gd name="connsiteX119" fmla="*/ 5696836 w 11269336"/>
              <a:gd name="connsiteY119" fmla="*/ 1945271 h 2323145"/>
              <a:gd name="connsiteX120" fmla="*/ 5696583 w 11269336"/>
              <a:gd name="connsiteY120" fmla="*/ 1945050 h 2323145"/>
              <a:gd name="connsiteX121" fmla="*/ 5689123 w 11269336"/>
              <a:gd name="connsiteY121" fmla="*/ 1947067 h 2323145"/>
              <a:gd name="connsiteX122" fmla="*/ 5653291 w 11269336"/>
              <a:gd name="connsiteY122" fmla="*/ 1960245 h 2323145"/>
              <a:gd name="connsiteX123" fmla="*/ 5599385 w 11269336"/>
              <a:gd name="connsiteY123" fmla="*/ 1945198 h 2323145"/>
              <a:gd name="connsiteX124" fmla="*/ 5578300 w 11269336"/>
              <a:gd name="connsiteY124" fmla="*/ 1944963 h 2323145"/>
              <a:gd name="connsiteX125" fmla="*/ 5566758 w 11269336"/>
              <a:gd name="connsiteY125" fmla="*/ 1943441 h 2323145"/>
              <a:gd name="connsiteX126" fmla="*/ 5565857 w 11269336"/>
              <a:gd name="connsiteY126" fmla="*/ 1942445 h 2323145"/>
              <a:gd name="connsiteX127" fmla="*/ 5531534 w 11269336"/>
              <a:gd name="connsiteY127" fmla="*/ 1955208 h 2323145"/>
              <a:gd name="connsiteX128" fmla="*/ 5526552 w 11269336"/>
              <a:gd name="connsiteY128" fmla="*/ 1954799 h 2323145"/>
              <a:gd name="connsiteX129" fmla="*/ 5504723 w 11269336"/>
              <a:gd name="connsiteY129" fmla="*/ 1965811 h 2323145"/>
              <a:gd name="connsiteX130" fmla="*/ 5493156 w 11269336"/>
              <a:gd name="connsiteY130" fmla="*/ 1970063 h 2323145"/>
              <a:gd name="connsiteX131" fmla="*/ 5490486 w 11269336"/>
              <a:gd name="connsiteY131" fmla="*/ 1974227 h 2323145"/>
              <a:gd name="connsiteX132" fmla="*/ 5473107 w 11269336"/>
              <a:gd name="connsiteY132" fmla="*/ 1979001 h 2323145"/>
              <a:gd name="connsiteX133" fmla="*/ 5470885 w 11269336"/>
              <a:gd name="connsiteY133" fmla="*/ 1978432 h 2323145"/>
              <a:gd name="connsiteX134" fmla="*/ 5457393 w 11269336"/>
              <a:gd name="connsiteY134" fmla="*/ 1986525 h 2323145"/>
              <a:gd name="connsiteX135" fmla="*/ 5447102 w 11269336"/>
              <a:gd name="connsiteY135" fmla="*/ 1998329 h 2323145"/>
              <a:gd name="connsiteX136" fmla="*/ 5159151 w 11269336"/>
              <a:gd name="connsiteY136" fmla="*/ 2029640 h 2323145"/>
              <a:gd name="connsiteX137" fmla="*/ 5041688 w 11269336"/>
              <a:gd name="connsiteY137" fmla="*/ 2022334 h 2323145"/>
              <a:gd name="connsiteX138" fmla="*/ 4860988 w 11269336"/>
              <a:gd name="connsiteY138" fmla="*/ 2135698 h 2323145"/>
              <a:gd name="connsiteX139" fmla="*/ 4807902 w 11269336"/>
              <a:gd name="connsiteY139" fmla="*/ 2138894 h 2323145"/>
              <a:gd name="connsiteX140" fmla="*/ 4765388 w 11269336"/>
              <a:gd name="connsiteY140" fmla="*/ 2162525 h 2323145"/>
              <a:gd name="connsiteX141" fmla="*/ 4745033 w 11269336"/>
              <a:gd name="connsiteY141" fmla="*/ 2158859 h 2323145"/>
              <a:gd name="connsiteX142" fmla="*/ 4741475 w 11269336"/>
              <a:gd name="connsiteY142" fmla="*/ 2157998 h 2323145"/>
              <a:gd name="connsiteX143" fmla="*/ 4728247 w 11269336"/>
              <a:gd name="connsiteY143" fmla="*/ 2159526 h 2323145"/>
              <a:gd name="connsiteX144" fmla="*/ 4723263 w 11269336"/>
              <a:gd name="connsiteY144" fmla="*/ 2153742 h 2323145"/>
              <a:gd name="connsiteX145" fmla="*/ 4702453 w 11269336"/>
              <a:gd name="connsiteY145" fmla="*/ 2151586 h 2323145"/>
              <a:gd name="connsiteX146" fmla="*/ 4678455 w 11269336"/>
              <a:gd name="connsiteY146" fmla="*/ 2156131 h 2323145"/>
              <a:gd name="connsiteX147" fmla="*/ 4593061 w 11269336"/>
              <a:gd name="connsiteY147" fmla="*/ 2171597 h 2323145"/>
              <a:gd name="connsiteX148" fmla="*/ 4579902 w 11269336"/>
              <a:gd name="connsiteY148" fmla="*/ 2177927 h 2323145"/>
              <a:gd name="connsiteX149" fmla="*/ 4533444 w 11269336"/>
              <a:gd name="connsiteY149" fmla="*/ 2181200 h 2323145"/>
              <a:gd name="connsiteX150" fmla="*/ 4492832 w 11269336"/>
              <a:gd name="connsiteY150" fmla="*/ 2188033 h 2323145"/>
              <a:gd name="connsiteX151" fmla="*/ 4467257 w 11269336"/>
              <a:gd name="connsiteY151" fmla="*/ 2196121 h 2323145"/>
              <a:gd name="connsiteX152" fmla="*/ 4459937 w 11269336"/>
              <a:gd name="connsiteY152" fmla="*/ 2195182 h 2323145"/>
              <a:gd name="connsiteX153" fmla="*/ 4433312 w 11269336"/>
              <a:gd name="connsiteY153" fmla="*/ 2199004 h 2323145"/>
              <a:gd name="connsiteX154" fmla="*/ 4420601 w 11269336"/>
              <a:gd name="connsiteY154" fmla="*/ 2205158 h 2323145"/>
              <a:gd name="connsiteX155" fmla="*/ 4405765 w 11269336"/>
              <a:gd name="connsiteY155" fmla="*/ 2199902 h 2323145"/>
              <a:gd name="connsiteX156" fmla="*/ 4401354 w 11269336"/>
              <a:gd name="connsiteY156" fmla="*/ 2194745 h 2323145"/>
              <a:gd name="connsiteX157" fmla="*/ 4383151 w 11269336"/>
              <a:gd name="connsiteY157" fmla="*/ 2201140 h 2323145"/>
              <a:gd name="connsiteX158" fmla="*/ 4366646 w 11269336"/>
              <a:gd name="connsiteY158" fmla="*/ 2198564 h 2323145"/>
              <a:gd name="connsiteX159" fmla="*/ 4354009 w 11269336"/>
              <a:gd name="connsiteY159" fmla="*/ 2204984 h 2323145"/>
              <a:gd name="connsiteX160" fmla="*/ 4348284 w 11269336"/>
              <a:gd name="connsiteY160" fmla="*/ 2205270 h 2323145"/>
              <a:gd name="connsiteX161" fmla="*/ 4333906 w 11269336"/>
              <a:gd name="connsiteY161" fmla="*/ 2205251 h 2323145"/>
              <a:gd name="connsiteX162" fmla="*/ 4308819 w 11269336"/>
              <a:gd name="connsiteY162" fmla="*/ 2203822 h 2323145"/>
              <a:gd name="connsiteX163" fmla="*/ 4301210 w 11269336"/>
              <a:gd name="connsiteY163" fmla="*/ 2204456 h 2323145"/>
              <a:gd name="connsiteX164" fmla="*/ 4283095 w 11269336"/>
              <a:gd name="connsiteY164" fmla="*/ 2198177 h 2323145"/>
              <a:gd name="connsiteX165" fmla="*/ 4250119 w 11269336"/>
              <a:gd name="connsiteY165" fmla="*/ 2196342 h 2323145"/>
              <a:gd name="connsiteX166" fmla="*/ 4189203 w 11269336"/>
              <a:gd name="connsiteY166" fmla="*/ 2178994 h 2323145"/>
              <a:gd name="connsiteX167" fmla="*/ 4154035 w 11269336"/>
              <a:gd name="connsiteY167" fmla="*/ 2171950 h 2323145"/>
              <a:gd name="connsiteX168" fmla="*/ 4129569 w 11269336"/>
              <a:gd name="connsiteY168" fmla="*/ 2163850 h 2323145"/>
              <a:gd name="connsiteX169" fmla="*/ 4061250 w 11269336"/>
              <a:gd name="connsiteY169" fmla="*/ 2159236 h 2323145"/>
              <a:gd name="connsiteX170" fmla="*/ 3945480 w 11269336"/>
              <a:gd name="connsiteY170" fmla="*/ 2158279 h 2323145"/>
              <a:gd name="connsiteX171" fmla="*/ 3921468 w 11269336"/>
              <a:gd name="connsiteY171" fmla="*/ 2156588 h 2323145"/>
              <a:gd name="connsiteX172" fmla="*/ 3903348 w 11269336"/>
              <a:gd name="connsiteY172" fmla="*/ 2149220 h 2323145"/>
              <a:gd name="connsiteX173" fmla="*/ 3901342 w 11269336"/>
              <a:gd name="connsiteY173" fmla="*/ 2142355 h 2323145"/>
              <a:gd name="connsiteX174" fmla="*/ 3888539 w 11269336"/>
              <a:gd name="connsiteY174" fmla="*/ 2140476 h 2323145"/>
              <a:gd name="connsiteX175" fmla="*/ 3885662 w 11269336"/>
              <a:gd name="connsiteY175" fmla="*/ 2138740 h 2323145"/>
              <a:gd name="connsiteX176" fmla="*/ 3868627 w 11269336"/>
              <a:gd name="connsiteY176" fmla="*/ 2130023 h 2323145"/>
              <a:gd name="connsiteX177" fmla="*/ 3819177 w 11269336"/>
              <a:gd name="connsiteY177" fmla="*/ 2142111 h 2323145"/>
              <a:gd name="connsiteX178" fmla="*/ 3769100 w 11269336"/>
              <a:gd name="connsiteY178" fmla="*/ 2131731 h 2323145"/>
              <a:gd name="connsiteX179" fmla="*/ 3562752 w 11269336"/>
              <a:gd name="connsiteY179" fmla="*/ 2131785 h 2323145"/>
              <a:gd name="connsiteX180" fmla="*/ 3541402 w 11269336"/>
              <a:gd name="connsiteY180" fmla="*/ 2106821 h 2323145"/>
              <a:gd name="connsiteX181" fmla="*/ 3365341 w 11269336"/>
              <a:gd name="connsiteY181" fmla="*/ 2077638 h 2323145"/>
              <a:gd name="connsiteX182" fmla="*/ 3170922 w 11269336"/>
              <a:gd name="connsiteY182" fmla="*/ 2115957 h 2323145"/>
              <a:gd name="connsiteX183" fmla="*/ 3156256 w 11269336"/>
              <a:gd name="connsiteY183" fmla="*/ 2124773 h 2323145"/>
              <a:gd name="connsiteX184" fmla="*/ 3140298 w 11269336"/>
              <a:gd name="connsiteY184" fmla="*/ 2129182 h 2323145"/>
              <a:gd name="connsiteX185" fmla="*/ 3138514 w 11269336"/>
              <a:gd name="connsiteY185" fmla="*/ 2128069 h 2323145"/>
              <a:gd name="connsiteX186" fmla="*/ 3120467 w 11269336"/>
              <a:gd name="connsiteY186" fmla="*/ 2128281 h 2323145"/>
              <a:gd name="connsiteX187" fmla="*/ 3116175 w 11269336"/>
              <a:gd name="connsiteY187" fmla="*/ 2131633 h 2323145"/>
              <a:gd name="connsiteX188" fmla="*/ 3103685 w 11269336"/>
              <a:gd name="connsiteY188" fmla="*/ 2132814 h 2323145"/>
              <a:gd name="connsiteX189" fmla="*/ 3078794 w 11269336"/>
              <a:gd name="connsiteY189" fmla="*/ 2137935 h 2323145"/>
              <a:gd name="connsiteX190" fmla="*/ 3074407 w 11269336"/>
              <a:gd name="connsiteY190" fmla="*/ 2136274 h 2323145"/>
              <a:gd name="connsiteX191" fmla="*/ 3037285 w 11269336"/>
              <a:gd name="connsiteY191" fmla="*/ 2139919 h 2323145"/>
              <a:gd name="connsiteX192" fmla="*/ 3036901 w 11269336"/>
              <a:gd name="connsiteY192" fmla="*/ 2138726 h 2323145"/>
              <a:gd name="connsiteX193" fmla="*/ 3026996 w 11269336"/>
              <a:gd name="connsiteY193" fmla="*/ 2134322 h 2323145"/>
              <a:gd name="connsiteX194" fmla="*/ 3007772 w 11269336"/>
              <a:gd name="connsiteY194" fmla="*/ 2128742 h 2323145"/>
              <a:gd name="connsiteX195" fmla="*/ 2965030 w 11269336"/>
              <a:gd name="connsiteY195" fmla="*/ 2100494 h 2323145"/>
              <a:gd name="connsiteX196" fmla="*/ 2926342 w 11269336"/>
              <a:gd name="connsiteY196" fmla="*/ 2104155 h 2323145"/>
              <a:gd name="connsiteX197" fmla="*/ 2918608 w 11269336"/>
              <a:gd name="connsiteY197" fmla="*/ 2104215 h 2323145"/>
              <a:gd name="connsiteX198" fmla="*/ 2918475 w 11269336"/>
              <a:gd name="connsiteY198" fmla="*/ 2103937 h 2323145"/>
              <a:gd name="connsiteX199" fmla="*/ 2910360 w 11269336"/>
              <a:gd name="connsiteY199" fmla="*/ 2103444 h 2323145"/>
              <a:gd name="connsiteX200" fmla="*/ 2904507 w 11269336"/>
              <a:gd name="connsiteY200" fmla="*/ 2104326 h 2323145"/>
              <a:gd name="connsiteX201" fmla="*/ 2889503 w 11269336"/>
              <a:gd name="connsiteY201" fmla="*/ 2104443 h 2323145"/>
              <a:gd name="connsiteX202" fmla="*/ 2884480 w 11269336"/>
              <a:gd name="connsiteY202" fmla="*/ 2102626 h 2323145"/>
              <a:gd name="connsiteX203" fmla="*/ 2882689 w 11269336"/>
              <a:gd name="connsiteY203" fmla="*/ 2099228 h 2323145"/>
              <a:gd name="connsiteX204" fmla="*/ 2881291 w 11269336"/>
              <a:gd name="connsiteY204" fmla="*/ 2099618 h 2323145"/>
              <a:gd name="connsiteX205" fmla="*/ 2853979 w 11269336"/>
              <a:gd name="connsiteY205" fmla="*/ 2090388 h 2323145"/>
              <a:gd name="connsiteX206" fmla="*/ 2791790 w 11269336"/>
              <a:gd name="connsiteY206" fmla="*/ 2080332 h 2323145"/>
              <a:gd name="connsiteX207" fmla="*/ 2755844 w 11269336"/>
              <a:gd name="connsiteY207" fmla="*/ 2078874 h 2323145"/>
              <a:gd name="connsiteX208" fmla="*/ 2657742 w 11269336"/>
              <a:gd name="connsiteY208" fmla="*/ 2070179 h 2323145"/>
              <a:gd name="connsiteX209" fmla="*/ 2559549 w 11269336"/>
              <a:gd name="connsiteY209" fmla="*/ 2057873 h 2323145"/>
              <a:gd name="connsiteX210" fmla="*/ 2512054 w 11269336"/>
              <a:gd name="connsiteY210" fmla="*/ 2031671 h 2323145"/>
              <a:gd name="connsiteX211" fmla="*/ 2506437 w 11269336"/>
              <a:gd name="connsiteY211" fmla="*/ 2030918 h 2323145"/>
              <a:gd name="connsiteX212" fmla="*/ 2491752 w 11269336"/>
              <a:gd name="connsiteY212" fmla="*/ 2033906 h 2323145"/>
              <a:gd name="connsiteX213" fmla="*/ 2486338 w 11269336"/>
              <a:gd name="connsiteY213" fmla="*/ 2035862 h 2323145"/>
              <a:gd name="connsiteX214" fmla="*/ 2478186 w 11269336"/>
              <a:gd name="connsiteY214" fmla="*/ 2036953 h 2323145"/>
              <a:gd name="connsiteX215" fmla="*/ 2477950 w 11269336"/>
              <a:gd name="connsiteY215" fmla="*/ 2036715 h 2323145"/>
              <a:gd name="connsiteX216" fmla="*/ 2470381 w 11269336"/>
              <a:gd name="connsiteY216" fmla="*/ 2038256 h 2323145"/>
              <a:gd name="connsiteX217" fmla="*/ 2433781 w 11269336"/>
              <a:gd name="connsiteY217" fmla="*/ 2049140 h 2323145"/>
              <a:gd name="connsiteX218" fmla="*/ 2381172 w 11269336"/>
              <a:gd name="connsiteY218" fmla="*/ 2030645 h 2323145"/>
              <a:gd name="connsiteX219" fmla="*/ 2360198 w 11269336"/>
              <a:gd name="connsiteY219" fmla="*/ 2029059 h 2323145"/>
              <a:gd name="connsiteX220" fmla="*/ 2348815 w 11269336"/>
              <a:gd name="connsiteY220" fmla="*/ 2026798 h 2323145"/>
              <a:gd name="connsiteX221" fmla="*/ 2347988 w 11269336"/>
              <a:gd name="connsiteY221" fmla="*/ 2025745 h 2323145"/>
              <a:gd name="connsiteX222" fmla="*/ 2312920 w 11269336"/>
              <a:gd name="connsiteY222" fmla="*/ 2036311 h 2323145"/>
              <a:gd name="connsiteX223" fmla="*/ 2307986 w 11269336"/>
              <a:gd name="connsiteY223" fmla="*/ 2035583 h 2323145"/>
              <a:gd name="connsiteX224" fmla="*/ 2285481 w 11269336"/>
              <a:gd name="connsiteY224" fmla="*/ 2045197 h 2323145"/>
              <a:gd name="connsiteX225" fmla="*/ 2273666 w 11269336"/>
              <a:gd name="connsiteY225" fmla="*/ 2048710 h 2323145"/>
              <a:gd name="connsiteX226" fmla="*/ 2270719 w 11269336"/>
              <a:gd name="connsiteY226" fmla="*/ 2052702 h 2323145"/>
              <a:gd name="connsiteX227" fmla="*/ 2253080 w 11269336"/>
              <a:gd name="connsiteY227" fmla="*/ 2056363 h 2323145"/>
              <a:gd name="connsiteX228" fmla="*/ 2250906 w 11269336"/>
              <a:gd name="connsiteY228" fmla="*/ 2055654 h 2323145"/>
              <a:gd name="connsiteX229" fmla="*/ 2236905 w 11269336"/>
              <a:gd name="connsiteY229" fmla="*/ 2062882 h 2323145"/>
              <a:gd name="connsiteX230" fmla="*/ 2225830 w 11269336"/>
              <a:gd name="connsiteY230" fmla="*/ 2074027 h 2323145"/>
              <a:gd name="connsiteX231" fmla="*/ 2073776 w 11269336"/>
              <a:gd name="connsiteY231" fmla="*/ 2089244 h 2323145"/>
              <a:gd name="connsiteX232" fmla="*/ 1948256 w 11269336"/>
              <a:gd name="connsiteY232" fmla="*/ 2146616 h 2323145"/>
              <a:gd name="connsiteX233" fmla="*/ 1865582 w 11269336"/>
              <a:gd name="connsiteY233" fmla="*/ 2153738 h 2323145"/>
              <a:gd name="connsiteX234" fmla="*/ 1835210 w 11269336"/>
              <a:gd name="connsiteY234" fmla="*/ 2134244 h 2323145"/>
              <a:gd name="connsiteX235" fmla="*/ 1632661 w 11269336"/>
              <a:gd name="connsiteY235" fmla="*/ 2173882 h 2323145"/>
              <a:gd name="connsiteX236" fmla="*/ 1579590 w 11269336"/>
              <a:gd name="connsiteY236" fmla="*/ 2173680 h 2323145"/>
              <a:gd name="connsiteX237" fmla="*/ 1535601 w 11269336"/>
              <a:gd name="connsiteY237" fmla="*/ 2194590 h 2323145"/>
              <a:gd name="connsiteX238" fmla="*/ 1515594 w 11269336"/>
              <a:gd name="connsiteY238" fmla="*/ 2189622 h 2323145"/>
              <a:gd name="connsiteX239" fmla="*/ 1512113 w 11269336"/>
              <a:gd name="connsiteY239" fmla="*/ 2188534 h 2323145"/>
              <a:gd name="connsiteX240" fmla="*/ 1498838 w 11269336"/>
              <a:gd name="connsiteY240" fmla="*/ 2189213 h 2323145"/>
              <a:gd name="connsiteX241" fmla="*/ 1494279 w 11269336"/>
              <a:gd name="connsiteY241" fmla="*/ 2183112 h 2323145"/>
              <a:gd name="connsiteX242" fmla="*/ 1473714 w 11269336"/>
              <a:gd name="connsiteY242" fmla="*/ 2179625 h 2323145"/>
              <a:gd name="connsiteX243" fmla="*/ 1449503 w 11269336"/>
              <a:gd name="connsiteY243" fmla="*/ 2182633 h 2323145"/>
              <a:gd name="connsiteX244" fmla="*/ 1266687 w 11269336"/>
              <a:gd name="connsiteY244" fmla="*/ 2212688 h 2323145"/>
              <a:gd name="connsiteX245" fmla="*/ 1239614 w 11269336"/>
              <a:gd name="connsiteY245" fmla="*/ 2209727 h 2323145"/>
              <a:gd name="connsiteX246" fmla="*/ 1202436 w 11269336"/>
              <a:gd name="connsiteY246" fmla="*/ 2209817 h 2323145"/>
              <a:gd name="connsiteX247" fmla="*/ 1136097 w 11269336"/>
              <a:gd name="connsiteY247" fmla="*/ 2205112 h 2323145"/>
              <a:gd name="connsiteX248" fmla="*/ 988232 w 11269336"/>
              <a:gd name="connsiteY248" fmla="*/ 2235635 h 2323145"/>
              <a:gd name="connsiteX249" fmla="*/ 981959 w 11269336"/>
              <a:gd name="connsiteY249" fmla="*/ 2231607 h 2323145"/>
              <a:gd name="connsiteX250" fmla="*/ 938600 w 11269336"/>
              <a:gd name="connsiteY250" fmla="*/ 2238113 h 2323145"/>
              <a:gd name="connsiteX251" fmla="*/ 791788 w 11269336"/>
              <a:gd name="connsiteY251" fmla="*/ 2293224 h 2323145"/>
              <a:gd name="connsiteX252" fmla="*/ 706914 w 11269336"/>
              <a:gd name="connsiteY252" fmla="*/ 2305046 h 2323145"/>
              <a:gd name="connsiteX253" fmla="*/ 675971 w 11269336"/>
              <a:gd name="connsiteY253" fmla="*/ 2304030 h 2323145"/>
              <a:gd name="connsiteX254" fmla="*/ 624180 w 11269336"/>
              <a:gd name="connsiteY254" fmla="*/ 2302650 h 2323145"/>
              <a:gd name="connsiteX255" fmla="*/ 583453 w 11269336"/>
              <a:gd name="connsiteY255" fmla="*/ 2288788 h 2323145"/>
              <a:gd name="connsiteX256" fmla="*/ 540946 w 11269336"/>
              <a:gd name="connsiteY256" fmla="*/ 2292721 h 2323145"/>
              <a:gd name="connsiteX257" fmla="*/ 533680 w 11269336"/>
              <a:gd name="connsiteY257" fmla="*/ 2310233 h 2323145"/>
              <a:gd name="connsiteX258" fmla="*/ 487366 w 11269336"/>
              <a:gd name="connsiteY258" fmla="*/ 2309053 h 2323145"/>
              <a:gd name="connsiteX259" fmla="*/ 416820 w 11269336"/>
              <a:gd name="connsiteY259" fmla="*/ 2305443 h 2323145"/>
              <a:gd name="connsiteX260" fmla="*/ 376805 w 11269336"/>
              <a:gd name="connsiteY260" fmla="*/ 2307647 h 2323145"/>
              <a:gd name="connsiteX261" fmla="*/ 266777 w 11269336"/>
              <a:gd name="connsiteY261" fmla="*/ 2309012 h 2323145"/>
              <a:gd name="connsiteX262" fmla="*/ 156013 w 11269336"/>
              <a:gd name="connsiteY262" fmla="*/ 2306832 h 2323145"/>
              <a:gd name="connsiteX263" fmla="*/ 87258 w 11269336"/>
              <a:gd name="connsiteY263" fmla="*/ 2285511 h 2323145"/>
              <a:gd name="connsiteX264" fmla="*/ 23798 w 11269336"/>
              <a:gd name="connsiteY264" fmla="*/ 2281822 h 2323145"/>
              <a:gd name="connsiteX265" fmla="*/ 0 w 11269336"/>
              <a:gd name="connsiteY265" fmla="*/ 2285369 h 2323145"/>
              <a:gd name="connsiteX266" fmla="*/ 0 w 11269336"/>
              <a:gd name="connsiteY26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028928 w 11269336"/>
              <a:gd name="connsiteY21" fmla="*/ 745350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028928 w 11269336"/>
              <a:gd name="connsiteY21" fmla="*/ 745350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9070855 w 11269336"/>
              <a:gd name="connsiteY23" fmla="*/ 794621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9070855 w 11269336"/>
              <a:gd name="connsiteY23" fmla="*/ 794621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795998 w 11269336"/>
              <a:gd name="connsiteY29" fmla="*/ 863337 h 2323145"/>
              <a:gd name="connsiteX30" fmla="*/ 8776970 w 11269336"/>
              <a:gd name="connsiteY30" fmla="*/ 885177 h 2323145"/>
              <a:gd name="connsiteX31" fmla="*/ 8755719 w 11269336"/>
              <a:gd name="connsiteY31" fmla="*/ 889754 h 2323145"/>
              <a:gd name="connsiteX32" fmla="*/ 8743257 w 11269336"/>
              <a:gd name="connsiteY32" fmla="*/ 904723 h 2323145"/>
              <a:gd name="connsiteX33" fmla="*/ 8721366 w 11269336"/>
              <a:gd name="connsiteY33" fmla="*/ 904711 h 2323145"/>
              <a:gd name="connsiteX34" fmla="*/ 8678353 w 11269336"/>
              <a:gd name="connsiteY34" fmla="*/ 926318 h 2323145"/>
              <a:gd name="connsiteX35" fmla="*/ 8636849 w 11269336"/>
              <a:gd name="connsiteY35" fmla="*/ 937900 h 2323145"/>
              <a:gd name="connsiteX36" fmla="*/ 8620213 w 11269336"/>
              <a:gd name="connsiteY36" fmla="*/ 943068 h 2323145"/>
              <a:gd name="connsiteX37" fmla="*/ 8612581 w 11269336"/>
              <a:gd name="connsiteY37" fmla="*/ 952695 h 2323145"/>
              <a:gd name="connsiteX38" fmla="*/ 8589038 w 11269336"/>
              <a:gd name="connsiteY38" fmla="*/ 963892 h 2323145"/>
              <a:gd name="connsiteX39" fmla="*/ 8579950 w 11269336"/>
              <a:gd name="connsiteY39" fmla="*/ 960899 h 2323145"/>
              <a:gd name="connsiteX40" fmla="*/ 8579319 w 11269336"/>
              <a:gd name="connsiteY40" fmla="*/ 965630 h 2323145"/>
              <a:gd name="connsiteX41" fmla="*/ 8547429 w 11269336"/>
              <a:gd name="connsiteY41" fmla="*/ 984506 h 2323145"/>
              <a:gd name="connsiteX42" fmla="*/ 8478704 w 11269336"/>
              <a:gd name="connsiteY42" fmla="*/ 1025490 h 2323145"/>
              <a:gd name="connsiteX43" fmla="*/ 8461421 w 11269336"/>
              <a:gd name="connsiteY43" fmla="*/ 1035512 h 2323145"/>
              <a:gd name="connsiteX44" fmla="*/ 8445003 w 11269336"/>
              <a:gd name="connsiteY44" fmla="*/ 1036851 h 2323145"/>
              <a:gd name="connsiteX45" fmla="*/ 8357350 w 11269336"/>
              <a:gd name="connsiteY45" fmla="*/ 1060213 h 2323145"/>
              <a:gd name="connsiteX46" fmla="*/ 8335565 w 11269336"/>
              <a:gd name="connsiteY46" fmla="*/ 1061151 h 2323145"/>
              <a:gd name="connsiteX47" fmla="*/ 8325267 w 11269336"/>
              <a:gd name="connsiteY47" fmla="*/ 1055919 h 2323145"/>
              <a:gd name="connsiteX48" fmla="*/ 8293586 w 11269336"/>
              <a:gd name="connsiteY48" fmla="*/ 1076144 h 2323145"/>
              <a:gd name="connsiteX49" fmla="*/ 8242405 w 11269336"/>
              <a:gd name="connsiteY49" fmla="*/ 1095960 h 2323145"/>
              <a:gd name="connsiteX50" fmla="*/ 8197391 w 11269336"/>
              <a:gd name="connsiteY50" fmla="*/ 1107746 h 2323145"/>
              <a:gd name="connsiteX51" fmla="*/ 8081474 w 11269336"/>
              <a:gd name="connsiteY51" fmla="*/ 1130125 h 2323145"/>
              <a:gd name="connsiteX52" fmla="*/ 8053585 w 11269336"/>
              <a:gd name="connsiteY52" fmla="*/ 1129169 h 2323145"/>
              <a:gd name="connsiteX53" fmla="*/ 8038422 w 11269336"/>
              <a:gd name="connsiteY53" fmla="*/ 1119092 h 2323145"/>
              <a:gd name="connsiteX54" fmla="*/ 8029450 w 11269336"/>
              <a:gd name="connsiteY54" fmla="*/ 1125592 h 2323145"/>
              <a:gd name="connsiteX55" fmla="*/ 7959552 w 11269336"/>
              <a:gd name="connsiteY55" fmla="*/ 1140188 h 2323145"/>
              <a:gd name="connsiteX56" fmla="*/ 7914188 w 11269336"/>
              <a:gd name="connsiteY56" fmla="*/ 1150862 h 2323145"/>
              <a:gd name="connsiteX57" fmla="*/ 7914918 w 11269336"/>
              <a:gd name="connsiteY57" fmla="*/ 1168758 h 2323145"/>
              <a:gd name="connsiteX58" fmla="*/ 7875510 w 11269336"/>
              <a:gd name="connsiteY58" fmla="*/ 1183153 h 2323145"/>
              <a:gd name="connsiteX59" fmla="*/ 7829932 w 11269336"/>
              <a:gd name="connsiteY59" fmla="*/ 1180782 h 2323145"/>
              <a:gd name="connsiteX60" fmla="*/ 7779182 w 11269336"/>
              <a:gd name="connsiteY60" fmla="*/ 1192665 h 2323145"/>
              <a:gd name="connsiteX61" fmla="*/ 7748774 w 11269336"/>
              <a:gd name="connsiteY61" fmla="*/ 1199586 h 2323145"/>
              <a:gd name="connsiteX62" fmla="*/ 7671846 w 11269336"/>
              <a:gd name="connsiteY62" fmla="*/ 1231966 h 2323145"/>
              <a:gd name="connsiteX63" fmla="*/ 7554146 w 11269336"/>
              <a:gd name="connsiteY63" fmla="*/ 1319748 h 2323145"/>
              <a:gd name="connsiteX64" fmla="*/ 7515052 w 11269336"/>
              <a:gd name="connsiteY64" fmla="*/ 1336718 h 2323145"/>
              <a:gd name="connsiteX65" fmla="*/ 7507193 w 11269336"/>
              <a:gd name="connsiteY65" fmla="*/ 1334617 h 2323145"/>
              <a:gd name="connsiteX66" fmla="*/ 7461694 w 11269336"/>
              <a:gd name="connsiteY66" fmla="*/ 1375866 h 2323145"/>
              <a:gd name="connsiteX67" fmla="*/ 7377571 w 11269336"/>
              <a:gd name="connsiteY67" fmla="*/ 1400128 h 2323145"/>
              <a:gd name="connsiteX68" fmla="*/ 7311261 w 11269336"/>
              <a:gd name="connsiteY68" fmla="*/ 1412652 h 2323145"/>
              <a:gd name="connsiteX69" fmla="*/ 7275307 w 11269336"/>
              <a:gd name="connsiteY69" fmla="*/ 1422171 h 2323145"/>
              <a:gd name="connsiteX70" fmla="*/ 7247783 w 11269336"/>
              <a:gd name="connsiteY70" fmla="*/ 1426330 h 2323145"/>
              <a:gd name="connsiteX71" fmla="*/ 7185047 w 11269336"/>
              <a:gd name="connsiteY71" fmla="*/ 1451812 h 2323145"/>
              <a:gd name="connsiteX72" fmla="*/ 7084117 w 11269336"/>
              <a:gd name="connsiteY72" fmla="*/ 1500281 h 2323145"/>
              <a:gd name="connsiteX73" fmla="*/ 7062011 w 11269336"/>
              <a:gd name="connsiteY73" fmla="*/ 1509183 h 2323145"/>
              <a:gd name="connsiteX74" fmla="*/ 7040555 w 11269336"/>
              <a:gd name="connsiteY74" fmla="*/ 1511207 h 2323145"/>
              <a:gd name="connsiteX75" fmla="*/ 7033438 w 11269336"/>
              <a:gd name="connsiteY75" fmla="*/ 1506772 h 2323145"/>
              <a:gd name="connsiteX76" fmla="*/ 7020886 w 11269336"/>
              <a:gd name="connsiteY76" fmla="*/ 1510764 h 2323145"/>
              <a:gd name="connsiteX77" fmla="*/ 7017033 w 11269336"/>
              <a:gd name="connsiteY77" fmla="*/ 1510650 h 2323145"/>
              <a:gd name="connsiteX78" fmla="*/ 6995460 w 11269336"/>
              <a:gd name="connsiteY78" fmla="*/ 1511173 h 2323145"/>
              <a:gd name="connsiteX79" fmla="*/ 6962144 w 11269336"/>
              <a:gd name="connsiteY79" fmla="*/ 1541508 h 2323145"/>
              <a:gd name="connsiteX80" fmla="*/ 6910674 w 11269336"/>
              <a:gd name="connsiteY80" fmla="*/ 1554793 h 2323145"/>
              <a:gd name="connsiteX81" fmla="*/ 6732152 w 11269336"/>
              <a:gd name="connsiteY81" fmla="*/ 1642538 h 2323145"/>
              <a:gd name="connsiteX82" fmla="*/ 6694106 w 11269336"/>
              <a:gd name="connsiteY82" fmla="*/ 1632377 h 2323145"/>
              <a:gd name="connsiteX83" fmla="*/ 6617223 w 11269336"/>
              <a:gd name="connsiteY83" fmla="*/ 1659889 h 2323145"/>
              <a:gd name="connsiteX84" fmla="*/ 6521138 w 11269336"/>
              <a:gd name="connsiteY84" fmla="*/ 1744340 h 2323145"/>
              <a:gd name="connsiteX85" fmla="*/ 6380677 w 11269336"/>
              <a:gd name="connsiteY85" fmla="*/ 1796883 h 2323145"/>
              <a:gd name="connsiteX86" fmla="*/ 6374897 w 11269336"/>
              <a:gd name="connsiteY86" fmla="*/ 1809910 h 2323145"/>
              <a:gd name="connsiteX87" fmla="*/ 6364545 w 11269336"/>
              <a:gd name="connsiteY87" fmla="*/ 1820090 h 2323145"/>
              <a:gd name="connsiteX88" fmla="*/ 6362126 w 11269336"/>
              <a:gd name="connsiteY88" fmla="*/ 1819991 h 2323145"/>
              <a:gd name="connsiteX89" fmla="*/ 6346673 w 11269336"/>
              <a:gd name="connsiteY89" fmla="*/ 1827824 h 2323145"/>
              <a:gd name="connsiteX90" fmla="*/ 6345588 w 11269336"/>
              <a:gd name="connsiteY90" fmla="*/ 1832232 h 2323145"/>
              <a:gd name="connsiteX91" fmla="*/ 6335708 w 11269336"/>
              <a:gd name="connsiteY91" fmla="*/ 1838451 h 2323145"/>
              <a:gd name="connsiteX92" fmla="*/ 6318182 w 11269336"/>
              <a:gd name="connsiteY92" fmla="*/ 1852975 h 2323145"/>
              <a:gd name="connsiteX93" fmla="*/ 6313084 w 11269336"/>
              <a:gd name="connsiteY93" fmla="*/ 1853561 h 2323145"/>
              <a:gd name="connsiteX94" fmla="*/ 6283816 w 11269336"/>
              <a:gd name="connsiteY94" fmla="*/ 1872148 h 2323145"/>
              <a:gd name="connsiteX95" fmla="*/ 6282550 w 11269336"/>
              <a:gd name="connsiteY95" fmla="*/ 1871392 h 2323145"/>
              <a:gd name="connsiteX96" fmla="*/ 6270527 w 11269336"/>
              <a:gd name="connsiteY96" fmla="*/ 1872208 h 2323145"/>
              <a:gd name="connsiteX97" fmla="*/ 6249518 w 11269336"/>
              <a:gd name="connsiteY97" fmla="*/ 1876079 h 2323145"/>
              <a:gd name="connsiteX98" fmla="*/ 6190386 w 11269336"/>
              <a:gd name="connsiteY98" fmla="*/ 1872478 h 2323145"/>
              <a:gd name="connsiteX99" fmla="*/ 6159777 w 11269336"/>
              <a:gd name="connsiteY99" fmla="*/ 1891745 h 2323145"/>
              <a:gd name="connsiteX100" fmla="*/ 6153131 w 11269336"/>
              <a:gd name="connsiteY100" fmla="*/ 1895079 h 2323145"/>
              <a:gd name="connsiteX101" fmla="*/ 6152798 w 11269336"/>
              <a:gd name="connsiteY101" fmla="*/ 1894920 h 2323145"/>
              <a:gd name="connsiteX102" fmla="*/ 6145388 w 11269336"/>
              <a:gd name="connsiteY102" fmla="*/ 1897990 h 2323145"/>
              <a:gd name="connsiteX103" fmla="*/ 6141014 w 11269336"/>
              <a:gd name="connsiteY103" fmla="*/ 1901155 h 2323145"/>
              <a:gd name="connsiteX104" fmla="*/ 6128122 w 11269336"/>
              <a:gd name="connsiteY104" fmla="*/ 1907623 h 2323145"/>
              <a:gd name="connsiteX105" fmla="*/ 6122351 w 11269336"/>
              <a:gd name="connsiteY105" fmla="*/ 1908359 h 2323145"/>
              <a:gd name="connsiteX106" fmla="*/ 6064750 w 11269336"/>
              <a:gd name="connsiteY106" fmla="*/ 1896394 h 2323145"/>
              <a:gd name="connsiteX107" fmla="*/ 5964230 w 11269336"/>
              <a:gd name="connsiteY107" fmla="*/ 1910038 h 2323145"/>
              <a:gd name="connsiteX108" fmla="*/ 5865399 w 11269336"/>
              <a:gd name="connsiteY108" fmla="*/ 1926966 h 2323145"/>
              <a:gd name="connsiteX109" fmla="*/ 5829951 w 11269336"/>
              <a:gd name="connsiteY109" fmla="*/ 1934755 h 2323145"/>
              <a:gd name="connsiteX110" fmla="*/ 5765285 w 11269336"/>
              <a:gd name="connsiteY110" fmla="*/ 1941322 h 2323145"/>
              <a:gd name="connsiteX111" fmla="*/ 5734750 w 11269336"/>
              <a:gd name="connsiteY111" fmla="*/ 1939793 h 2323145"/>
              <a:gd name="connsiteX112" fmla="*/ 5733569 w 11269336"/>
              <a:gd name="connsiteY112" fmla="*/ 1940505 h 2323145"/>
              <a:gd name="connsiteX113" fmla="*/ 5730329 w 11269336"/>
              <a:gd name="connsiteY113" fmla="*/ 1937845 h 2323145"/>
              <a:gd name="connsiteX114" fmla="*/ 5724661 w 11269336"/>
              <a:gd name="connsiteY114" fmla="*/ 1937455 h 2323145"/>
              <a:gd name="connsiteX115" fmla="*/ 5710186 w 11269336"/>
              <a:gd name="connsiteY115" fmla="*/ 1941370 h 2323145"/>
              <a:gd name="connsiteX116" fmla="*/ 5704910 w 11269336"/>
              <a:gd name="connsiteY116" fmla="*/ 1943663 h 2323145"/>
              <a:gd name="connsiteX117" fmla="*/ 5696836 w 11269336"/>
              <a:gd name="connsiteY117" fmla="*/ 1945271 h 2323145"/>
              <a:gd name="connsiteX118" fmla="*/ 5696583 w 11269336"/>
              <a:gd name="connsiteY118" fmla="*/ 1945050 h 2323145"/>
              <a:gd name="connsiteX119" fmla="*/ 5689123 w 11269336"/>
              <a:gd name="connsiteY119" fmla="*/ 1947067 h 2323145"/>
              <a:gd name="connsiteX120" fmla="*/ 5653291 w 11269336"/>
              <a:gd name="connsiteY120" fmla="*/ 1960245 h 2323145"/>
              <a:gd name="connsiteX121" fmla="*/ 5599385 w 11269336"/>
              <a:gd name="connsiteY121" fmla="*/ 1945198 h 2323145"/>
              <a:gd name="connsiteX122" fmla="*/ 5578300 w 11269336"/>
              <a:gd name="connsiteY122" fmla="*/ 1944963 h 2323145"/>
              <a:gd name="connsiteX123" fmla="*/ 5566758 w 11269336"/>
              <a:gd name="connsiteY123" fmla="*/ 1943441 h 2323145"/>
              <a:gd name="connsiteX124" fmla="*/ 5565857 w 11269336"/>
              <a:gd name="connsiteY124" fmla="*/ 1942445 h 2323145"/>
              <a:gd name="connsiteX125" fmla="*/ 5531534 w 11269336"/>
              <a:gd name="connsiteY125" fmla="*/ 1955208 h 2323145"/>
              <a:gd name="connsiteX126" fmla="*/ 5526552 w 11269336"/>
              <a:gd name="connsiteY126" fmla="*/ 1954799 h 2323145"/>
              <a:gd name="connsiteX127" fmla="*/ 5504723 w 11269336"/>
              <a:gd name="connsiteY127" fmla="*/ 1965811 h 2323145"/>
              <a:gd name="connsiteX128" fmla="*/ 5493156 w 11269336"/>
              <a:gd name="connsiteY128" fmla="*/ 1970063 h 2323145"/>
              <a:gd name="connsiteX129" fmla="*/ 5490486 w 11269336"/>
              <a:gd name="connsiteY129" fmla="*/ 1974227 h 2323145"/>
              <a:gd name="connsiteX130" fmla="*/ 5473107 w 11269336"/>
              <a:gd name="connsiteY130" fmla="*/ 1979001 h 2323145"/>
              <a:gd name="connsiteX131" fmla="*/ 5470885 w 11269336"/>
              <a:gd name="connsiteY131" fmla="*/ 1978432 h 2323145"/>
              <a:gd name="connsiteX132" fmla="*/ 5457393 w 11269336"/>
              <a:gd name="connsiteY132" fmla="*/ 1986525 h 2323145"/>
              <a:gd name="connsiteX133" fmla="*/ 5447102 w 11269336"/>
              <a:gd name="connsiteY133" fmla="*/ 1998329 h 2323145"/>
              <a:gd name="connsiteX134" fmla="*/ 5159151 w 11269336"/>
              <a:gd name="connsiteY134" fmla="*/ 2029640 h 2323145"/>
              <a:gd name="connsiteX135" fmla="*/ 5041688 w 11269336"/>
              <a:gd name="connsiteY135" fmla="*/ 2022334 h 2323145"/>
              <a:gd name="connsiteX136" fmla="*/ 4860988 w 11269336"/>
              <a:gd name="connsiteY136" fmla="*/ 2135698 h 2323145"/>
              <a:gd name="connsiteX137" fmla="*/ 4807902 w 11269336"/>
              <a:gd name="connsiteY137" fmla="*/ 2138894 h 2323145"/>
              <a:gd name="connsiteX138" fmla="*/ 4765388 w 11269336"/>
              <a:gd name="connsiteY138" fmla="*/ 2162525 h 2323145"/>
              <a:gd name="connsiteX139" fmla="*/ 4745033 w 11269336"/>
              <a:gd name="connsiteY139" fmla="*/ 2158859 h 2323145"/>
              <a:gd name="connsiteX140" fmla="*/ 4741475 w 11269336"/>
              <a:gd name="connsiteY140" fmla="*/ 2157998 h 2323145"/>
              <a:gd name="connsiteX141" fmla="*/ 4728247 w 11269336"/>
              <a:gd name="connsiteY141" fmla="*/ 2159526 h 2323145"/>
              <a:gd name="connsiteX142" fmla="*/ 4723263 w 11269336"/>
              <a:gd name="connsiteY142" fmla="*/ 2153742 h 2323145"/>
              <a:gd name="connsiteX143" fmla="*/ 4702453 w 11269336"/>
              <a:gd name="connsiteY143" fmla="*/ 2151586 h 2323145"/>
              <a:gd name="connsiteX144" fmla="*/ 4678455 w 11269336"/>
              <a:gd name="connsiteY144" fmla="*/ 2156131 h 2323145"/>
              <a:gd name="connsiteX145" fmla="*/ 4593061 w 11269336"/>
              <a:gd name="connsiteY145" fmla="*/ 2171597 h 2323145"/>
              <a:gd name="connsiteX146" fmla="*/ 4579902 w 11269336"/>
              <a:gd name="connsiteY146" fmla="*/ 2177927 h 2323145"/>
              <a:gd name="connsiteX147" fmla="*/ 4533444 w 11269336"/>
              <a:gd name="connsiteY147" fmla="*/ 2181200 h 2323145"/>
              <a:gd name="connsiteX148" fmla="*/ 4492832 w 11269336"/>
              <a:gd name="connsiteY148" fmla="*/ 2188033 h 2323145"/>
              <a:gd name="connsiteX149" fmla="*/ 4467257 w 11269336"/>
              <a:gd name="connsiteY149" fmla="*/ 2196121 h 2323145"/>
              <a:gd name="connsiteX150" fmla="*/ 4459937 w 11269336"/>
              <a:gd name="connsiteY150" fmla="*/ 2195182 h 2323145"/>
              <a:gd name="connsiteX151" fmla="*/ 4433312 w 11269336"/>
              <a:gd name="connsiteY151" fmla="*/ 2199004 h 2323145"/>
              <a:gd name="connsiteX152" fmla="*/ 4420601 w 11269336"/>
              <a:gd name="connsiteY152" fmla="*/ 2205158 h 2323145"/>
              <a:gd name="connsiteX153" fmla="*/ 4405765 w 11269336"/>
              <a:gd name="connsiteY153" fmla="*/ 2199902 h 2323145"/>
              <a:gd name="connsiteX154" fmla="*/ 4401354 w 11269336"/>
              <a:gd name="connsiteY154" fmla="*/ 2194745 h 2323145"/>
              <a:gd name="connsiteX155" fmla="*/ 4383151 w 11269336"/>
              <a:gd name="connsiteY155" fmla="*/ 2201140 h 2323145"/>
              <a:gd name="connsiteX156" fmla="*/ 4366646 w 11269336"/>
              <a:gd name="connsiteY156" fmla="*/ 2198564 h 2323145"/>
              <a:gd name="connsiteX157" fmla="*/ 4354009 w 11269336"/>
              <a:gd name="connsiteY157" fmla="*/ 2204984 h 2323145"/>
              <a:gd name="connsiteX158" fmla="*/ 4348284 w 11269336"/>
              <a:gd name="connsiteY158" fmla="*/ 2205270 h 2323145"/>
              <a:gd name="connsiteX159" fmla="*/ 4333906 w 11269336"/>
              <a:gd name="connsiteY159" fmla="*/ 2205251 h 2323145"/>
              <a:gd name="connsiteX160" fmla="*/ 4308819 w 11269336"/>
              <a:gd name="connsiteY160" fmla="*/ 2203822 h 2323145"/>
              <a:gd name="connsiteX161" fmla="*/ 4301210 w 11269336"/>
              <a:gd name="connsiteY161" fmla="*/ 2204456 h 2323145"/>
              <a:gd name="connsiteX162" fmla="*/ 4283095 w 11269336"/>
              <a:gd name="connsiteY162" fmla="*/ 2198177 h 2323145"/>
              <a:gd name="connsiteX163" fmla="*/ 4250119 w 11269336"/>
              <a:gd name="connsiteY163" fmla="*/ 2196342 h 2323145"/>
              <a:gd name="connsiteX164" fmla="*/ 4189203 w 11269336"/>
              <a:gd name="connsiteY164" fmla="*/ 2178994 h 2323145"/>
              <a:gd name="connsiteX165" fmla="*/ 4154035 w 11269336"/>
              <a:gd name="connsiteY165" fmla="*/ 2171950 h 2323145"/>
              <a:gd name="connsiteX166" fmla="*/ 4129569 w 11269336"/>
              <a:gd name="connsiteY166" fmla="*/ 2163850 h 2323145"/>
              <a:gd name="connsiteX167" fmla="*/ 4061250 w 11269336"/>
              <a:gd name="connsiteY167" fmla="*/ 2159236 h 2323145"/>
              <a:gd name="connsiteX168" fmla="*/ 3945480 w 11269336"/>
              <a:gd name="connsiteY168" fmla="*/ 2158279 h 2323145"/>
              <a:gd name="connsiteX169" fmla="*/ 3921468 w 11269336"/>
              <a:gd name="connsiteY169" fmla="*/ 2156588 h 2323145"/>
              <a:gd name="connsiteX170" fmla="*/ 3903348 w 11269336"/>
              <a:gd name="connsiteY170" fmla="*/ 2149220 h 2323145"/>
              <a:gd name="connsiteX171" fmla="*/ 3901342 w 11269336"/>
              <a:gd name="connsiteY171" fmla="*/ 2142355 h 2323145"/>
              <a:gd name="connsiteX172" fmla="*/ 3888539 w 11269336"/>
              <a:gd name="connsiteY172" fmla="*/ 2140476 h 2323145"/>
              <a:gd name="connsiteX173" fmla="*/ 3885662 w 11269336"/>
              <a:gd name="connsiteY173" fmla="*/ 2138740 h 2323145"/>
              <a:gd name="connsiteX174" fmla="*/ 3868627 w 11269336"/>
              <a:gd name="connsiteY174" fmla="*/ 2130023 h 2323145"/>
              <a:gd name="connsiteX175" fmla="*/ 3819177 w 11269336"/>
              <a:gd name="connsiteY175" fmla="*/ 2142111 h 2323145"/>
              <a:gd name="connsiteX176" fmla="*/ 3769100 w 11269336"/>
              <a:gd name="connsiteY176" fmla="*/ 2131731 h 2323145"/>
              <a:gd name="connsiteX177" fmla="*/ 3562752 w 11269336"/>
              <a:gd name="connsiteY177" fmla="*/ 2131785 h 2323145"/>
              <a:gd name="connsiteX178" fmla="*/ 3541402 w 11269336"/>
              <a:gd name="connsiteY178" fmla="*/ 2106821 h 2323145"/>
              <a:gd name="connsiteX179" fmla="*/ 3365341 w 11269336"/>
              <a:gd name="connsiteY179" fmla="*/ 2077638 h 2323145"/>
              <a:gd name="connsiteX180" fmla="*/ 3170922 w 11269336"/>
              <a:gd name="connsiteY180" fmla="*/ 2115957 h 2323145"/>
              <a:gd name="connsiteX181" fmla="*/ 3156256 w 11269336"/>
              <a:gd name="connsiteY181" fmla="*/ 2124773 h 2323145"/>
              <a:gd name="connsiteX182" fmla="*/ 3140298 w 11269336"/>
              <a:gd name="connsiteY182" fmla="*/ 2129182 h 2323145"/>
              <a:gd name="connsiteX183" fmla="*/ 3138514 w 11269336"/>
              <a:gd name="connsiteY183" fmla="*/ 2128069 h 2323145"/>
              <a:gd name="connsiteX184" fmla="*/ 3120467 w 11269336"/>
              <a:gd name="connsiteY184" fmla="*/ 2128281 h 2323145"/>
              <a:gd name="connsiteX185" fmla="*/ 3116175 w 11269336"/>
              <a:gd name="connsiteY185" fmla="*/ 2131633 h 2323145"/>
              <a:gd name="connsiteX186" fmla="*/ 3103685 w 11269336"/>
              <a:gd name="connsiteY186" fmla="*/ 2132814 h 2323145"/>
              <a:gd name="connsiteX187" fmla="*/ 3078794 w 11269336"/>
              <a:gd name="connsiteY187" fmla="*/ 2137935 h 2323145"/>
              <a:gd name="connsiteX188" fmla="*/ 3074407 w 11269336"/>
              <a:gd name="connsiteY188" fmla="*/ 2136274 h 2323145"/>
              <a:gd name="connsiteX189" fmla="*/ 3037285 w 11269336"/>
              <a:gd name="connsiteY189" fmla="*/ 2139919 h 2323145"/>
              <a:gd name="connsiteX190" fmla="*/ 3036901 w 11269336"/>
              <a:gd name="connsiteY190" fmla="*/ 2138726 h 2323145"/>
              <a:gd name="connsiteX191" fmla="*/ 3026996 w 11269336"/>
              <a:gd name="connsiteY191" fmla="*/ 2134322 h 2323145"/>
              <a:gd name="connsiteX192" fmla="*/ 3007772 w 11269336"/>
              <a:gd name="connsiteY192" fmla="*/ 2128742 h 2323145"/>
              <a:gd name="connsiteX193" fmla="*/ 2965030 w 11269336"/>
              <a:gd name="connsiteY193" fmla="*/ 2100494 h 2323145"/>
              <a:gd name="connsiteX194" fmla="*/ 2926342 w 11269336"/>
              <a:gd name="connsiteY194" fmla="*/ 2104155 h 2323145"/>
              <a:gd name="connsiteX195" fmla="*/ 2918608 w 11269336"/>
              <a:gd name="connsiteY195" fmla="*/ 2104215 h 2323145"/>
              <a:gd name="connsiteX196" fmla="*/ 2918475 w 11269336"/>
              <a:gd name="connsiteY196" fmla="*/ 2103937 h 2323145"/>
              <a:gd name="connsiteX197" fmla="*/ 2910360 w 11269336"/>
              <a:gd name="connsiteY197" fmla="*/ 2103444 h 2323145"/>
              <a:gd name="connsiteX198" fmla="*/ 2904507 w 11269336"/>
              <a:gd name="connsiteY198" fmla="*/ 2104326 h 2323145"/>
              <a:gd name="connsiteX199" fmla="*/ 2889503 w 11269336"/>
              <a:gd name="connsiteY199" fmla="*/ 2104443 h 2323145"/>
              <a:gd name="connsiteX200" fmla="*/ 2884480 w 11269336"/>
              <a:gd name="connsiteY200" fmla="*/ 2102626 h 2323145"/>
              <a:gd name="connsiteX201" fmla="*/ 2882689 w 11269336"/>
              <a:gd name="connsiteY201" fmla="*/ 2099228 h 2323145"/>
              <a:gd name="connsiteX202" fmla="*/ 2881291 w 11269336"/>
              <a:gd name="connsiteY202" fmla="*/ 2099618 h 2323145"/>
              <a:gd name="connsiteX203" fmla="*/ 2853979 w 11269336"/>
              <a:gd name="connsiteY203" fmla="*/ 2090388 h 2323145"/>
              <a:gd name="connsiteX204" fmla="*/ 2791790 w 11269336"/>
              <a:gd name="connsiteY204" fmla="*/ 2080332 h 2323145"/>
              <a:gd name="connsiteX205" fmla="*/ 2755844 w 11269336"/>
              <a:gd name="connsiteY205" fmla="*/ 2078874 h 2323145"/>
              <a:gd name="connsiteX206" fmla="*/ 2657742 w 11269336"/>
              <a:gd name="connsiteY206" fmla="*/ 2070179 h 2323145"/>
              <a:gd name="connsiteX207" fmla="*/ 2559549 w 11269336"/>
              <a:gd name="connsiteY207" fmla="*/ 2057873 h 2323145"/>
              <a:gd name="connsiteX208" fmla="*/ 2512054 w 11269336"/>
              <a:gd name="connsiteY208" fmla="*/ 2031671 h 2323145"/>
              <a:gd name="connsiteX209" fmla="*/ 2506437 w 11269336"/>
              <a:gd name="connsiteY209" fmla="*/ 2030918 h 2323145"/>
              <a:gd name="connsiteX210" fmla="*/ 2491752 w 11269336"/>
              <a:gd name="connsiteY210" fmla="*/ 2033906 h 2323145"/>
              <a:gd name="connsiteX211" fmla="*/ 2486338 w 11269336"/>
              <a:gd name="connsiteY211" fmla="*/ 2035862 h 2323145"/>
              <a:gd name="connsiteX212" fmla="*/ 2478186 w 11269336"/>
              <a:gd name="connsiteY212" fmla="*/ 2036953 h 2323145"/>
              <a:gd name="connsiteX213" fmla="*/ 2477950 w 11269336"/>
              <a:gd name="connsiteY213" fmla="*/ 2036715 h 2323145"/>
              <a:gd name="connsiteX214" fmla="*/ 2470381 w 11269336"/>
              <a:gd name="connsiteY214" fmla="*/ 2038256 h 2323145"/>
              <a:gd name="connsiteX215" fmla="*/ 2433781 w 11269336"/>
              <a:gd name="connsiteY215" fmla="*/ 2049140 h 2323145"/>
              <a:gd name="connsiteX216" fmla="*/ 2381172 w 11269336"/>
              <a:gd name="connsiteY216" fmla="*/ 2030645 h 2323145"/>
              <a:gd name="connsiteX217" fmla="*/ 2360198 w 11269336"/>
              <a:gd name="connsiteY217" fmla="*/ 2029059 h 2323145"/>
              <a:gd name="connsiteX218" fmla="*/ 2348815 w 11269336"/>
              <a:gd name="connsiteY218" fmla="*/ 2026798 h 2323145"/>
              <a:gd name="connsiteX219" fmla="*/ 2347988 w 11269336"/>
              <a:gd name="connsiteY219" fmla="*/ 2025745 h 2323145"/>
              <a:gd name="connsiteX220" fmla="*/ 2312920 w 11269336"/>
              <a:gd name="connsiteY220" fmla="*/ 2036311 h 2323145"/>
              <a:gd name="connsiteX221" fmla="*/ 2307986 w 11269336"/>
              <a:gd name="connsiteY221" fmla="*/ 2035583 h 2323145"/>
              <a:gd name="connsiteX222" fmla="*/ 2285481 w 11269336"/>
              <a:gd name="connsiteY222" fmla="*/ 2045197 h 2323145"/>
              <a:gd name="connsiteX223" fmla="*/ 2273666 w 11269336"/>
              <a:gd name="connsiteY223" fmla="*/ 2048710 h 2323145"/>
              <a:gd name="connsiteX224" fmla="*/ 2270719 w 11269336"/>
              <a:gd name="connsiteY224" fmla="*/ 2052702 h 2323145"/>
              <a:gd name="connsiteX225" fmla="*/ 2253080 w 11269336"/>
              <a:gd name="connsiteY225" fmla="*/ 2056363 h 2323145"/>
              <a:gd name="connsiteX226" fmla="*/ 2250906 w 11269336"/>
              <a:gd name="connsiteY226" fmla="*/ 2055654 h 2323145"/>
              <a:gd name="connsiteX227" fmla="*/ 2236905 w 11269336"/>
              <a:gd name="connsiteY227" fmla="*/ 2062882 h 2323145"/>
              <a:gd name="connsiteX228" fmla="*/ 2225830 w 11269336"/>
              <a:gd name="connsiteY228" fmla="*/ 2074027 h 2323145"/>
              <a:gd name="connsiteX229" fmla="*/ 2073776 w 11269336"/>
              <a:gd name="connsiteY229" fmla="*/ 2089244 h 2323145"/>
              <a:gd name="connsiteX230" fmla="*/ 1948256 w 11269336"/>
              <a:gd name="connsiteY230" fmla="*/ 2146616 h 2323145"/>
              <a:gd name="connsiteX231" fmla="*/ 1865582 w 11269336"/>
              <a:gd name="connsiteY231" fmla="*/ 2153738 h 2323145"/>
              <a:gd name="connsiteX232" fmla="*/ 1835210 w 11269336"/>
              <a:gd name="connsiteY232" fmla="*/ 2134244 h 2323145"/>
              <a:gd name="connsiteX233" fmla="*/ 1632661 w 11269336"/>
              <a:gd name="connsiteY233" fmla="*/ 2173882 h 2323145"/>
              <a:gd name="connsiteX234" fmla="*/ 1579590 w 11269336"/>
              <a:gd name="connsiteY234" fmla="*/ 2173680 h 2323145"/>
              <a:gd name="connsiteX235" fmla="*/ 1535601 w 11269336"/>
              <a:gd name="connsiteY235" fmla="*/ 2194590 h 2323145"/>
              <a:gd name="connsiteX236" fmla="*/ 1515594 w 11269336"/>
              <a:gd name="connsiteY236" fmla="*/ 2189622 h 2323145"/>
              <a:gd name="connsiteX237" fmla="*/ 1512113 w 11269336"/>
              <a:gd name="connsiteY237" fmla="*/ 2188534 h 2323145"/>
              <a:gd name="connsiteX238" fmla="*/ 1498838 w 11269336"/>
              <a:gd name="connsiteY238" fmla="*/ 2189213 h 2323145"/>
              <a:gd name="connsiteX239" fmla="*/ 1494279 w 11269336"/>
              <a:gd name="connsiteY239" fmla="*/ 2183112 h 2323145"/>
              <a:gd name="connsiteX240" fmla="*/ 1473714 w 11269336"/>
              <a:gd name="connsiteY240" fmla="*/ 2179625 h 2323145"/>
              <a:gd name="connsiteX241" fmla="*/ 1449503 w 11269336"/>
              <a:gd name="connsiteY241" fmla="*/ 2182633 h 2323145"/>
              <a:gd name="connsiteX242" fmla="*/ 1266687 w 11269336"/>
              <a:gd name="connsiteY242" fmla="*/ 2212688 h 2323145"/>
              <a:gd name="connsiteX243" fmla="*/ 1239614 w 11269336"/>
              <a:gd name="connsiteY243" fmla="*/ 2209727 h 2323145"/>
              <a:gd name="connsiteX244" fmla="*/ 1202436 w 11269336"/>
              <a:gd name="connsiteY244" fmla="*/ 2209817 h 2323145"/>
              <a:gd name="connsiteX245" fmla="*/ 1136097 w 11269336"/>
              <a:gd name="connsiteY245" fmla="*/ 2205112 h 2323145"/>
              <a:gd name="connsiteX246" fmla="*/ 988232 w 11269336"/>
              <a:gd name="connsiteY246" fmla="*/ 2235635 h 2323145"/>
              <a:gd name="connsiteX247" fmla="*/ 981959 w 11269336"/>
              <a:gd name="connsiteY247" fmla="*/ 2231607 h 2323145"/>
              <a:gd name="connsiteX248" fmla="*/ 938600 w 11269336"/>
              <a:gd name="connsiteY248" fmla="*/ 2238113 h 2323145"/>
              <a:gd name="connsiteX249" fmla="*/ 791788 w 11269336"/>
              <a:gd name="connsiteY249" fmla="*/ 2293224 h 2323145"/>
              <a:gd name="connsiteX250" fmla="*/ 706914 w 11269336"/>
              <a:gd name="connsiteY250" fmla="*/ 2305046 h 2323145"/>
              <a:gd name="connsiteX251" fmla="*/ 675971 w 11269336"/>
              <a:gd name="connsiteY251" fmla="*/ 2304030 h 2323145"/>
              <a:gd name="connsiteX252" fmla="*/ 624180 w 11269336"/>
              <a:gd name="connsiteY252" fmla="*/ 2302650 h 2323145"/>
              <a:gd name="connsiteX253" fmla="*/ 583453 w 11269336"/>
              <a:gd name="connsiteY253" fmla="*/ 2288788 h 2323145"/>
              <a:gd name="connsiteX254" fmla="*/ 540946 w 11269336"/>
              <a:gd name="connsiteY254" fmla="*/ 2292721 h 2323145"/>
              <a:gd name="connsiteX255" fmla="*/ 533680 w 11269336"/>
              <a:gd name="connsiteY255" fmla="*/ 2310233 h 2323145"/>
              <a:gd name="connsiteX256" fmla="*/ 487366 w 11269336"/>
              <a:gd name="connsiteY256" fmla="*/ 2309053 h 2323145"/>
              <a:gd name="connsiteX257" fmla="*/ 416820 w 11269336"/>
              <a:gd name="connsiteY257" fmla="*/ 2305443 h 2323145"/>
              <a:gd name="connsiteX258" fmla="*/ 376805 w 11269336"/>
              <a:gd name="connsiteY258" fmla="*/ 2307647 h 2323145"/>
              <a:gd name="connsiteX259" fmla="*/ 266777 w 11269336"/>
              <a:gd name="connsiteY259" fmla="*/ 2309012 h 2323145"/>
              <a:gd name="connsiteX260" fmla="*/ 156013 w 11269336"/>
              <a:gd name="connsiteY260" fmla="*/ 2306832 h 2323145"/>
              <a:gd name="connsiteX261" fmla="*/ 87258 w 11269336"/>
              <a:gd name="connsiteY261" fmla="*/ 2285511 h 2323145"/>
              <a:gd name="connsiteX262" fmla="*/ 23798 w 11269336"/>
              <a:gd name="connsiteY262" fmla="*/ 2281822 h 2323145"/>
              <a:gd name="connsiteX263" fmla="*/ 0 w 11269336"/>
              <a:gd name="connsiteY263" fmla="*/ 2285369 h 2323145"/>
              <a:gd name="connsiteX264" fmla="*/ 0 w 11269336"/>
              <a:gd name="connsiteY264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8914746 w 11269336"/>
              <a:gd name="connsiteY23" fmla="*/ 826428 h 2323145"/>
              <a:gd name="connsiteX24" fmla="*/ 8917778 w 11269336"/>
              <a:gd name="connsiteY24" fmla="*/ 835198 h 2323145"/>
              <a:gd name="connsiteX25" fmla="*/ 8905560 w 11269336"/>
              <a:gd name="connsiteY25" fmla="*/ 838358 h 2323145"/>
              <a:gd name="connsiteX26" fmla="*/ 8897564 w 11269336"/>
              <a:gd name="connsiteY26" fmla="*/ 834287 h 2323145"/>
              <a:gd name="connsiteX27" fmla="*/ 8878040 w 11269336"/>
              <a:gd name="connsiteY27" fmla="*/ 844150 h 2323145"/>
              <a:gd name="connsiteX28" fmla="*/ 8795998 w 11269336"/>
              <a:gd name="connsiteY28" fmla="*/ 863337 h 2323145"/>
              <a:gd name="connsiteX29" fmla="*/ 8776970 w 11269336"/>
              <a:gd name="connsiteY29" fmla="*/ 885177 h 2323145"/>
              <a:gd name="connsiteX30" fmla="*/ 8755719 w 11269336"/>
              <a:gd name="connsiteY30" fmla="*/ 889754 h 2323145"/>
              <a:gd name="connsiteX31" fmla="*/ 8743257 w 11269336"/>
              <a:gd name="connsiteY31" fmla="*/ 904723 h 2323145"/>
              <a:gd name="connsiteX32" fmla="*/ 8721366 w 11269336"/>
              <a:gd name="connsiteY32" fmla="*/ 904711 h 2323145"/>
              <a:gd name="connsiteX33" fmla="*/ 8678353 w 11269336"/>
              <a:gd name="connsiteY33" fmla="*/ 926318 h 2323145"/>
              <a:gd name="connsiteX34" fmla="*/ 8636849 w 11269336"/>
              <a:gd name="connsiteY34" fmla="*/ 937900 h 2323145"/>
              <a:gd name="connsiteX35" fmla="*/ 8620213 w 11269336"/>
              <a:gd name="connsiteY35" fmla="*/ 943068 h 2323145"/>
              <a:gd name="connsiteX36" fmla="*/ 8612581 w 11269336"/>
              <a:gd name="connsiteY36" fmla="*/ 952695 h 2323145"/>
              <a:gd name="connsiteX37" fmla="*/ 8589038 w 11269336"/>
              <a:gd name="connsiteY37" fmla="*/ 963892 h 2323145"/>
              <a:gd name="connsiteX38" fmla="*/ 8579950 w 11269336"/>
              <a:gd name="connsiteY38" fmla="*/ 960899 h 2323145"/>
              <a:gd name="connsiteX39" fmla="*/ 8579319 w 11269336"/>
              <a:gd name="connsiteY39" fmla="*/ 965630 h 2323145"/>
              <a:gd name="connsiteX40" fmla="*/ 8547429 w 11269336"/>
              <a:gd name="connsiteY40" fmla="*/ 984506 h 2323145"/>
              <a:gd name="connsiteX41" fmla="*/ 8478704 w 11269336"/>
              <a:gd name="connsiteY41" fmla="*/ 1025490 h 2323145"/>
              <a:gd name="connsiteX42" fmla="*/ 8461421 w 11269336"/>
              <a:gd name="connsiteY42" fmla="*/ 1035512 h 2323145"/>
              <a:gd name="connsiteX43" fmla="*/ 8445003 w 11269336"/>
              <a:gd name="connsiteY43" fmla="*/ 1036851 h 2323145"/>
              <a:gd name="connsiteX44" fmla="*/ 8357350 w 11269336"/>
              <a:gd name="connsiteY44" fmla="*/ 1060213 h 2323145"/>
              <a:gd name="connsiteX45" fmla="*/ 8335565 w 11269336"/>
              <a:gd name="connsiteY45" fmla="*/ 1061151 h 2323145"/>
              <a:gd name="connsiteX46" fmla="*/ 8325267 w 11269336"/>
              <a:gd name="connsiteY46" fmla="*/ 1055919 h 2323145"/>
              <a:gd name="connsiteX47" fmla="*/ 8293586 w 11269336"/>
              <a:gd name="connsiteY47" fmla="*/ 1076144 h 2323145"/>
              <a:gd name="connsiteX48" fmla="*/ 8242405 w 11269336"/>
              <a:gd name="connsiteY48" fmla="*/ 1095960 h 2323145"/>
              <a:gd name="connsiteX49" fmla="*/ 8197391 w 11269336"/>
              <a:gd name="connsiteY49" fmla="*/ 1107746 h 2323145"/>
              <a:gd name="connsiteX50" fmla="*/ 8081474 w 11269336"/>
              <a:gd name="connsiteY50" fmla="*/ 1130125 h 2323145"/>
              <a:gd name="connsiteX51" fmla="*/ 8053585 w 11269336"/>
              <a:gd name="connsiteY51" fmla="*/ 1129169 h 2323145"/>
              <a:gd name="connsiteX52" fmla="*/ 8038422 w 11269336"/>
              <a:gd name="connsiteY52" fmla="*/ 1119092 h 2323145"/>
              <a:gd name="connsiteX53" fmla="*/ 8029450 w 11269336"/>
              <a:gd name="connsiteY53" fmla="*/ 1125592 h 2323145"/>
              <a:gd name="connsiteX54" fmla="*/ 7959552 w 11269336"/>
              <a:gd name="connsiteY54" fmla="*/ 1140188 h 2323145"/>
              <a:gd name="connsiteX55" fmla="*/ 7914188 w 11269336"/>
              <a:gd name="connsiteY55" fmla="*/ 1150862 h 2323145"/>
              <a:gd name="connsiteX56" fmla="*/ 7914918 w 11269336"/>
              <a:gd name="connsiteY56" fmla="*/ 1168758 h 2323145"/>
              <a:gd name="connsiteX57" fmla="*/ 7875510 w 11269336"/>
              <a:gd name="connsiteY57" fmla="*/ 1183153 h 2323145"/>
              <a:gd name="connsiteX58" fmla="*/ 7829932 w 11269336"/>
              <a:gd name="connsiteY58" fmla="*/ 1180782 h 2323145"/>
              <a:gd name="connsiteX59" fmla="*/ 7779182 w 11269336"/>
              <a:gd name="connsiteY59" fmla="*/ 1192665 h 2323145"/>
              <a:gd name="connsiteX60" fmla="*/ 7748774 w 11269336"/>
              <a:gd name="connsiteY60" fmla="*/ 1199586 h 2323145"/>
              <a:gd name="connsiteX61" fmla="*/ 7671846 w 11269336"/>
              <a:gd name="connsiteY61" fmla="*/ 1231966 h 2323145"/>
              <a:gd name="connsiteX62" fmla="*/ 7554146 w 11269336"/>
              <a:gd name="connsiteY62" fmla="*/ 1319748 h 2323145"/>
              <a:gd name="connsiteX63" fmla="*/ 7515052 w 11269336"/>
              <a:gd name="connsiteY63" fmla="*/ 1336718 h 2323145"/>
              <a:gd name="connsiteX64" fmla="*/ 7507193 w 11269336"/>
              <a:gd name="connsiteY64" fmla="*/ 1334617 h 2323145"/>
              <a:gd name="connsiteX65" fmla="*/ 7461694 w 11269336"/>
              <a:gd name="connsiteY65" fmla="*/ 1375866 h 2323145"/>
              <a:gd name="connsiteX66" fmla="*/ 7377571 w 11269336"/>
              <a:gd name="connsiteY66" fmla="*/ 1400128 h 2323145"/>
              <a:gd name="connsiteX67" fmla="*/ 7311261 w 11269336"/>
              <a:gd name="connsiteY67" fmla="*/ 1412652 h 2323145"/>
              <a:gd name="connsiteX68" fmla="*/ 7275307 w 11269336"/>
              <a:gd name="connsiteY68" fmla="*/ 1422171 h 2323145"/>
              <a:gd name="connsiteX69" fmla="*/ 7247783 w 11269336"/>
              <a:gd name="connsiteY69" fmla="*/ 1426330 h 2323145"/>
              <a:gd name="connsiteX70" fmla="*/ 7185047 w 11269336"/>
              <a:gd name="connsiteY70" fmla="*/ 1451812 h 2323145"/>
              <a:gd name="connsiteX71" fmla="*/ 7084117 w 11269336"/>
              <a:gd name="connsiteY71" fmla="*/ 1500281 h 2323145"/>
              <a:gd name="connsiteX72" fmla="*/ 7062011 w 11269336"/>
              <a:gd name="connsiteY72" fmla="*/ 1509183 h 2323145"/>
              <a:gd name="connsiteX73" fmla="*/ 7040555 w 11269336"/>
              <a:gd name="connsiteY73" fmla="*/ 1511207 h 2323145"/>
              <a:gd name="connsiteX74" fmla="*/ 7033438 w 11269336"/>
              <a:gd name="connsiteY74" fmla="*/ 1506772 h 2323145"/>
              <a:gd name="connsiteX75" fmla="*/ 7020886 w 11269336"/>
              <a:gd name="connsiteY75" fmla="*/ 1510764 h 2323145"/>
              <a:gd name="connsiteX76" fmla="*/ 7017033 w 11269336"/>
              <a:gd name="connsiteY76" fmla="*/ 1510650 h 2323145"/>
              <a:gd name="connsiteX77" fmla="*/ 6995460 w 11269336"/>
              <a:gd name="connsiteY77" fmla="*/ 1511173 h 2323145"/>
              <a:gd name="connsiteX78" fmla="*/ 6962144 w 11269336"/>
              <a:gd name="connsiteY78" fmla="*/ 1541508 h 2323145"/>
              <a:gd name="connsiteX79" fmla="*/ 6910674 w 11269336"/>
              <a:gd name="connsiteY79" fmla="*/ 1554793 h 2323145"/>
              <a:gd name="connsiteX80" fmla="*/ 6732152 w 11269336"/>
              <a:gd name="connsiteY80" fmla="*/ 1642538 h 2323145"/>
              <a:gd name="connsiteX81" fmla="*/ 6694106 w 11269336"/>
              <a:gd name="connsiteY81" fmla="*/ 1632377 h 2323145"/>
              <a:gd name="connsiteX82" fmla="*/ 6617223 w 11269336"/>
              <a:gd name="connsiteY82" fmla="*/ 1659889 h 2323145"/>
              <a:gd name="connsiteX83" fmla="*/ 6521138 w 11269336"/>
              <a:gd name="connsiteY83" fmla="*/ 1744340 h 2323145"/>
              <a:gd name="connsiteX84" fmla="*/ 6380677 w 11269336"/>
              <a:gd name="connsiteY84" fmla="*/ 1796883 h 2323145"/>
              <a:gd name="connsiteX85" fmla="*/ 6374897 w 11269336"/>
              <a:gd name="connsiteY85" fmla="*/ 1809910 h 2323145"/>
              <a:gd name="connsiteX86" fmla="*/ 6364545 w 11269336"/>
              <a:gd name="connsiteY86" fmla="*/ 1820090 h 2323145"/>
              <a:gd name="connsiteX87" fmla="*/ 6362126 w 11269336"/>
              <a:gd name="connsiteY87" fmla="*/ 1819991 h 2323145"/>
              <a:gd name="connsiteX88" fmla="*/ 6346673 w 11269336"/>
              <a:gd name="connsiteY88" fmla="*/ 1827824 h 2323145"/>
              <a:gd name="connsiteX89" fmla="*/ 6345588 w 11269336"/>
              <a:gd name="connsiteY89" fmla="*/ 1832232 h 2323145"/>
              <a:gd name="connsiteX90" fmla="*/ 6335708 w 11269336"/>
              <a:gd name="connsiteY90" fmla="*/ 1838451 h 2323145"/>
              <a:gd name="connsiteX91" fmla="*/ 6318182 w 11269336"/>
              <a:gd name="connsiteY91" fmla="*/ 1852975 h 2323145"/>
              <a:gd name="connsiteX92" fmla="*/ 6313084 w 11269336"/>
              <a:gd name="connsiteY92" fmla="*/ 1853561 h 2323145"/>
              <a:gd name="connsiteX93" fmla="*/ 6283816 w 11269336"/>
              <a:gd name="connsiteY93" fmla="*/ 1872148 h 2323145"/>
              <a:gd name="connsiteX94" fmla="*/ 6282550 w 11269336"/>
              <a:gd name="connsiteY94" fmla="*/ 1871392 h 2323145"/>
              <a:gd name="connsiteX95" fmla="*/ 6270527 w 11269336"/>
              <a:gd name="connsiteY95" fmla="*/ 1872208 h 2323145"/>
              <a:gd name="connsiteX96" fmla="*/ 6249518 w 11269336"/>
              <a:gd name="connsiteY96" fmla="*/ 1876079 h 2323145"/>
              <a:gd name="connsiteX97" fmla="*/ 6190386 w 11269336"/>
              <a:gd name="connsiteY97" fmla="*/ 1872478 h 2323145"/>
              <a:gd name="connsiteX98" fmla="*/ 6159777 w 11269336"/>
              <a:gd name="connsiteY98" fmla="*/ 1891745 h 2323145"/>
              <a:gd name="connsiteX99" fmla="*/ 6153131 w 11269336"/>
              <a:gd name="connsiteY99" fmla="*/ 1895079 h 2323145"/>
              <a:gd name="connsiteX100" fmla="*/ 6152798 w 11269336"/>
              <a:gd name="connsiteY100" fmla="*/ 1894920 h 2323145"/>
              <a:gd name="connsiteX101" fmla="*/ 6145388 w 11269336"/>
              <a:gd name="connsiteY101" fmla="*/ 1897990 h 2323145"/>
              <a:gd name="connsiteX102" fmla="*/ 6141014 w 11269336"/>
              <a:gd name="connsiteY102" fmla="*/ 1901155 h 2323145"/>
              <a:gd name="connsiteX103" fmla="*/ 6128122 w 11269336"/>
              <a:gd name="connsiteY103" fmla="*/ 1907623 h 2323145"/>
              <a:gd name="connsiteX104" fmla="*/ 6122351 w 11269336"/>
              <a:gd name="connsiteY104" fmla="*/ 1908359 h 2323145"/>
              <a:gd name="connsiteX105" fmla="*/ 6064750 w 11269336"/>
              <a:gd name="connsiteY105" fmla="*/ 1896394 h 2323145"/>
              <a:gd name="connsiteX106" fmla="*/ 5964230 w 11269336"/>
              <a:gd name="connsiteY106" fmla="*/ 1910038 h 2323145"/>
              <a:gd name="connsiteX107" fmla="*/ 5865399 w 11269336"/>
              <a:gd name="connsiteY107" fmla="*/ 1926966 h 2323145"/>
              <a:gd name="connsiteX108" fmla="*/ 5829951 w 11269336"/>
              <a:gd name="connsiteY108" fmla="*/ 1934755 h 2323145"/>
              <a:gd name="connsiteX109" fmla="*/ 5765285 w 11269336"/>
              <a:gd name="connsiteY109" fmla="*/ 1941322 h 2323145"/>
              <a:gd name="connsiteX110" fmla="*/ 5734750 w 11269336"/>
              <a:gd name="connsiteY110" fmla="*/ 1939793 h 2323145"/>
              <a:gd name="connsiteX111" fmla="*/ 5733569 w 11269336"/>
              <a:gd name="connsiteY111" fmla="*/ 1940505 h 2323145"/>
              <a:gd name="connsiteX112" fmla="*/ 5730329 w 11269336"/>
              <a:gd name="connsiteY112" fmla="*/ 1937845 h 2323145"/>
              <a:gd name="connsiteX113" fmla="*/ 5724661 w 11269336"/>
              <a:gd name="connsiteY113" fmla="*/ 1937455 h 2323145"/>
              <a:gd name="connsiteX114" fmla="*/ 5710186 w 11269336"/>
              <a:gd name="connsiteY114" fmla="*/ 1941370 h 2323145"/>
              <a:gd name="connsiteX115" fmla="*/ 5704910 w 11269336"/>
              <a:gd name="connsiteY115" fmla="*/ 1943663 h 2323145"/>
              <a:gd name="connsiteX116" fmla="*/ 5696836 w 11269336"/>
              <a:gd name="connsiteY116" fmla="*/ 1945271 h 2323145"/>
              <a:gd name="connsiteX117" fmla="*/ 5696583 w 11269336"/>
              <a:gd name="connsiteY117" fmla="*/ 1945050 h 2323145"/>
              <a:gd name="connsiteX118" fmla="*/ 5689123 w 11269336"/>
              <a:gd name="connsiteY118" fmla="*/ 1947067 h 2323145"/>
              <a:gd name="connsiteX119" fmla="*/ 5653291 w 11269336"/>
              <a:gd name="connsiteY119" fmla="*/ 1960245 h 2323145"/>
              <a:gd name="connsiteX120" fmla="*/ 5599385 w 11269336"/>
              <a:gd name="connsiteY120" fmla="*/ 1945198 h 2323145"/>
              <a:gd name="connsiteX121" fmla="*/ 5578300 w 11269336"/>
              <a:gd name="connsiteY121" fmla="*/ 1944963 h 2323145"/>
              <a:gd name="connsiteX122" fmla="*/ 5566758 w 11269336"/>
              <a:gd name="connsiteY122" fmla="*/ 1943441 h 2323145"/>
              <a:gd name="connsiteX123" fmla="*/ 5565857 w 11269336"/>
              <a:gd name="connsiteY123" fmla="*/ 1942445 h 2323145"/>
              <a:gd name="connsiteX124" fmla="*/ 5531534 w 11269336"/>
              <a:gd name="connsiteY124" fmla="*/ 1955208 h 2323145"/>
              <a:gd name="connsiteX125" fmla="*/ 5526552 w 11269336"/>
              <a:gd name="connsiteY125" fmla="*/ 1954799 h 2323145"/>
              <a:gd name="connsiteX126" fmla="*/ 5504723 w 11269336"/>
              <a:gd name="connsiteY126" fmla="*/ 1965811 h 2323145"/>
              <a:gd name="connsiteX127" fmla="*/ 5493156 w 11269336"/>
              <a:gd name="connsiteY127" fmla="*/ 1970063 h 2323145"/>
              <a:gd name="connsiteX128" fmla="*/ 5490486 w 11269336"/>
              <a:gd name="connsiteY128" fmla="*/ 1974227 h 2323145"/>
              <a:gd name="connsiteX129" fmla="*/ 5473107 w 11269336"/>
              <a:gd name="connsiteY129" fmla="*/ 1979001 h 2323145"/>
              <a:gd name="connsiteX130" fmla="*/ 5470885 w 11269336"/>
              <a:gd name="connsiteY130" fmla="*/ 1978432 h 2323145"/>
              <a:gd name="connsiteX131" fmla="*/ 5457393 w 11269336"/>
              <a:gd name="connsiteY131" fmla="*/ 1986525 h 2323145"/>
              <a:gd name="connsiteX132" fmla="*/ 5447102 w 11269336"/>
              <a:gd name="connsiteY132" fmla="*/ 1998329 h 2323145"/>
              <a:gd name="connsiteX133" fmla="*/ 5159151 w 11269336"/>
              <a:gd name="connsiteY133" fmla="*/ 2029640 h 2323145"/>
              <a:gd name="connsiteX134" fmla="*/ 5041688 w 11269336"/>
              <a:gd name="connsiteY134" fmla="*/ 2022334 h 2323145"/>
              <a:gd name="connsiteX135" fmla="*/ 4860988 w 11269336"/>
              <a:gd name="connsiteY135" fmla="*/ 2135698 h 2323145"/>
              <a:gd name="connsiteX136" fmla="*/ 4807902 w 11269336"/>
              <a:gd name="connsiteY136" fmla="*/ 2138894 h 2323145"/>
              <a:gd name="connsiteX137" fmla="*/ 4765388 w 11269336"/>
              <a:gd name="connsiteY137" fmla="*/ 2162525 h 2323145"/>
              <a:gd name="connsiteX138" fmla="*/ 4745033 w 11269336"/>
              <a:gd name="connsiteY138" fmla="*/ 2158859 h 2323145"/>
              <a:gd name="connsiteX139" fmla="*/ 4741475 w 11269336"/>
              <a:gd name="connsiteY139" fmla="*/ 2157998 h 2323145"/>
              <a:gd name="connsiteX140" fmla="*/ 4728247 w 11269336"/>
              <a:gd name="connsiteY140" fmla="*/ 2159526 h 2323145"/>
              <a:gd name="connsiteX141" fmla="*/ 4723263 w 11269336"/>
              <a:gd name="connsiteY141" fmla="*/ 2153742 h 2323145"/>
              <a:gd name="connsiteX142" fmla="*/ 4702453 w 11269336"/>
              <a:gd name="connsiteY142" fmla="*/ 2151586 h 2323145"/>
              <a:gd name="connsiteX143" fmla="*/ 4678455 w 11269336"/>
              <a:gd name="connsiteY143" fmla="*/ 2156131 h 2323145"/>
              <a:gd name="connsiteX144" fmla="*/ 4593061 w 11269336"/>
              <a:gd name="connsiteY144" fmla="*/ 2171597 h 2323145"/>
              <a:gd name="connsiteX145" fmla="*/ 4579902 w 11269336"/>
              <a:gd name="connsiteY145" fmla="*/ 2177927 h 2323145"/>
              <a:gd name="connsiteX146" fmla="*/ 4533444 w 11269336"/>
              <a:gd name="connsiteY146" fmla="*/ 2181200 h 2323145"/>
              <a:gd name="connsiteX147" fmla="*/ 4492832 w 11269336"/>
              <a:gd name="connsiteY147" fmla="*/ 2188033 h 2323145"/>
              <a:gd name="connsiteX148" fmla="*/ 4467257 w 11269336"/>
              <a:gd name="connsiteY148" fmla="*/ 2196121 h 2323145"/>
              <a:gd name="connsiteX149" fmla="*/ 4459937 w 11269336"/>
              <a:gd name="connsiteY149" fmla="*/ 2195182 h 2323145"/>
              <a:gd name="connsiteX150" fmla="*/ 4433312 w 11269336"/>
              <a:gd name="connsiteY150" fmla="*/ 2199004 h 2323145"/>
              <a:gd name="connsiteX151" fmla="*/ 4420601 w 11269336"/>
              <a:gd name="connsiteY151" fmla="*/ 2205158 h 2323145"/>
              <a:gd name="connsiteX152" fmla="*/ 4405765 w 11269336"/>
              <a:gd name="connsiteY152" fmla="*/ 2199902 h 2323145"/>
              <a:gd name="connsiteX153" fmla="*/ 4401354 w 11269336"/>
              <a:gd name="connsiteY153" fmla="*/ 2194745 h 2323145"/>
              <a:gd name="connsiteX154" fmla="*/ 4383151 w 11269336"/>
              <a:gd name="connsiteY154" fmla="*/ 2201140 h 2323145"/>
              <a:gd name="connsiteX155" fmla="*/ 4366646 w 11269336"/>
              <a:gd name="connsiteY155" fmla="*/ 2198564 h 2323145"/>
              <a:gd name="connsiteX156" fmla="*/ 4354009 w 11269336"/>
              <a:gd name="connsiteY156" fmla="*/ 2204984 h 2323145"/>
              <a:gd name="connsiteX157" fmla="*/ 4348284 w 11269336"/>
              <a:gd name="connsiteY157" fmla="*/ 2205270 h 2323145"/>
              <a:gd name="connsiteX158" fmla="*/ 4333906 w 11269336"/>
              <a:gd name="connsiteY158" fmla="*/ 2205251 h 2323145"/>
              <a:gd name="connsiteX159" fmla="*/ 4308819 w 11269336"/>
              <a:gd name="connsiteY159" fmla="*/ 2203822 h 2323145"/>
              <a:gd name="connsiteX160" fmla="*/ 4301210 w 11269336"/>
              <a:gd name="connsiteY160" fmla="*/ 2204456 h 2323145"/>
              <a:gd name="connsiteX161" fmla="*/ 4283095 w 11269336"/>
              <a:gd name="connsiteY161" fmla="*/ 2198177 h 2323145"/>
              <a:gd name="connsiteX162" fmla="*/ 4250119 w 11269336"/>
              <a:gd name="connsiteY162" fmla="*/ 2196342 h 2323145"/>
              <a:gd name="connsiteX163" fmla="*/ 4189203 w 11269336"/>
              <a:gd name="connsiteY163" fmla="*/ 2178994 h 2323145"/>
              <a:gd name="connsiteX164" fmla="*/ 4154035 w 11269336"/>
              <a:gd name="connsiteY164" fmla="*/ 2171950 h 2323145"/>
              <a:gd name="connsiteX165" fmla="*/ 4129569 w 11269336"/>
              <a:gd name="connsiteY165" fmla="*/ 2163850 h 2323145"/>
              <a:gd name="connsiteX166" fmla="*/ 4061250 w 11269336"/>
              <a:gd name="connsiteY166" fmla="*/ 2159236 h 2323145"/>
              <a:gd name="connsiteX167" fmla="*/ 3945480 w 11269336"/>
              <a:gd name="connsiteY167" fmla="*/ 2158279 h 2323145"/>
              <a:gd name="connsiteX168" fmla="*/ 3921468 w 11269336"/>
              <a:gd name="connsiteY168" fmla="*/ 2156588 h 2323145"/>
              <a:gd name="connsiteX169" fmla="*/ 3903348 w 11269336"/>
              <a:gd name="connsiteY169" fmla="*/ 2149220 h 2323145"/>
              <a:gd name="connsiteX170" fmla="*/ 3901342 w 11269336"/>
              <a:gd name="connsiteY170" fmla="*/ 2142355 h 2323145"/>
              <a:gd name="connsiteX171" fmla="*/ 3888539 w 11269336"/>
              <a:gd name="connsiteY171" fmla="*/ 2140476 h 2323145"/>
              <a:gd name="connsiteX172" fmla="*/ 3885662 w 11269336"/>
              <a:gd name="connsiteY172" fmla="*/ 2138740 h 2323145"/>
              <a:gd name="connsiteX173" fmla="*/ 3868627 w 11269336"/>
              <a:gd name="connsiteY173" fmla="*/ 2130023 h 2323145"/>
              <a:gd name="connsiteX174" fmla="*/ 3819177 w 11269336"/>
              <a:gd name="connsiteY174" fmla="*/ 2142111 h 2323145"/>
              <a:gd name="connsiteX175" fmla="*/ 3769100 w 11269336"/>
              <a:gd name="connsiteY175" fmla="*/ 2131731 h 2323145"/>
              <a:gd name="connsiteX176" fmla="*/ 3562752 w 11269336"/>
              <a:gd name="connsiteY176" fmla="*/ 2131785 h 2323145"/>
              <a:gd name="connsiteX177" fmla="*/ 3541402 w 11269336"/>
              <a:gd name="connsiteY177" fmla="*/ 2106821 h 2323145"/>
              <a:gd name="connsiteX178" fmla="*/ 3365341 w 11269336"/>
              <a:gd name="connsiteY178" fmla="*/ 2077638 h 2323145"/>
              <a:gd name="connsiteX179" fmla="*/ 3170922 w 11269336"/>
              <a:gd name="connsiteY179" fmla="*/ 2115957 h 2323145"/>
              <a:gd name="connsiteX180" fmla="*/ 3156256 w 11269336"/>
              <a:gd name="connsiteY180" fmla="*/ 2124773 h 2323145"/>
              <a:gd name="connsiteX181" fmla="*/ 3140298 w 11269336"/>
              <a:gd name="connsiteY181" fmla="*/ 2129182 h 2323145"/>
              <a:gd name="connsiteX182" fmla="*/ 3138514 w 11269336"/>
              <a:gd name="connsiteY182" fmla="*/ 2128069 h 2323145"/>
              <a:gd name="connsiteX183" fmla="*/ 3120467 w 11269336"/>
              <a:gd name="connsiteY183" fmla="*/ 2128281 h 2323145"/>
              <a:gd name="connsiteX184" fmla="*/ 3116175 w 11269336"/>
              <a:gd name="connsiteY184" fmla="*/ 2131633 h 2323145"/>
              <a:gd name="connsiteX185" fmla="*/ 3103685 w 11269336"/>
              <a:gd name="connsiteY185" fmla="*/ 2132814 h 2323145"/>
              <a:gd name="connsiteX186" fmla="*/ 3078794 w 11269336"/>
              <a:gd name="connsiteY186" fmla="*/ 2137935 h 2323145"/>
              <a:gd name="connsiteX187" fmla="*/ 3074407 w 11269336"/>
              <a:gd name="connsiteY187" fmla="*/ 2136274 h 2323145"/>
              <a:gd name="connsiteX188" fmla="*/ 3037285 w 11269336"/>
              <a:gd name="connsiteY188" fmla="*/ 2139919 h 2323145"/>
              <a:gd name="connsiteX189" fmla="*/ 3036901 w 11269336"/>
              <a:gd name="connsiteY189" fmla="*/ 2138726 h 2323145"/>
              <a:gd name="connsiteX190" fmla="*/ 3026996 w 11269336"/>
              <a:gd name="connsiteY190" fmla="*/ 2134322 h 2323145"/>
              <a:gd name="connsiteX191" fmla="*/ 3007772 w 11269336"/>
              <a:gd name="connsiteY191" fmla="*/ 2128742 h 2323145"/>
              <a:gd name="connsiteX192" fmla="*/ 2965030 w 11269336"/>
              <a:gd name="connsiteY192" fmla="*/ 2100494 h 2323145"/>
              <a:gd name="connsiteX193" fmla="*/ 2926342 w 11269336"/>
              <a:gd name="connsiteY193" fmla="*/ 2104155 h 2323145"/>
              <a:gd name="connsiteX194" fmla="*/ 2918608 w 11269336"/>
              <a:gd name="connsiteY194" fmla="*/ 2104215 h 2323145"/>
              <a:gd name="connsiteX195" fmla="*/ 2918475 w 11269336"/>
              <a:gd name="connsiteY195" fmla="*/ 2103937 h 2323145"/>
              <a:gd name="connsiteX196" fmla="*/ 2910360 w 11269336"/>
              <a:gd name="connsiteY196" fmla="*/ 2103444 h 2323145"/>
              <a:gd name="connsiteX197" fmla="*/ 2904507 w 11269336"/>
              <a:gd name="connsiteY197" fmla="*/ 2104326 h 2323145"/>
              <a:gd name="connsiteX198" fmla="*/ 2889503 w 11269336"/>
              <a:gd name="connsiteY198" fmla="*/ 2104443 h 2323145"/>
              <a:gd name="connsiteX199" fmla="*/ 2884480 w 11269336"/>
              <a:gd name="connsiteY199" fmla="*/ 2102626 h 2323145"/>
              <a:gd name="connsiteX200" fmla="*/ 2882689 w 11269336"/>
              <a:gd name="connsiteY200" fmla="*/ 2099228 h 2323145"/>
              <a:gd name="connsiteX201" fmla="*/ 2881291 w 11269336"/>
              <a:gd name="connsiteY201" fmla="*/ 2099618 h 2323145"/>
              <a:gd name="connsiteX202" fmla="*/ 2853979 w 11269336"/>
              <a:gd name="connsiteY202" fmla="*/ 2090388 h 2323145"/>
              <a:gd name="connsiteX203" fmla="*/ 2791790 w 11269336"/>
              <a:gd name="connsiteY203" fmla="*/ 2080332 h 2323145"/>
              <a:gd name="connsiteX204" fmla="*/ 2755844 w 11269336"/>
              <a:gd name="connsiteY204" fmla="*/ 2078874 h 2323145"/>
              <a:gd name="connsiteX205" fmla="*/ 2657742 w 11269336"/>
              <a:gd name="connsiteY205" fmla="*/ 2070179 h 2323145"/>
              <a:gd name="connsiteX206" fmla="*/ 2559549 w 11269336"/>
              <a:gd name="connsiteY206" fmla="*/ 2057873 h 2323145"/>
              <a:gd name="connsiteX207" fmla="*/ 2512054 w 11269336"/>
              <a:gd name="connsiteY207" fmla="*/ 2031671 h 2323145"/>
              <a:gd name="connsiteX208" fmla="*/ 2506437 w 11269336"/>
              <a:gd name="connsiteY208" fmla="*/ 2030918 h 2323145"/>
              <a:gd name="connsiteX209" fmla="*/ 2491752 w 11269336"/>
              <a:gd name="connsiteY209" fmla="*/ 2033906 h 2323145"/>
              <a:gd name="connsiteX210" fmla="*/ 2486338 w 11269336"/>
              <a:gd name="connsiteY210" fmla="*/ 2035862 h 2323145"/>
              <a:gd name="connsiteX211" fmla="*/ 2478186 w 11269336"/>
              <a:gd name="connsiteY211" fmla="*/ 2036953 h 2323145"/>
              <a:gd name="connsiteX212" fmla="*/ 2477950 w 11269336"/>
              <a:gd name="connsiteY212" fmla="*/ 2036715 h 2323145"/>
              <a:gd name="connsiteX213" fmla="*/ 2470381 w 11269336"/>
              <a:gd name="connsiteY213" fmla="*/ 2038256 h 2323145"/>
              <a:gd name="connsiteX214" fmla="*/ 2433781 w 11269336"/>
              <a:gd name="connsiteY214" fmla="*/ 2049140 h 2323145"/>
              <a:gd name="connsiteX215" fmla="*/ 2381172 w 11269336"/>
              <a:gd name="connsiteY215" fmla="*/ 2030645 h 2323145"/>
              <a:gd name="connsiteX216" fmla="*/ 2360198 w 11269336"/>
              <a:gd name="connsiteY216" fmla="*/ 2029059 h 2323145"/>
              <a:gd name="connsiteX217" fmla="*/ 2348815 w 11269336"/>
              <a:gd name="connsiteY217" fmla="*/ 2026798 h 2323145"/>
              <a:gd name="connsiteX218" fmla="*/ 2347988 w 11269336"/>
              <a:gd name="connsiteY218" fmla="*/ 2025745 h 2323145"/>
              <a:gd name="connsiteX219" fmla="*/ 2312920 w 11269336"/>
              <a:gd name="connsiteY219" fmla="*/ 2036311 h 2323145"/>
              <a:gd name="connsiteX220" fmla="*/ 2307986 w 11269336"/>
              <a:gd name="connsiteY220" fmla="*/ 2035583 h 2323145"/>
              <a:gd name="connsiteX221" fmla="*/ 2285481 w 11269336"/>
              <a:gd name="connsiteY221" fmla="*/ 2045197 h 2323145"/>
              <a:gd name="connsiteX222" fmla="*/ 2273666 w 11269336"/>
              <a:gd name="connsiteY222" fmla="*/ 2048710 h 2323145"/>
              <a:gd name="connsiteX223" fmla="*/ 2270719 w 11269336"/>
              <a:gd name="connsiteY223" fmla="*/ 2052702 h 2323145"/>
              <a:gd name="connsiteX224" fmla="*/ 2253080 w 11269336"/>
              <a:gd name="connsiteY224" fmla="*/ 2056363 h 2323145"/>
              <a:gd name="connsiteX225" fmla="*/ 2250906 w 11269336"/>
              <a:gd name="connsiteY225" fmla="*/ 2055654 h 2323145"/>
              <a:gd name="connsiteX226" fmla="*/ 2236905 w 11269336"/>
              <a:gd name="connsiteY226" fmla="*/ 2062882 h 2323145"/>
              <a:gd name="connsiteX227" fmla="*/ 2225830 w 11269336"/>
              <a:gd name="connsiteY227" fmla="*/ 2074027 h 2323145"/>
              <a:gd name="connsiteX228" fmla="*/ 2073776 w 11269336"/>
              <a:gd name="connsiteY228" fmla="*/ 2089244 h 2323145"/>
              <a:gd name="connsiteX229" fmla="*/ 1948256 w 11269336"/>
              <a:gd name="connsiteY229" fmla="*/ 2146616 h 2323145"/>
              <a:gd name="connsiteX230" fmla="*/ 1865582 w 11269336"/>
              <a:gd name="connsiteY230" fmla="*/ 2153738 h 2323145"/>
              <a:gd name="connsiteX231" fmla="*/ 1835210 w 11269336"/>
              <a:gd name="connsiteY231" fmla="*/ 2134244 h 2323145"/>
              <a:gd name="connsiteX232" fmla="*/ 1632661 w 11269336"/>
              <a:gd name="connsiteY232" fmla="*/ 2173882 h 2323145"/>
              <a:gd name="connsiteX233" fmla="*/ 1579590 w 11269336"/>
              <a:gd name="connsiteY233" fmla="*/ 2173680 h 2323145"/>
              <a:gd name="connsiteX234" fmla="*/ 1535601 w 11269336"/>
              <a:gd name="connsiteY234" fmla="*/ 2194590 h 2323145"/>
              <a:gd name="connsiteX235" fmla="*/ 1515594 w 11269336"/>
              <a:gd name="connsiteY235" fmla="*/ 2189622 h 2323145"/>
              <a:gd name="connsiteX236" fmla="*/ 1512113 w 11269336"/>
              <a:gd name="connsiteY236" fmla="*/ 2188534 h 2323145"/>
              <a:gd name="connsiteX237" fmla="*/ 1498838 w 11269336"/>
              <a:gd name="connsiteY237" fmla="*/ 2189213 h 2323145"/>
              <a:gd name="connsiteX238" fmla="*/ 1494279 w 11269336"/>
              <a:gd name="connsiteY238" fmla="*/ 2183112 h 2323145"/>
              <a:gd name="connsiteX239" fmla="*/ 1473714 w 11269336"/>
              <a:gd name="connsiteY239" fmla="*/ 2179625 h 2323145"/>
              <a:gd name="connsiteX240" fmla="*/ 1449503 w 11269336"/>
              <a:gd name="connsiteY240" fmla="*/ 2182633 h 2323145"/>
              <a:gd name="connsiteX241" fmla="*/ 1266687 w 11269336"/>
              <a:gd name="connsiteY241" fmla="*/ 2212688 h 2323145"/>
              <a:gd name="connsiteX242" fmla="*/ 1239614 w 11269336"/>
              <a:gd name="connsiteY242" fmla="*/ 2209727 h 2323145"/>
              <a:gd name="connsiteX243" fmla="*/ 1202436 w 11269336"/>
              <a:gd name="connsiteY243" fmla="*/ 2209817 h 2323145"/>
              <a:gd name="connsiteX244" fmla="*/ 1136097 w 11269336"/>
              <a:gd name="connsiteY244" fmla="*/ 2205112 h 2323145"/>
              <a:gd name="connsiteX245" fmla="*/ 988232 w 11269336"/>
              <a:gd name="connsiteY245" fmla="*/ 2235635 h 2323145"/>
              <a:gd name="connsiteX246" fmla="*/ 981959 w 11269336"/>
              <a:gd name="connsiteY246" fmla="*/ 2231607 h 2323145"/>
              <a:gd name="connsiteX247" fmla="*/ 938600 w 11269336"/>
              <a:gd name="connsiteY247" fmla="*/ 2238113 h 2323145"/>
              <a:gd name="connsiteX248" fmla="*/ 791788 w 11269336"/>
              <a:gd name="connsiteY248" fmla="*/ 2293224 h 2323145"/>
              <a:gd name="connsiteX249" fmla="*/ 706914 w 11269336"/>
              <a:gd name="connsiteY249" fmla="*/ 2305046 h 2323145"/>
              <a:gd name="connsiteX250" fmla="*/ 675971 w 11269336"/>
              <a:gd name="connsiteY250" fmla="*/ 2304030 h 2323145"/>
              <a:gd name="connsiteX251" fmla="*/ 624180 w 11269336"/>
              <a:gd name="connsiteY251" fmla="*/ 2302650 h 2323145"/>
              <a:gd name="connsiteX252" fmla="*/ 583453 w 11269336"/>
              <a:gd name="connsiteY252" fmla="*/ 2288788 h 2323145"/>
              <a:gd name="connsiteX253" fmla="*/ 540946 w 11269336"/>
              <a:gd name="connsiteY253" fmla="*/ 2292721 h 2323145"/>
              <a:gd name="connsiteX254" fmla="*/ 533680 w 11269336"/>
              <a:gd name="connsiteY254" fmla="*/ 2310233 h 2323145"/>
              <a:gd name="connsiteX255" fmla="*/ 487366 w 11269336"/>
              <a:gd name="connsiteY255" fmla="*/ 2309053 h 2323145"/>
              <a:gd name="connsiteX256" fmla="*/ 416820 w 11269336"/>
              <a:gd name="connsiteY256" fmla="*/ 2305443 h 2323145"/>
              <a:gd name="connsiteX257" fmla="*/ 376805 w 11269336"/>
              <a:gd name="connsiteY257" fmla="*/ 2307647 h 2323145"/>
              <a:gd name="connsiteX258" fmla="*/ 266777 w 11269336"/>
              <a:gd name="connsiteY258" fmla="*/ 2309012 h 2323145"/>
              <a:gd name="connsiteX259" fmla="*/ 156013 w 11269336"/>
              <a:gd name="connsiteY259" fmla="*/ 2306832 h 2323145"/>
              <a:gd name="connsiteX260" fmla="*/ 87258 w 11269336"/>
              <a:gd name="connsiteY260" fmla="*/ 2285511 h 2323145"/>
              <a:gd name="connsiteX261" fmla="*/ 23798 w 11269336"/>
              <a:gd name="connsiteY261" fmla="*/ 2281822 h 2323145"/>
              <a:gd name="connsiteX262" fmla="*/ 0 w 11269336"/>
              <a:gd name="connsiteY262" fmla="*/ 2285369 h 2323145"/>
              <a:gd name="connsiteX263" fmla="*/ 0 w 11269336"/>
              <a:gd name="connsiteY26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9062863 w 11269336"/>
              <a:gd name="connsiteY22" fmla="*/ 754656 h 2323145"/>
              <a:gd name="connsiteX23" fmla="*/ 8914746 w 11269336"/>
              <a:gd name="connsiteY23" fmla="*/ 826428 h 2323145"/>
              <a:gd name="connsiteX24" fmla="*/ 8917778 w 11269336"/>
              <a:gd name="connsiteY24" fmla="*/ 835198 h 2323145"/>
              <a:gd name="connsiteX25" fmla="*/ 8905560 w 11269336"/>
              <a:gd name="connsiteY25" fmla="*/ 838358 h 2323145"/>
              <a:gd name="connsiteX26" fmla="*/ 8897564 w 11269336"/>
              <a:gd name="connsiteY26" fmla="*/ 834287 h 2323145"/>
              <a:gd name="connsiteX27" fmla="*/ 8878040 w 11269336"/>
              <a:gd name="connsiteY27" fmla="*/ 844150 h 2323145"/>
              <a:gd name="connsiteX28" fmla="*/ 8795998 w 11269336"/>
              <a:gd name="connsiteY28" fmla="*/ 863337 h 2323145"/>
              <a:gd name="connsiteX29" fmla="*/ 8776970 w 11269336"/>
              <a:gd name="connsiteY29" fmla="*/ 885177 h 2323145"/>
              <a:gd name="connsiteX30" fmla="*/ 8755719 w 11269336"/>
              <a:gd name="connsiteY30" fmla="*/ 889754 h 2323145"/>
              <a:gd name="connsiteX31" fmla="*/ 8743257 w 11269336"/>
              <a:gd name="connsiteY31" fmla="*/ 904723 h 2323145"/>
              <a:gd name="connsiteX32" fmla="*/ 8721366 w 11269336"/>
              <a:gd name="connsiteY32" fmla="*/ 904711 h 2323145"/>
              <a:gd name="connsiteX33" fmla="*/ 8678353 w 11269336"/>
              <a:gd name="connsiteY33" fmla="*/ 926318 h 2323145"/>
              <a:gd name="connsiteX34" fmla="*/ 8636849 w 11269336"/>
              <a:gd name="connsiteY34" fmla="*/ 937900 h 2323145"/>
              <a:gd name="connsiteX35" fmla="*/ 8620213 w 11269336"/>
              <a:gd name="connsiteY35" fmla="*/ 943068 h 2323145"/>
              <a:gd name="connsiteX36" fmla="*/ 8612581 w 11269336"/>
              <a:gd name="connsiteY36" fmla="*/ 952695 h 2323145"/>
              <a:gd name="connsiteX37" fmla="*/ 8589038 w 11269336"/>
              <a:gd name="connsiteY37" fmla="*/ 963892 h 2323145"/>
              <a:gd name="connsiteX38" fmla="*/ 8579950 w 11269336"/>
              <a:gd name="connsiteY38" fmla="*/ 960899 h 2323145"/>
              <a:gd name="connsiteX39" fmla="*/ 8579319 w 11269336"/>
              <a:gd name="connsiteY39" fmla="*/ 965630 h 2323145"/>
              <a:gd name="connsiteX40" fmla="*/ 8547429 w 11269336"/>
              <a:gd name="connsiteY40" fmla="*/ 984506 h 2323145"/>
              <a:gd name="connsiteX41" fmla="*/ 8478704 w 11269336"/>
              <a:gd name="connsiteY41" fmla="*/ 1025490 h 2323145"/>
              <a:gd name="connsiteX42" fmla="*/ 8461421 w 11269336"/>
              <a:gd name="connsiteY42" fmla="*/ 1035512 h 2323145"/>
              <a:gd name="connsiteX43" fmla="*/ 8445003 w 11269336"/>
              <a:gd name="connsiteY43" fmla="*/ 1036851 h 2323145"/>
              <a:gd name="connsiteX44" fmla="*/ 8357350 w 11269336"/>
              <a:gd name="connsiteY44" fmla="*/ 1060213 h 2323145"/>
              <a:gd name="connsiteX45" fmla="*/ 8335565 w 11269336"/>
              <a:gd name="connsiteY45" fmla="*/ 1061151 h 2323145"/>
              <a:gd name="connsiteX46" fmla="*/ 8325267 w 11269336"/>
              <a:gd name="connsiteY46" fmla="*/ 1055919 h 2323145"/>
              <a:gd name="connsiteX47" fmla="*/ 8293586 w 11269336"/>
              <a:gd name="connsiteY47" fmla="*/ 1076144 h 2323145"/>
              <a:gd name="connsiteX48" fmla="*/ 8242405 w 11269336"/>
              <a:gd name="connsiteY48" fmla="*/ 1095960 h 2323145"/>
              <a:gd name="connsiteX49" fmla="*/ 8197391 w 11269336"/>
              <a:gd name="connsiteY49" fmla="*/ 1107746 h 2323145"/>
              <a:gd name="connsiteX50" fmla="*/ 8081474 w 11269336"/>
              <a:gd name="connsiteY50" fmla="*/ 1130125 h 2323145"/>
              <a:gd name="connsiteX51" fmla="*/ 8053585 w 11269336"/>
              <a:gd name="connsiteY51" fmla="*/ 1129169 h 2323145"/>
              <a:gd name="connsiteX52" fmla="*/ 8038422 w 11269336"/>
              <a:gd name="connsiteY52" fmla="*/ 1119092 h 2323145"/>
              <a:gd name="connsiteX53" fmla="*/ 8029450 w 11269336"/>
              <a:gd name="connsiteY53" fmla="*/ 1125592 h 2323145"/>
              <a:gd name="connsiteX54" fmla="*/ 7959552 w 11269336"/>
              <a:gd name="connsiteY54" fmla="*/ 1140188 h 2323145"/>
              <a:gd name="connsiteX55" fmla="*/ 7914188 w 11269336"/>
              <a:gd name="connsiteY55" fmla="*/ 1150862 h 2323145"/>
              <a:gd name="connsiteX56" fmla="*/ 7914918 w 11269336"/>
              <a:gd name="connsiteY56" fmla="*/ 1168758 h 2323145"/>
              <a:gd name="connsiteX57" fmla="*/ 7875510 w 11269336"/>
              <a:gd name="connsiteY57" fmla="*/ 1183153 h 2323145"/>
              <a:gd name="connsiteX58" fmla="*/ 7829932 w 11269336"/>
              <a:gd name="connsiteY58" fmla="*/ 1180782 h 2323145"/>
              <a:gd name="connsiteX59" fmla="*/ 7779182 w 11269336"/>
              <a:gd name="connsiteY59" fmla="*/ 1192665 h 2323145"/>
              <a:gd name="connsiteX60" fmla="*/ 7748774 w 11269336"/>
              <a:gd name="connsiteY60" fmla="*/ 1199586 h 2323145"/>
              <a:gd name="connsiteX61" fmla="*/ 7671846 w 11269336"/>
              <a:gd name="connsiteY61" fmla="*/ 1231966 h 2323145"/>
              <a:gd name="connsiteX62" fmla="*/ 7554146 w 11269336"/>
              <a:gd name="connsiteY62" fmla="*/ 1319748 h 2323145"/>
              <a:gd name="connsiteX63" fmla="*/ 7515052 w 11269336"/>
              <a:gd name="connsiteY63" fmla="*/ 1336718 h 2323145"/>
              <a:gd name="connsiteX64" fmla="*/ 7507193 w 11269336"/>
              <a:gd name="connsiteY64" fmla="*/ 1334617 h 2323145"/>
              <a:gd name="connsiteX65" fmla="*/ 7461694 w 11269336"/>
              <a:gd name="connsiteY65" fmla="*/ 1375866 h 2323145"/>
              <a:gd name="connsiteX66" fmla="*/ 7377571 w 11269336"/>
              <a:gd name="connsiteY66" fmla="*/ 1400128 h 2323145"/>
              <a:gd name="connsiteX67" fmla="*/ 7311261 w 11269336"/>
              <a:gd name="connsiteY67" fmla="*/ 1412652 h 2323145"/>
              <a:gd name="connsiteX68" fmla="*/ 7275307 w 11269336"/>
              <a:gd name="connsiteY68" fmla="*/ 1422171 h 2323145"/>
              <a:gd name="connsiteX69" fmla="*/ 7247783 w 11269336"/>
              <a:gd name="connsiteY69" fmla="*/ 1426330 h 2323145"/>
              <a:gd name="connsiteX70" fmla="*/ 7185047 w 11269336"/>
              <a:gd name="connsiteY70" fmla="*/ 1451812 h 2323145"/>
              <a:gd name="connsiteX71" fmla="*/ 7084117 w 11269336"/>
              <a:gd name="connsiteY71" fmla="*/ 1500281 h 2323145"/>
              <a:gd name="connsiteX72" fmla="*/ 7062011 w 11269336"/>
              <a:gd name="connsiteY72" fmla="*/ 1509183 h 2323145"/>
              <a:gd name="connsiteX73" fmla="*/ 7040555 w 11269336"/>
              <a:gd name="connsiteY73" fmla="*/ 1511207 h 2323145"/>
              <a:gd name="connsiteX74" fmla="*/ 7033438 w 11269336"/>
              <a:gd name="connsiteY74" fmla="*/ 1506772 h 2323145"/>
              <a:gd name="connsiteX75" fmla="*/ 7020886 w 11269336"/>
              <a:gd name="connsiteY75" fmla="*/ 1510764 h 2323145"/>
              <a:gd name="connsiteX76" fmla="*/ 7017033 w 11269336"/>
              <a:gd name="connsiteY76" fmla="*/ 1510650 h 2323145"/>
              <a:gd name="connsiteX77" fmla="*/ 6995460 w 11269336"/>
              <a:gd name="connsiteY77" fmla="*/ 1511173 h 2323145"/>
              <a:gd name="connsiteX78" fmla="*/ 6962144 w 11269336"/>
              <a:gd name="connsiteY78" fmla="*/ 1541508 h 2323145"/>
              <a:gd name="connsiteX79" fmla="*/ 6910674 w 11269336"/>
              <a:gd name="connsiteY79" fmla="*/ 1554793 h 2323145"/>
              <a:gd name="connsiteX80" fmla="*/ 6732152 w 11269336"/>
              <a:gd name="connsiteY80" fmla="*/ 1642538 h 2323145"/>
              <a:gd name="connsiteX81" fmla="*/ 6694106 w 11269336"/>
              <a:gd name="connsiteY81" fmla="*/ 1632377 h 2323145"/>
              <a:gd name="connsiteX82" fmla="*/ 6617223 w 11269336"/>
              <a:gd name="connsiteY82" fmla="*/ 1659889 h 2323145"/>
              <a:gd name="connsiteX83" fmla="*/ 6521138 w 11269336"/>
              <a:gd name="connsiteY83" fmla="*/ 1744340 h 2323145"/>
              <a:gd name="connsiteX84" fmla="*/ 6380677 w 11269336"/>
              <a:gd name="connsiteY84" fmla="*/ 1796883 h 2323145"/>
              <a:gd name="connsiteX85" fmla="*/ 6374897 w 11269336"/>
              <a:gd name="connsiteY85" fmla="*/ 1809910 h 2323145"/>
              <a:gd name="connsiteX86" fmla="*/ 6364545 w 11269336"/>
              <a:gd name="connsiteY86" fmla="*/ 1820090 h 2323145"/>
              <a:gd name="connsiteX87" fmla="*/ 6362126 w 11269336"/>
              <a:gd name="connsiteY87" fmla="*/ 1819991 h 2323145"/>
              <a:gd name="connsiteX88" fmla="*/ 6346673 w 11269336"/>
              <a:gd name="connsiteY88" fmla="*/ 1827824 h 2323145"/>
              <a:gd name="connsiteX89" fmla="*/ 6345588 w 11269336"/>
              <a:gd name="connsiteY89" fmla="*/ 1832232 h 2323145"/>
              <a:gd name="connsiteX90" fmla="*/ 6335708 w 11269336"/>
              <a:gd name="connsiteY90" fmla="*/ 1838451 h 2323145"/>
              <a:gd name="connsiteX91" fmla="*/ 6318182 w 11269336"/>
              <a:gd name="connsiteY91" fmla="*/ 1852975 h 2323145"/>
              <a:gd name="connsiteX92" fmla="*/ 6313084 w 11269336"/>
              <a:gd name="connsiteY92" fmla="*/ 1853561 h 2323145"/>
              <a:gd name="connsiteX93" fmla="*/ 6283816 w 11269336"/>
              <a:gd name="connsiteY93" fmla="*/ 1872148 h 2323145"/>
              <a:gd name="connsiteX94" fmla="*/ 6282550 w 11269336"/>
              <a:gd name="connsiteY94" fmla="*/ 1871392 h 2323145"/>
              <a:gd name="connsiteX95" fmla="*/ 6270527 w 11269336"/>
              <a:gd name="connsiteY95" fmla="*/ 1872208 h 2323145"/>
              <a:gd name="connsiteX96" fmla="*/ 6249518 w 11269336"/>
              <a:gd name="connsiteY96" fmla="*/ 1876079 h 2323145"/>
              <a:gd name="connsiteX97" fmla="*/ 6190386 w 11269336"/>
              <a:gd name="connsiteY97" fmla="*/ 1872478 h 2323145"/>
              <a:gd name="connsiteX98" fmla="*/ 6159777 w 11269336"/>
              <a:gd name="connsiteY98" fmla="*/ 1891745 h 2323145"/>
              <a:gd name="connsiteX99" fmla="*/ 6153131 w 11269336"/>
              <a:gd name="connsiteY99" fmla="*/ 1895079 h 2323145"/>
              <a:gd name="connsiteX100" fmla="*/ 6152798 w 11269336"/>
              <a:gd name="connsiteY100" fmla="*/ 1894920 h 2323145"/>
              <a:gd name="connsiteX101" fmla="*/ 6145388 w 11269336"/>
              <a:gd name="connsiteY101" fmla="*/ 1897990 h 2323145"/>
              <a:gd name="connsiteX102" fmla="*/ 6141014 w 11269336"/>
              <a:gd name="connsiteY102" fmla="*/ 1901155 h 2323145"/>
              <a:gd name="connsiteX103" fmla="*/ 6128122 w 11269336"/>
              <a:gd name="connsiteY103" fmla="*/ 1907623 h 2323145"/>
              <a:gd name="connsiteX104" fmla="*/ 6122351 w 11269336"/>
              <a:gd name="connsiteY104" fmla="*/ 1908359 h 2323145"/>
              <a:gd name="connsiteX105" fmla="*/ 6064750 w 11269336"/>
              <a:gd name="connsiteY105" fmla="*/ 1896394 h 2323145"/>
              <a:gd name="connsiteX106" fmla="*/ 5964230 w 11269336"/>
              <a:gd name="connsiteY106" fmla="*/ 1910038 h 2323145"/>
              <a:gd name="connsiteX107" fmla="*/ 5865399 w 11269336"/>
              <a:gd name="connsiteY107" fmla="*/ 1926966 h 2323145"/>
              <a:gd name="connsiteX108" fmla="*/ 5829951 w 11269336"/>
              <a:gd name="connsiteY108" fmla="*/ 1934755 h 2323145"/>
              <a:gd name="connsiteX109" fmla="*/ 5765285 w 11269336"/>
              <a:gd name="connsiteY109" fmla="*/ 1941322 h 2323145"/>
              <a:gd name="connsiteX110" fmla="*/ 5734750 w 11269336"/>
              <a:gd name="connsiteY110" fmla="*/ 1939793 h 2323145"/>
              <a:gd name="connsiteX111" fmla="*/ 5733569 w 11269336"/>
              <a:gd name="connsiteY111" fmla="*/ 1940505 h 2323145"/>
              <a:gd name="connsiteX112" fmla="*/ 5730329 w 11269336"/>
              <a:gd name="connsiteY112" fmla="*/ 1937845 h 2323145"/>
              <a:gd name="connsiteX113" fmla="*/ 5724661 w 11269336"/>
              <a:gd name="connsiteY113" fmla="*/ 1937455 h 2323145"/>
              <a:gd name="connsiteX114" fmla="*/ 5710186 w 11269336"/>
              <a:gd name="connsiteY114" fmla="*/ 1941370 h 2323145"/>
              <a:gd name="connsiteX115" fmla="*/ 5704910 w 11269336"/>
              <a:gd name="connsiteY115" fmla="*/ 1943663 h 2323145"/>
              <a:gd name="connsiteX116" fmla="*/ 5696836 w 11269336"/>
              <a:gd name="connsiteY116" fmla="*/ 1945271 h 2323145"/>
              <a:gd name="connsiteX117" fmla="*/ 5696583 w 11269336"/>
              <a:gd name="connsiteY117" fmla="*/ 1945050 h 2323145"/>
              <a:gd name="connsiteX118" fmla="*/ 5689123 w 11269336"/>
              <a:gd name="connsiteY118" fmla="*/ 1947067 h 2323145"/>
              <a:gd name="connsiteX119" fmla="*/ 5653291 w 11269336"/>
              <a:gd name="connsiteY119" fmla="*/ 1960245 h 2323145"/>
              <a:gd name="connsiteX120" fmla="*/ 5599385 w 11269336"/>
              <a:gd name="connsiteY120" fmla="*/ 1945198 h 2323145"/>
              <a:gd name="connsiteX121" fmla="*/ 5578300 w 11269336"/>
              <a:gd name="connsiteY121" fmla="*/ 1944963 h 2323145"/>
              <a:gd name="connsiteX122" fmla="*/ 5566758 w 11269336"/>
              <a:gd name="connsiteY122" fmla="*/ 1943441 h 2323145"/>
              <a:gd name="connsiteX123" fmla="*/ 5565857 w 11269336"/>
              <a:gd name="connsiteY123" fmla="*/ 1942445 h 2323145"/>
              <a:gd name="connsiteX124" fmla="*/ 5531534 w 11269336"/>
              <a:gd name="connsiteY124" fmla="*/ 1955208 h 2323145"/>
              <a:gd name="connsiteX125" fmla="*/ 5526552 w 11269336"/>
              <a:gd name="connsiteY125" fmla="*/ 1954799 h 2323145"/>
              <a:gd name="connsiteX126" fmla="*/ 5504723 w 11269336"/>
              <a:gd name="connsiteY126" fmla="*/ 1965811 h 2323145"/>
              <a:gd name="connsiteX127" fmla="*/ 5493156 w 11269336"/>
              <a:gd name="connsiteY127" fmla="*/ 1970063 h 2323145"/>
              <a:gd name="connsiteX128" fmla="*/ 5490486 w 11269336"/>
              <a:gd name="connsiteY128" fmla="*/ 1974227 h 2323145"/>
              <a:gd name="connsiteX129" fmla="*/ 5473107 w 11269336"/>
              <a:gd name="connsiteY129" fmla="*/ 1979001 h 2323145"/>
              <a:gd name="connsiteX130" fmla="*/ 5470885 w 11269336"/>
              <a:gd name="connsiteY130" fmla="*/ 1978432 h 2323145"/>
              <a:gd name="connsiteX131" fmla="*/ 5457393 w 11269336"/>
              <a:gd name="connsiteY131" fmla="*/ 1986525 h 2323145"/>
              <a:gd name="connsiteX132" fmla="*/ 5447102 w 11269336"/>
              <a:gd name="connsiteY132" fmla="*/ 1998329 h 2323145"/>
              <a:gd name="connsiteX133" fmla="*/ 5159151 w 11269336"/>
              <a:gd name="connsiteY133" fmla="*/ 2029640 h 2323145"/>
              <a:gd name="connsiteX134" fmla="*/ 5041688 w 11269336"/>
              <a:gd name="connsiteY134" fmla="*/ 2022334 h 2323145"/>
              <a:gd name="connsiteX135" fmla="*/ 4860988 w 11269336"/>
              <a:gd name="connsiteY135" fmla="*/ 2135698 h 2323145"/>
              <a:gd name="connsiteX136" fmla="*/ 4807902 w 11269336"/>
              <a:gd name="connsiteY136" fmla="*/ 2138894 h 2323145"/>
              <a:gd name="connsiteX137" fmla="*/ 4765388 w 11269336"/>
              <a:gd name="connsiteY137" fmla="*/ 2162525 h 2323145"/>
              <a:gd name="connsiteX138" fmla="*/ 4745033 w 11269336"/>
              <a:gd name="connsiteY138" fmla="*/ 2158859 h 2323145"/>
              <a:gd name="connsiteX139" fmla="*/ 4741475 w 11269336"/>
              <a:gd name="connsiteY139" fmla="*/ 2157998 h 2323145"/>
              <a:gd name="connsiteX140" fmla="*/ 4728247 w 11269336"/>
              <a:gd name="connsiteY140" fmla="*/ 2159526 h 2323145"/>
              <a:gd name="connsiteX141" fmla="*/ 4723263 w 11269336"/>
              <a:gd name="connsiteY141" fmla="*/ 2153742 h 2323145"/>
              <a:gd name="connsiteX142" fmla="*/ 4702453 w 11269336"/>
              <a:gd name="connsiteY142" fmla="*/ 2151586 h 2323145"/>
              <a:gd name="connsiteX143" fmla="*/ 4678455 w 11269336"/>
              <a:gd name="connsiteY143" fmla="*/ 2156131 h 2323145"/>
              <a:gd name="connsiteX144" fmla="*/ 4593061 w 11269336"/>
              <a:gd name="connsiteY144" fmla="*/ 2171597 h 2323145"/>
              <a:gd name="connsiteX145" fmla="*/ 4579902 w 11269336"/>
              <a:gd name="connsiteY145" fmla="*/ 2177927 h 2323145"/>
              <a:gd name="connsiteX146" fmla="*/ 4533444 w 11269336"/>
              <a:gd name="connsiteY146" fmla="*/ 2181200 h 2323145"/>
              <a:gd name="connsiteX147" fmla="*/ 4492832 w 11269336"/>
              <a:gd name="connsiteY147" fmla="*/ 2188033 h 2323145"/>
              <a:gd name="connsiteX148" fmla="*/ 4467257 w 11269336"/>
              <a:gd name="connsiteY148" fmla="*/ 2196121 h 2323145"/>
              <a:gd name="connsiteX149" fmla="*/ 4459937 w 11269336"/>
              <a:gd name="connsiteY149" fmla="*/ 2195182 h 2323145"/>
              <a:gd name="connsiteX150" fmla="*/ 4433312 w 11269336"/>
              <a:gd name="connsiteY150" fmla="*/ 2199004 h 2323145"/>
              <a:gd name="connsiteX151" fmla="*/ 4420601 w 11269336"/>
              <a:gd name="connsiteY151" fmla="*/ 2205158 h 2323145"/>
              <a:gd name="connsiteX152" fmla="*/ 4405765 w 11269336"/>
              <a:gd name="connsiteY152" fmla="*/ 2199902 h 2323145"/>
              <a:gd name="connsiteX153" fmla="*/ 4401354 w 11269336"/>
              <a:gd name="connsiteY153" fmla="*/ 2194745 h 2323145"/>
              <a:gd name="connsiteX154" fmla="*/ 4383151 w 11269336"/>
              <a:gd name="connsiteY154" fmla="*/ 2201140 h 2323145"/>
              <a:gd name="connsiteX155" fmla="*/ 4366646 w 11269336"/>
              <a:gd name="connsiteY155" fmla="*/ 2198564 h 2323145"/>
              <a:gd name="connsiteX156" fmla="*/ 4354009 w 11269336"/>
              <a:gd name="connsiteY156" fmla="*/ 2204984 h 2323145"/>
              <a:gd name="connsiteX157" fmla="*/ 4348284 w 11269336"/>
              <a:gd name="connsiteY157" fmla="*/ 2205270 h 2323145"/>
              <a:gd name="connsiteX158" fmla="*/ 4333906 w 11269336"/>
              <a:gd name="connsiteY158" fmla="*/ 2205251 h 2323145"/>
              <a:gd name="connsiteX159" fmla="*/ 4308819 w 11269336"/>
              <a:gd name="connsiteY159" fmla="*/ 2203822 h 2323145"/>
              <a:gd name="connsiteX160" fmla="*/ 4301210 w 11269336"/>
              <a:gd name="connsiteY160" fmla="*/ 2204456 h 2323145"/>
              <a:gd name="connsiteX161" fmla="*/ 4283095 w 11269336"/>
              <a:gd name="connsiteY161" fmla="*/ 2198177 h 2323145"/>
              <a:gd name="connsiteX162" fmla="*/ 4250119 w 11269336"/>
              <a:gd name="connsiteY162" fmla="*/ 2196342 h 2323145"/>
              <a:gd name="connsiteX163" fmla="*/ 4189203 w 11269336"/>
              <a:gd name="connsiteY163" fmla="*/ 2178994 h 2323145"/>
              <a:gd name="connsiteX164" fmla="*/ 4154035 w 11269336"/>
              <a:gd name="connsiteY164" fmla="*/ 2171950 h 2323145"/>
              <a:gd name="connsiteX165" fmla="*/ 4129569 w 11269336"/>
              <a:gd name="connsiteY165" fmla="*/ 2163850 h 2323145"/>
              <a:gd name="connsiteX166" fmla="*/ 4061250 w 11269336"/>
              <a:gd name="connsiteY166" fmla="*/ 2159236 h 2323145"/>
              <a:gd name="connsiteX167" fmla="*/ 3945480 w 11269336"/>
              <a:gd name="connsiteY167" fmla="*/ 2158279 h 2323145"/>
              <a:gd name="connsiteX168" fmla="*/ 3921468 w 11269336"/>
              <a:gd name="connsiteY168" fmla="*/ 2156588 h 2323145"/>
              <a:gd name="connsiteX169" fmla="*/ 3903348 w 11269336"/>
              <a:gd name="connsiteY169" fmla="*/ 2149220 h 2323145"/>
              <a:gd name="connsiteX170" fmla="*/ 3901342 w 11269336"/>
              <a:gd name="connsiteY170" fmla="*/ 2142355 h 2323145"/>
              <a:gd name="connsiteX171" fmla="*/ 3888539 w 11269336"/>
              <a:gd name="connsiteY171" fmla="*/ 2140476 h 2323145"/>
              <a:gd name="connsiteX172" fmla="*/ 3885662 w 11269336"/>
              <a:gd name="connsiteY172" fmla="*/ 2138740 h 2323145"/>
              <a:gd name="connsiteX173" fmla="*/ 3868627 w 11269336"/>
              <a:gd name="connsiteY173" fmla="*/ 2130023 h 2323145"/>
              <a:gd name="connsiteX174" fmla="*/ 3819177 w 11269336"/>
              <a:gd name="connsiteY174" fmla="*/ 2142111 h 2323145"/>
              <a:gd name="connsiteX175" fmla="*/ 3769100 w 11269336"/>
              <a:gd name="connsiteY175" fmla="*/ 2131731 h 2323145"/>
              <a:gd name="connsiteX176" fmla="*/ 3562752 w 11269336"/>
              <a:gd name="connsiteY176" fmla="*/ 2131785 h 2323145"/>
              <a:gd name="connsiteX177" fmla="*/ 3541402 w 11269336"/>
              <a:gd name="connsiteY177" fmla="*/ 2106821 h 2323145"/>
              <a:gd name="connsiteX178" fmla="*/ 3365341 w 11269336"/>
              <a:gd name="connsiteY178" fmla="*/ 2077638 h 2323145"/>
              <a:gd name="connsiteX179" fmla="*/ 3170922 w 11269336"/>
              <a:gd name="connsiteY179" fmla="*/ 2115957 h 2323145"/>
              <a:gd name="connsiteX180" fmla="*/ 3156256 w 11269336"/>
              <a:gd name="connsiteY180" fmla="*/ 2124773 h 2323145"/>
              <a:gd name="connsiteX181" fmla="*/ 3140298 w 11269336"/>
              <a:gd name="connsiteY181" fmla="*/ 2129182 h 2323145"/>
              <a:gd name="connsiteX182" fmla="*/ 3138514 w 11269336"/>
              <a:gd name="connsiteY182" fmla="*/ 2128069 h 2323145"/>
              <a:gd name="connsiteX183" fmla="*/ 3120467 w 11269336"/>
              <a:gd name="connsiteY183" fmla="*/ 2128281 h 2323145"/>
              <a:gd name="connsiteX184" fmla="*/ 3116175 w 11269336"/>
              <a:gd name="connsiteY184" fmla="*/ 2131633 h 2323145"/>
              <a:gd name="connsiteX185" fmla="*/ 3103685 w 11269336"/>
              <a:gd name="connsiteY185" fmla="*/ 2132814 h 2323145"/>
              <a:gd name="connsiteX186" fmla="*/ 3078794 w 11269336"/>
              <a:gd name="connsiteY186" fmla="*/ 2137935 h 2323145"/>
              <a:gd name="connsiteX187" fmla="*/ 3074407 w 11269336"/>
              <a:gd name="connsiteY187" fmla="*/ 2136274 h 2323145"/>
              <a:gd name="connsiteX188" fmla="*/ 3037285 w 11269336"/>
              <a:gd name="connsiteY188" fmla="*/ 2139919 h 2323145"/>
              <a:gd name="connsiteX189" fmla="*/ 3036901 w 11269336"/>
              <a:gd name="connsiteY189" fmla="*/ 2138726 h 2323145"/>
              <a:gd name="connsiteX190" fmla="*/ 3026996 w 11269336"/>
              <a:gd name="connsiteY190" fmla="*/ 2134322 h 2323145"/>
              <a:gd name="connsiteX191" fmla="*/ 3007772 w 11269336"/>
              <a:gd name="connsiteY191" fmla="*/ 2128742 h 2323145"/>
              <a:gd name="connsiteX192" fmla="*/ 2965030 w 11269336"/>
              <a:gd name="connsiteY192" fmla="*/ 2100494 h 2323145"/>
              <a:gd name="connsiteX193" fmla="*/ 2926342 w 11269336"/>
              <a:gd name="connsiteY193" fmla="*/ 2104155 h 2323145"/>
              <a:gd name="connsiteX194" fmla="*/ 2918608 w 11269336"/>
              <a:gd name="connsiteY194" fmla="*/ 2104215 h 2323145"/>
              <a:gd name="connsiteX195" fmla="*/ 2918475 w 11269336"/>
              <a:gd name="connsiteY195" fmla="*/ 2103937 h 2323145"/>
              <a:gd name="connsiteX196" fmla="*/ 2910360 w 11269336"/>
              <a:gd name="connsiteY196" fmla="*/ 2103444 h 2323145"/>
              <a:gd name="connsiteX197" fmla="*/ 2904507 w 11269336"/>
              <a:gd name="connsiteY197" fmla="*/ 2104326 h 2323145"/>
              <a:gd name="connsiteX198" fmla="*/ 2889503 w 11269336"/>
              <a:gd name="connsiteY198" fmla="*/ 2104443 h 2323145"/>
              <a:gd name="connsiteX199" fmla="*/ 2884480 w 11269336"/>
              <a:gd name="connsiteY199" fmla="*/ 2102626 h 2323145"/>
              <a:gd name="connsiteX200" fmla="*/ 2882689 w 11269336"/>
              <a:gd name="connsiteY200" fmla="*/ 2099228 h 2323145"/>
              <a:gd name="connsiteX201" fmla="*/ 2881291 w 11269336"/>
              <a:gd name="connsiteY201" fmla="*/ 2099618 h 2323145"/>
              <a:gd name="connsiteX202" fmla="*/ 2853979 w 11269336"/>
              <a:gd name="connsiteY202" fmla="*/ 2090388 h 2323145"/>
              <a:gd name="connsiteX203" fmla="*/ 2791790 w 11269336"/>
              <a:gd name="connsiteY203" fmla="*/ 2080332 h 2323145"/>
              <a:gd name="connsiteX204" fmla="*/ 2755844 w 11269336"/>
              <a:gd name="connsiteY204" fmla="*/ 2078874 h 2323145"/>
              <a:gd name="connsiteX205" fmla="*/ 2657742 w 11269336"/>
              <a:gd name="connsiteY205" fmla="*/ 2070179 h 2323145"/>
              <a:gd name="connsiteX206" fmla="*/ 2559549 w 11269336"/>
              <a:gd name="connsiteY206" fmla="*/ 2057873 h 2323145"/>
              <a:gd name="connsiteX207" fmla="*/ 2512054 w 11269336"/>
              <a:gd name="connsiteY207" fmla="*/ 2031671 h 2323145"/>
              <a:gd name="connsiteX208" fmla="*/ 2506437 w 11269336"/>
              <a:gd name="connsiteY208" fmla="*/ 2030918 h 2323145"/>
              <a:gd name="connsiteX209" fmla="*/ 2491752 w 11269336"/>
              <a:gd name="connsiteY209" fmla="*/ 2033906 h 2323145"/>
              <a:gd name="connsiteX210" fmla="*/ 2486338 w 11269336"/>
              <a:gd name="connsiteY210" fmla="*/ 2035862 h 2323145"/>
              <a:gd name="connsiteX211" fmla="*/ 2478186 w 11269336"/>
              <a:gd name="connsiteY211" fmla="*/ 2036953 h 2323145"/>
              <a:gd name="connsiteX212" fmla="*/ 2477950 w 11269336"/>
              <a:gd name="connsiteY212" fmla="*/ 2036715 h 2323145"/>
              <a:gd name="connsiteX213" fmla="*/ 2470381 w 11269336"/>
              <a:gd name="connsiteY213" fmla="*/ 2038256 h 2323145"/>
              <a:gd name="connsiteX214" fmla="*/ 2433781 w 11269336"/>
              <a:gd name="connsiteY214" fmla="*/ 2049140 h 2323145"/>
              <a:gd name="connsiteX215" fmla="*/ 2381172 w 11269336"/>
              <a:gd name="connsiteY215" fmla="*/ 2030645 h 2323145"/>
              <a:gd name="connsiteX216" fmla="*/ 2360198 w 11269336"/>
              <a:gd name="connsiteY216" fmla="*/ 2029059 h 2323145"/>
              <a:gd name="connsiteX217" fmla="*/ 2348815 w 11269336"/>
              <a:gd name="connsiteY217" fmla="*/ 2026798 h 2323145"/>
              <a:gd name="connsiteX218" fmla="*/ 2347988 w 11269336"/>
              <a:gd name="connsiteY218" fmla="*/ 2025745 h 2323145"/>
              <a:gd name="connsiteX219" fmla="*/ 2312920 w 11269336"/>
              <a:gd name="connsiteY219" fmla="*/ 2036311 h 2323145"/>
              <a:gd name="connsiteX220" fmla="*/ 2307986 w 11269336"/>
              <a:gd name="connsiteY220" fmla="*/ 2035583 h 2323145"/>
              <a:gd name="connsiteX221" fmla="*/ 2285481 w 11269336"/>
              <a:gd name="connsiteY221" fmla="*/ 2045197 h 2323145"/>
              <a:gd name="connsiteX222" fmla="*/ 2273666 w 11269336"/>
              <a:gd name="connsiteY222" fmla="*/ 2048710 h 2323145"/>
              <a:gd name="connsiteX223" fmla="*/ 2270719 w 11269336"/>
              <a:gd name="connsiteY223" fmla="*/ 2052702 h 2323145"/>
              <a:gd name="connsiteX224" fmla="*/ 2253080 w 11269336"/>
              <a:gd name="connsiteY224" fmla="*/ 2056363 h 2323145"/>
              <a:gd name="connsiteX225" fmla="*/ 2250906 w 11269336"/>
              <a:gd name="connsiteY225" fmla="*/ 2055654 h 2323145"/>
              <a:gd name="connsiteX226" fmla="*/ 2236905 w 11269336"/>
              <a:gd name="connsiteY226" fmla="*/ 2062882 h 2323145"/>
              <a:gd name="connsiteX227" fmla="*/ 2225830 w 11269336"/>
              <a:gd name="connsiteY227" fmla="*/ 2074027 h 2323145"/>
              <a:gd name="connsiteX228" fmla="*/ 2073776 w 11269336"/>
              <a:gd name="connsiteY228" fmla="*/ 2089244 h 2323145"/>
              <a:gd name="connsiteX229" fmla="*/ 1948256 w 11269336"/>
              <a:gd name="connsiteY229" fmla="*/ 2146616 h 2323145"/>
              <a:gd name="connsiteX230" fmla="*/ 1865582 w 11269336"/>
              <a:gd name="connsiteY230" fmla="*/ 2153738 h 2323145"/>
              <a:gd name="connsiteX231" fmla="*/ 1835210 w 11269336"/>
              <a:gd name="connsiteY231" fmla="*/ 2134244 h 2323145"/>
              <a:gd name="connsiteX232" fmla="*/ 1632661 w 11269336"/>
              <a:gd name="connsiteY232" fmla="*/ 2173882 h 2323145"/>
              <a:gd name="connsiteX233" fmla="*/ 1579590 w 11269336"/>
              <a:gd name="connsiteY233" fmla="*/ 2173680 h 2323145"/>
              <a:gd name="connsiteX234" fmla="*/ 1535601 w 11269336"/>
              <a:gd name="connsiteY234" fmla="*/ 2194590 h 2323145"/>
              <a:gd name="connsiteX235" fmla="*/ 1515594 w 11269336"/>
              <a:gd name="connsiteY235" fmla="*/ 2189622 h 2323145"/>
              <a:gd name="connsiteX236" fmla="*/ 1512113 w 11269336"/>
              <a:gd name="connsiteY236" fmla="*/ 2188534 h 2323145"/>
              <a:gd name="connsiteX237" fmla="*/ 1498838 w 11269336"/>
              <a:gd name="connsiteY237" fmla="*/ 2189213 h 2323145"/>
              <a:gd name="connsiteX238" fmla="*/ 1494279 w 11269336"/>
              <a:gd name="connsiteY238" fmla="*/ 2183112 h 2323145"/>
              <a:gd name="connsiteX239" fmla="*/ 1473714 w 11269336"/>
              <a:gd name="connsiteY239" fmla="*/ 2179625 h 2323145"/>
              <a:gd name="connsiteX240" fmla="*/ 1449503 w 11269336"/>
              <a:gd name="connsiteY240" fmla="*/ 2182633 h 2323145"/>
              <a:gd name="connsiteX241" fmla="*/ 1266687 w 11269336"/>
              <a:gd name="connsiteY241" fmla="*/ 2212688 h 2323145"/>
              <a:gd name="connsiteX242" fmla="*/ 1239614 w 11269336"/>
              <a:gd name="connsiteY242" fmla="*/ 2209727 h 2323145"/>
              <a:gd name="connsiteX243" fmla="*/ 1202436 w 11269336"/>
              <a:gd name="connsiteY243" fmla="*/ 2209817 h 2323145"/>
              <a:gd name="connsiteX244" fmla="*/ 1136097 w 11269336"/>
              <a:gd name="connsiteY244" fmla="*/ 2205112 h 2323145"/>
              <a:gd name="connsiteX245" fmla="*/ 988232 w 11269336"/>
              <a:gd name="connsiteY245" fmla="*/ 2235635 h 2323145"/>
              <a:gd name="connsiteX246" fmla="*/ 981959 w 11269336"/>
              <a:gd name="connsiteY246" fmla="*/ 2231607 h 2323145"/>
              <a:gd name="connsiteX247" fmla="*/ 938600 w 11269336"/>
              <a:gd name="connsiteY247" fmla="*/ 2238113 h 2323145"/>
              <a:gd name="connsiteX248" fmla="*/ 791788 w 11269336"/>
              <a:gd name="connsiteY248" fmla="*/ 2293224 h 2323145"/>
              <a:gd name="connsiteX249" fmla="*/ 706914 w 11269336"/>
              <a:gd name="connsiteY249" fmla="*/ 2305046 h 2323145"/>
              <a:gd name="connsiteX250" fmla="*/ 675971 w 11269336"/>
              <a:gd name="connsiteY250" fmla="*/ 2304030 h 2323145"/>
              <a:gd name="connsiteX251" fmla="*/ 624180 w 11269336"/>
              <a:gd name="connsiteY251" fmla="*/ 2302650 h 2323145"/>
              <a:gd name="connsiteX252" fmla="*/ 583453 w 11269336"/>
              <a:gd name="connsiteY252" fmla="*/ 2288788 h 2323145"/>
              <a:gd name="connsiteX253" fmla="*/ 540946 w 11269336"/>
              <a:gd name="connsiteY253" fmla="*/ 2292721 h 2323145"/>
              <a:gd name="connsiteX254" fmla="*/ 533680 w 11269336"/>
              <a:gd name="connsiteY254" fmla="*/ 2310233 h 2323145"/>
              <a:gd name="connsiteX255" fmla="*/ 487366 w 11269336"/>
              <a:gd name="connsiteY255" fmla="*/ 2309053 h 2323145"/>
              <a:gd name="connsiteX256" fmla="*/ 416820 w 11269336"/>
              <a:gd name="connsiteY256" fmla="*/ 2305443 h 2323145"/>
              <a:gd name="connsiteX257" fmla="*/ 376805 w 11269336"/>
              <a:gd name="connsiteY257" fmla="*/ 2307647 h 2323145"/>
              <a:gd name="connsiteX258" fmla="*/ 266777 w 11269336"/>
              <a:gd name="connsiteY258" fmla="*/ 2309012 h 2323145"/>
              <a:gd name="connsiteX259" fmla="*/ 156013 w 11269336"/>
              <a:gd name="connsiteY259" fmla="*/ 2306832 h 2323145"/>
              <a:gd name="connsiteX260" fmla="*/ 87258 w 11269336"/>
              <a:gd name="connsiteY260" fmla="*/ 2285511 h 2323145"/>
              <a:gd name="connsiteX261" fmla="*/ 23798 w 11269336"/>
              <a:gd name="connsiteY261" fmla="*/ 2281822 h 2323145"/>
              <a:gd name="connsiteX262" fmla="*/ 0 w 11269336"/>
              <a:gd name="connsiteY262" fmla="*/ 2285369 h 2323145"/>
              <a:gd name="connsiteX263" fmla="*/ 0 w 11269336"/>
              <a:gd name="connsiteY26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41688 w 11269336"/>
              <a:gd name="connsiteY133" fmla="*/ 2022334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41688 w 11269336"/>
              <a:gd name="connsiteY133" fmla="*/ 2022334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33444 w 11269336"/>
              <a:gd name="connsiteY144" fmla="*/ 2181200 h 2323145"/>
              <a:gd name="connsiteX145" fmla="*/ 4492832 w 11269336"/>
              <a:gd name="connsiteY145" fmla="*/ 2188033 h 2323145"/>
              <a:gd name="connsiteX146" fmla="*/ 4467257 w 11269336"/>
              <a:gd name="connsiteY146" fmla="*/ 2196121 h 2323145"/>
              <a:gd name="connsiteX147" fmla="*/ 4459937 w 11269336"/>
              <a:gd name="connsiteY147" fmla="*/ 2195182 h 2323145"/>
              <a:gd name="connsiteX148" fmla="*/ 4433312 w 11269336"/>
              <a:gd name="connsiteY148" fmla="*/ 2199004 h 2323145"/>
              <a:gd name="connsiteX149" fmla="*/ 4420601 w 11269336"/>
              <a:gd name="connsiteY149" fmla="*/ 2205158 h 2323145"/>
              <a:gd name="connsiteX150" fmla="*/ 4405765 w 11269336"/>
              <a:gd name="connsiteY150" fmla="*/ 2199902 h 2323145"/>
              <a:gd name="connsiteX151" fmla="*/ 4401354 w 11269336"/>
              <a:gd name="connsiteY151" fmla="*/ 2194745 h 2323145"/>
              <a:gd name="connsiteX152" fmla="*/ 4383151 w 11269336"/>
              <a:gd name="connsiteY152" fmla="*/ 2201140 h 2323145"/>
              <a:gd name="connsiteX153" fmla="*/ 4366646 w 11269336"/>
              <a:gd name="connsiteY153" fmla="*/ 2198564 h 2323145"/>
              <a:gd name="connsiteX154" fmla="*/ 4354009 w 11269336"/>
              <a:gd name="connsiteY154" fmla="*/ 2204984 h 2323145"/>
              <a:gd name="connsiteX155" fmla="*/ 4348284 w 11269336"/>
              <a:gd name="connsiteY155" fmla="*/ 2205270 h 2323145"/>
              <a:gd name="connsiteX156" fmla="*/ 4333906 w 11269336"/>
              <a:gd name="connsiteY156" fmla="*/ 2205251 h 2323145"/>
              <a:gd name="connsiteX157" fmla="*/ 4308819 w 11269336"/>
              <a:gd name="connsiteY157" fmla="*/ 2203822 h 2323145"/>
              <a:gd name="connsiteX158" fmla="*/ 4301210 w 11269336"/>
              <a:gd name="connsiteY158" fmla="*/ 2204456 h 2323145"/>
              <a:gd name="connsiteX159" fmla="*/ 4283095 w 11269336"/>
              <a:gd name="connsiteY159" fmla="*/ 2198177 h 2323145"/>
              <a:gd name="connsiteX160" fmla="*/ 4250119 w 11269336"/>
              <a:gd name="connsiteY160" fmla="*/ 2196342 h 2323145"/>
              <a:gd name="connsiteX161" fmla="*/ 4189203 w 11269336"/>
              <a:gd name="connsiteY161" fmla="*/ 2178994 h 2323145"/>
              <a:gd name="connsiteX162" fmla="*/ 4154035 w 11269336"/>
              <a:gd name="connsiteY162" fmla="*/ 2171950 h 2323145"/>
              <a:gd name="connsiteX163" fmla="*/ 4129569 w 11269336"/>
              <a:gd name="connsiteY163" fmla="*/ 2163850 h 2323145"/>
              <a:gd name="connsiteX164" fmla="*/ 4061250 w 11269336"/>
              <a:gd name="connsiteY164" fmla="*/ 2159236 h 2323145"/>
              <a:gd name="connsiteX165" fmla="*/ 3945480 w 11269336"/>
              <a:gd name="connsiteY165" fmla="*/ 2158279 h 2323145"/>
              <a:gd name="connsiteX166" fmla="*/ 3921468 w 11269336"/>
              <a:gd name="connsiteY166" fmla="*/ 2156588 h 2323145"/>
              <a:gd name="connsiteX167" fmla="*/ 3903348 w 11269336"/>
              <a:gd name="connsiteY167" fmla="*/ 2149220 h 2323145"/>
              <a:gd name="connsiteX168" fmla="*/ 3901342 w 11269336"/>
              <a:gd name="connsiteY168" fmla="*/ 2142355 h 2323145"/>
              <a:gd name="connsiteX169" fmla="*/ 3888539 w 11269336"/>
              <a:gd name="connsiteY169" fmla="*/ 2140476 h 2323145"/>
              <a:gd name="connsiteX170" fmla="*/ 3885662 w 11269336"/>
              <a:gd name="connsiteY170" fmla="*/ 2138740 h 2323145"/>
              <a:gd name="connsiteX171" fmla="*/ 3868627 w 11269336"/>
              <a:gd name="connsiteY171" fmla="*/ 2130023 h 2323145"/>
              <a:gd name="connsiteX172" fmla="*/ 3819177 w 11269336"/>
              <a:gd name="connsiteY172" fmla="*/ 2142111 h 2323145"/>
              <a:gd name="connsiteX173" fmla="*/ 3769100 w 11269336"/>
              <a:gd name="connsiteY173" fmla="*/ 2131731 h 2323145"/>
              <a:gd name="connsiteX174" fmla="*/ 3562752 w 11269336"/>
              <a:gd name="connsiteY174" fmla="*/ 2131785 h 2323145"/>
              <a:gd name="connsiteX175" fmla="*/ 3541402 w 11269336"/>
              <a:gd name="connsiteY175" fmla="*/ 2106821 h 2323145"/>
              <a:gd name="connsiteX176" fmla="*/ 3365341 w 11269336"/>
              <a:gd name="connsiteY176" fmla="*/ 2077638 h 2323145"/>
              <a:gd name="connsiteX177" fmla="*/ 3170922 w 11269336"/>
              <a:gd name="connsiteY177" fmla="*/ 2115957 h 2323145"/>
              <a:gd name="connsiteX178" fmla="*/ 3156256 w 11269336"/>
              <a:gd name="connsiteY178" fmla="*/ 2124773 h 2323145"/>
              <a:gd name="connsiteX179" fmla="*/ 3140298 w 11269336"/>
              <a:gd name="connsiteY179" fmla="*/ 2129182 h 2323145"/>
              <a:gd name="connsiteX180" fmla="*/ 3138514 w 11269336"/>
              <a:gd name="connsiteY180" fmla="*/ 2128069 h 2323145"/>
              <a:gd name="connsiteX181" fmla="*/ 3120467 w 11269336"/>
              <a:gd name="connsiteY181" fmla="*/ 2128281 h 2323145"/>
              <a:gd name="connsiteX182" fmla="*/ 3116175 w 11269336"/>
              <a:gd name="connsiteY182" fmla="*/ 2131633 h 2323145"/>
              <a:gd name="connsiteX183" fmla="*/ 3103685 w 11269336"/>
              <a:gd name="connsiteY183" fmla="*/ 2132814 h 2323145"/>
              <a:gd name="connsiteX184" fmla="*/ 3078794 w 11269336"/>
              <a:gd name="connsiteY184" fmla="*/ 2137935 h 2323145"/>
              <a:gd name="connsiteX185" fmla="*/ 3074407 w 11269336"/>
              <a:gd name="connsiteY185" fmla="*/ 2136274 h 2323145"/>
              <a:gd name="connsiteX186" fmla="*/ 3037285 w 11269336"/>
              <a:gd name="connsiteY186" fmla="*/ 2139919 h 2323145"/>
              <a:gd name="connsiteX187" fmla="*/ 3036901 w 11269336"/>
              <a:gd name="connsiteY187" fmla="*/ 2138726 h 2323145"/>
              <a:gd name="connsiteX188" fmla="*/ 3026996 w 11269336"/>
              <a:gd name="connsiteY188" fmla="*/ 2134322 h 2323145"/>
              <a:gd name="connsiteX189" fmla="*/ 3007772 w 11269336"/>
              <a:gd name="connsiteY189" fmla="*/ 2128742 h 2323145"/>
              <a:gd name="connsiteX190" fmla="*/ 2965030 w 11269336"/>
              <a:gd name="connsiteY190" fmla="*/ 2100494 h 2323145"/>
              <a:gd name="connsiteX191" fmla="*/ 2926342 w 11269336"/>
              <a:gd name="connsiteY191" fmla="*/ 2104155 h 2323145"/>
              <a:gd name="connsiteX192" fmla="*/ 2918608 w 11269336"/>
              <a:gd name="connsiteY192" fmla="*/ 2104215 h 2323145"/>
              <a:gd name="connsiteX193" fmla="*/ 2918475 w 11269336"/>
              <a:gd name="connsiteY193" fmla="*/ 2103937 h 2323145"/>
              <a:gd name="connsiteX194" fmla="*/ 2910360 w 11269336"/>
              <a:gd name="connsiteY194" fmla="*/ 2103444 h 2323145"/>
              <a:gd name="connsiteX195" fmla="*/ 2904507 w 11269336"/>
              <a:gd name="connsiteY195" fmla="*/ 2104326 h 2323145"/>
              <a:gd name="connsiteX196" fmla="*/ 2889503 w 11269336"/>
              <a:gd name="connsiteY196" fmla="*/ 2104443 h 2323145"/>
              <a:gd name="connsiteX197" fmla="*/ 2884480 w 11269336"/>
              <a:gd name="connsiteY197" fmla="*/ 2102626 h 2323145"/>
              <a:gd name="connsiteX198" fmla="*/ 2882689 w 11269336"/>
              <a:gd name="connsiteY198" fmla="*/ 2099228 h 2323145"/>
              <a:gd name="connsiteX199" fmla="*/ 2881291 w 11269336"/>
              <a:gd name="connsiteY199" fmla="*/ 2099618 h 2323145"/>
              <a:gd name="connsiteX200" fmla="*/ 2853979 w 11269336"/>
              <a:gd name="connsiteY200" fmla="*/ 2090388 h 2323145"/>
              <a:gd name="connsiteX201" fmla="*/ 2791790 w 11269336"/>
              <a:gd name="connsiteY201" fmla="*/ 2080332 h 2323145"/>
              <a:gd name="connsiteX202" fmla="*/ 2755844 w 11269336"/>
              <a:gd name="connsiteY202" fmla="*/ 2078874 h 2323145"/>
              <a:gd name="connsiteX203" fmla="*/ 2657742 w 11269336"/>
              <a:gd name="connsiteY203" fmla="*/ 2070179 h 2323145"/>
              <a:gd name="connsiteX204" fmla="*/ 2559549 w 11269336"/>
              <a:gd name="connsiteY204" fmla="*/ 2057873 h 2323145"/>
              <a:gd name="connsiteX205" fmla="*/ 2512054 w 11269336"/>
              <a:gd name="connsiteY205" fmla="*/ 2031671 h 2323145"/>
              <a:gd name="connsiteX206" fmla="*/ 2506437 w 11269336"/>
              <a:gd name="connsiteY206" fmla="*/ 2030918 h 2323145"/>
              <a:gd name="connsiteX207" fmla="*/ 2491752 w 11269336"/>
              <a:gd name="connsiteY207" fmla="*/ 2033906 h 2323145"/>
              <a:gd name="connsiteX208" fmla="*/ 2486338 w 11269336"/>
              <a:gd name="connsiteY208" fmla="*/ 2035862 h 2323145"/>
              <a:gd name="connsiteX209" fmla="*/ 2478186 w 11269336"/>
              <a:gd name="connsiteY209" fmla="*/ 2036953 h 2323145"/>
              <a:gd name="connsiteX210" fmla="*/ 2477950 w 11269336"/>
              <a:gd name="connsiteY210" fmla="*/ 2036715 h 2323145"/>
              <a:gd name="connsiteX211" fmla="*/ 2470381 w 11269336"/>
              <a:gd name="connsiteY211" fmla="*/ 2038256 h 2323145"/>
              <a:gd name="connsiteX212" fmla="*/ 2433781 w 11269336"/>
              <a:gd name="connsiteY212" fmla="*/ 2049140 h 2323145"/>
              <a:gd name="connsiteX213" fmla="*/ 2381172 w 11269336"/>
              <a:gd name="connsiteY213" fmla="*/ 2030645 h 2323145"/>
              <a:gd name="connsiteX214" fmla="*/ 2360198 w 11269336"/>
              <a:gd name="connsiteY214" fmla="*/ 2029059 h 2323145"/>
              <a:gd name="connsiteX215" fmla="*/ 2348815 w 11269336"/>
              <a:gd name="connsiteY215" fmla="*/ 2026798 h 2323145"/>
              <a:gd name="connsiteX216" fmla="*/ 2347988 w 11269336"/>
              <a:gd name="connsiteY216" fmla="*/ 2025745 h 2323145"/>
              <a:gd name="connsiteX217" fmla="*/ 2312920 w 11269336"/>
              <a:gd name="connsiteY217" fmla="*/ 2036311 h 2323145"/>
              <a:gd name="connsiteX218" fmla="*/ 2307986 w 11269336"/>
              <a:gd name="connsiteY218" fmla="*/ 2035583 h 2323145"/>
              <a:gd name="connsiteX219" fmla="*/ 2285481 w 11269336"/>
              <a:gd name="connsiteY219" fmla="*/ 2045197 h 2323145"/>
              <a:gd name="connsiteX220" fmla="*/ 2273666 w 11269336"/>
              <a:gd name="connsiteY220" fmla="*/ 2048710 h 2323145"/>
              <a:gd name="connsiteX221" fmla="*/ 2270719 w 11269336"/>
              <a:gd name="connsiteY221" fmla="*/ 2052702 h 2323145"/>
              <a:gd name="connsiteX222" fmla="*/ 2253080 w 11269336"/>
              <a:gd name="connsiteY222" fmla="*/ 2056363 h 2323145"/>
              <a:gd name="connsiteX223" fmla="*/ 2250906 w 11269336"/>
              <a:gd name="connsiteY223" fmla="*/ 2055654 h 2323145"/>
              <a:gd name="connsiteX224" fmla="*/ 2236905 w 11269336"/>
              <a:gd name="connsiteY224" fmla="*/ 2062882 h 2323145"/>
              <a:gd name="connsiteX225" fmla="*/ 2225830 w 11269336"/>
              <a:gd name="connsiteY225" fmla="*/ 2074027 h 2323145"/>
              <a:gd name="connsiteX226" fmla="*/ 2073776 w 11269336"/>
              <a:gd name="connsiteY226" fmla="*/ 2089244 h 2323145"/>
              <a:gd name="connsiteX227" fmla="*/ 1948256 w 11269336"/>
              <a:gd name="connsiteY227" fmla="*/ 2146616 h 2323145"/>
              <a:gd name="connsiteX228" fmla="*/ 1865582 w 11269336"/>
              <a:gd name="connsiteY228" fmla="*/ 2153738 h 2323145"/>
              <a:gd name="connsiteX229" fmla="*/ 1835210 w 11269336"/>
              <a:gd name="connsiteY229" fmla="*/ 2134244 h 2323145"/>
              <a:gd name="connsiteX230" fmla="*/ 1632661 w 11269336"/>
              <a:gd name="connsiteY230" fmla="*/ 2173882 h 2323145"/>
              <a:gd name="connsiteX231" fmla="*/ 1579590 w 11269336"/>
              <a:gd name="connsiteY231" fmla="*/ 2173680 h 2323145"/>
              <a:gd name="connsiteX232" fmla="*/ 1535601 w 11269336"/>
              <a:gd name="connsiteY232" fmla="*/ 2194590 h 2323145"/>
              <a:gd name="connsiteX233" fmla="*/ 1515594 w 11269336"/>
              <a:gd name="connsiteY233" fmla="*/ 2189622 h 2323145"/>
              <a:gd name="connsiteX234" fmla="*/ 1512113 w 11269336"/>
              <a:gd name="connsiteY234" fmla="*/ 2188534 h 2323145"/>
              <a:gd name="connsiteX235" fmla="*/ 1498838 w 11269336"/>
              <a:gd name="connsiteY235" fmla="*/ 2189213 h 2323145"/>
              <a:gd name="connsiteX236" fmla="*/ 1494279 w 11269336"/>
              <a:gd name="connsiteY236" fmla="*/ 2183112 h 2323145"/>
              <a:gd name="connsiteX237" fmla="*/ 1473714 w 11269336"/>
              <a:gd name="connsiteY237" fmla="*/ 2179625 h 2323145"/>
              <a:gd name="connsiteX238" fmla="*/ 1449503 w 11269336"/>
              <a:gd name="connsiteY238" fmla="*/ 2182633 h 2323145"/>
              <a:gd name="connsiteX239" fmla="*/ 1266687 w 11269336"/>
              <a:gd name="connsiteY239" fmla="*/ 2212688 h 2323145"/>
              <a:gd name="connsiteX240" fmla="*/ 1239614 w 11269336"/>
              <a:gd name="connsiteY240" fmla="*/ 2209727 h 2323145"/>
              <a:gd name="connsiteX241" fmla="*/ 1202436 w 11269336"/>
              <a:gd name="connsiteY241" fmla="*/ 2209817 h 2323145"/>
              <a:gd name="connsiteX242" fmla="*/ 1136097 w 11269336"/>
              <a:gd name="connsiteY242" fmla="*/ 2205112 h 2323145"/>
              <a:gd name="connsiteX243" fmla="*/ 988232 w 11269336"/>
              <a:gd name="connsiteY243" fmla="*/ 2235635 h 2323145"/>
              <a:gd name="connsiteX244" fmla="*/ 981959 w 11269336"/>
              <a:gd name="connsiteY244" fmla="*/ 2231607 h 2323145"/>
              <a:gd name="connsiteX245" fmla="*/ 938600 w 11269336"/>
              <a:gd name="connsiteY245" fmla="*/ 2238113 h 2323145"/>
              <a:gd name="connsiteX246" fmla="*/ 791788 w 11269336"/>
              <a:gd name="connsiteY246" fmla="*/ 2293224 h 2323145"/>
              <a:gd name="connsiteX247" fmla="*/ 706914 w 11269336"/>
              <a:gd name="connsiteY247" fmla="*/ 2305046 h 2323145"/>
              <a:gd name="connsiteX248" fmla="*/ 675971 w 11269336"/>
              <a:gd name="connsiteY248" fmla="*/ 2304030 h 2323145"/>
              <a:gd name="connsiteX249" fmla="*/ 624180 w 11269336"/>
              <a:gd name="connsiteY249" fmla="*/ 2302650 h 2323145"/>
              <a:gd name="connsiteX250" fmla="*/ 583453 w 11269336"/>
              <a:gd name="connsiteY250" fmla="*/ 2288788 h 2323145"/>
              <a:gd name="connsiteX251" fmla="*/ 540946 w 11269336"/>
              <a:gd name="connsiteY251" fmla="*/ 2292721 h 2323145"/>
              <a:gd name="connsiteX252" fmla="*/ 533680 w 11269336"/>
              <a:gd name="connsiteY252" fmla="*/ 2310233 h 2323145"/>
              <a:gd name="connsiteX253" fmla="*/ 487366 w 11269336"/>
              <a:gd name="connsiteY253" fmla="*/ 2309053 h 2323145"/>
              <a:gd name="connsiteX254" fmla="*/ 416820 w 11269336"/>
              <a:gd name="connsiteY254" fmla="*/ 2305443 h 2323145"/>
              <a:gd name="connsiteX255" fmla="*/ 376805 w 11269336"/>
              <a:gd name="connsiteY255" fmla="*/ 2307647 h 2323145"/>
              <a:gd name="connsiteX256" fmla="*/ 266777 w 11269336"/>
              <a:gd name="connsiteY256" fmla="*/ 2309012 h 2323145"/>
              <a:gd name="connsiteX257" fmla="*/ 156013 w 11269336"/>
              <a:gd name="connsiteY257" fmla="*/ 2306832 h 2323145"/>
              <a:gd name="connsiteX258" fmla="*/ 87258 w 11269336"/>
              <a:gd name="connsiteY258" fmla="*/ 2285511 h 2323145"/>
              <a:gd name="connsiteX259" fmla="*/ 23798 w 11269336"/>
              <a:gd name="connsiteY259" fmla="*/ 2281822 h 2323145"/>
              <a:gd name="connsiteX260" fmla="*/ 0 w 11269336"/>
              <a:gd name="connsiteY260" fmla="*/ 2285369 h 2323145"/>
              <a:gd name="connsiteX261" fmla="*/ 0 w 11269336"/>
              <a:gd name="connsiteY26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593061 w 11269336"/>
              <a:gd name="connsiteY142" fmla="*/ 2171597 h 2323145"/>
              <a:gd name="connsiteX143" fmla="*/ 4533444 w 11269336"/>
              <a:gd name="connsiteY143" fmla="*/ 2181200 h 2323145"/>
              <a:gd name="connsiteX144" fmla="*/ 4492832 w 11269336"/>
              <a:gd name="connsiteY144" fmla="*/ 2188033 h 2323145"/>
              <a:gd name="connsiteX145" fmla="*/ 4467257 w 11269336"/>
              <a:gd name="connsiteY145" fmla="*/ 2196121 h 2323145"/>
              <a:gd name="connsiteX146" fmla="*/ 4459937 w 11269336"/>
              <a:gd name="connsiteY146" fmla="*/ 2195182 h 2323145"/>
              <a:gd name="connsiteX147" fmla="*/ 4433312 w 11269336"/>
              <a:gd name="connsiteY147" fmla="*/ 2199004 h 2323145"/>
              <a:gd name="connsiteX148" fmla="*/ 4420601 w 11269336"/>
              <a:gd name="connsiteY148" fmla="*/ 2205158 h 2323145"/>
              <a:gd name="connsiteX149" fmla="*/ 4405765 w 11269336"/>
              <a:gd name="connsiteY149" fmla="*/ 2199902 h 2323145"/>
              <a:gd name="connsiteX150" fmla="*/ 4401354 w 11269336"/>
              <a:gd name="connsiteY150" fmla="*/ 2194745 h 2323145"/>
              <a:gd name="connsiteX151" fmla="*/ 4383151 w 11269336"/>
              <a:gd name="connsiteY151" fmla="*/ 2201140 h 2323145"/>
              <a:gd name="connsiteX152" fmla="*/ 4366646 w 11269336"/>
              <a:gd name="connsiteY152" fmla="*/ 2198564 h 2323145"/>
              <a:gd name="connsiteX153" fmla="*/ 4354009 w 11269336"/>
              <a:gd name="connsiteY153" fmla="*/ 2204984 h 2323145"/>
              <a:gd name="connsiteX154" fmla="*/ 4348284 w 11269336"/>
              <a:gd name="connsiteY154" fmla="*/ 2205270 h 2323145"/>
              <a:gd name="connsiteX155" fmla="*/ 4333906 w 11269336"/>
              <a:gd name="connsiteY155" fmla="*/ 2205251 h 2323145"/>
              <a:gd name="connsiteX156" fmla="*/ 4308819 w 11269336"/>
              <a:gd name="connsiteY156" fmla="*/ 2203822 h 2323145"/>
              <a:gd name="connsiteX157" fmla="*/ 4301210 w 11269336"/>
              <a:gd name="connsiteY157" fmla="*/ 2204456 h 2323145"/>
              <a:gd name="connsiteX158" fmla="*/ 4283095 w 11269336"/>
              <a:gd name="connsiteY158" fmla="*/ 2198177 h 2323145"/>
              <a:gd name="connsiteX159" fmla="*/ 4250119 w 11269336"/>
              <a:gd name="connsiteY159" fmla="*/ 2196342 h 2323145"/>
              <a:gd name="connsiteX160" fmla="*/ 4189203 w 11269336"/>
              <a:gd name="connsiteY160" fmla="*/ 2178994 h 2323145"/>
              <a:gd name="connsiteX161" fmla="*/ 4154035 w 11269336"/>
              <a:gd name="connsiteY161" fmla="*/ 2171950 h 2323145"/>
              <a:gd name="connsiteX162" fmla="*/ 4129569 w 11269336"/>
              <a:gd name="connsiteY162" fmla="*/ 2163850 h 2323145"/>
              <a:gd name="connsiteX163" fmla="*/ 4061250 w 11269336"/>
              <a:gd name="connsiteY163" fmla="*/ 2159236 h 2323145"/>
              <a:gd name="connsiteX164" fmla="*/ 3945480 w 11269336"/>
              <a:gd name="connsiteY164" fmla="*/ 2158279 h 2323145"/>
              <a:gd name="connsiteX165" fmla="*/ 3921468 w 11269336"/>
              <a:gd name="connsiteY165" fmla="*/ 2156588 h 2323145"/>
              <a:gd name="connsiteX166" fmla="*/ 3903348 w 11269336"/>
              <a:gd name="connsiteY166" fmla="*/ 2149220 h 2323145"/>
              <a:gd name="connsiteX167" fmla="*/ 3901342 w 11269336"/>
              <a:gd name="connsiteY167" fmla="*/ 2142355 h 2323145"/>
              <a:gd name="connsiteX168" fmla="*/ 3888539 w 11269336"/>
              <a:gd name="connsiteY168" fmla="*/ 2140476 h 2323145"/>
              <a:gd name="connsiteX169" fmla="*/ 3885662 w 11269336"/>
              <a:gd name="connsiteY169" fmla="*/ 2138740 h 2323145"/>
              <a:gd name="connsiteX170" fmla="*/ 3868627 w 11269336"/>
              <a:gd name="connsiteY170" fmla="*/ 2130023 h 2323145"/>
              <a:gd name="connsiteX171" fmla="*/ 3819177 w 11269336"/>
              <a:gd name="connsiteY171" fmla="*/ 2142111 h 2323145"/>
              <a:gd name="connsiteX172" fmla="*/ 3769100 w 11269336"/>
              <a:gd name="connsiteY172" fmla="*/ 2131731 h 2323145"/>
              <a:gd name="connsiteX173" fmla="*/ 3562752 w 11269336"/>
              <a:gd name="connsiteY173" fmla="*/ 2131785 h 2323145"/>
              <a:gd name="connsiteX174" fmla="*/ 3541402 w 11269336"/>
              <a:gd name="connsiteY174" fmla="*/ 2106821 h 2323145"/>
              <a:gd name="connsiteX175" fmla="*/ 3365341 w 11269336"/>
              <a:gd name="connsiteY175" fmla="*/ 2077638 h 2323145"/>
              <a:gd name="connsiteX176" fmla="*/ 3170922 w 11269336"/>
              <a:gd name="connsiteY176" fmla="*/ 2115957 h 2323145"/>
              <a:gd name="connsiteX177" fmla="*/ 3156256 w 11269336"/>
              <a:gd name="connsiteY177" fmla="*/ 2124773 h 2323145"/>
              <a:gd name="connsiteX178" fmla="*/ 3140298 w 11269336"/>
              <a:gd name="connsiteY178" fmla="*/ 2129182 h 2323145"/>
              <a:gd name="connsiteX179" fmla="*/ 3138514 w 11269336"/>
              <a:gd name="connsiteY179" fmla="*/ 2128069 h 2323145"/>
              <a:gd name="connsiteX180" fmla="*/ 3120467 w 11269336"/>
              <a:gd name="connsiteY180" fmla="*/ 2128281 h 2323145"/>
              <a:gd name="connsiteX181" fmla="*/ 3116175 w 11269336"/>
              <a:gd name="connsiteY181" fmla="*/ 2131633 h 2323145"/>
              <a:gd name="connsiteX182" fmla="*/ 3103685 w 11269336"/>
              <a:gd name="connsiteY182" fmla="*/ 2132814 h 2323145"/>
              <a:gd name="connsiteX183" fmla="*/ 3078794 w 11269336"/>
              <a:gd name="connsiteY183" fmla="*/ 2137935 h 2323145"/>
              <a:gd name="connsiteX184" fmla="*/ 3074407 w 11269336"/>
              <a:gd name="connsiteY184" fmla="*/ 2136274 h 2323145"/>
              <a:gd name="connsiteX185" fmla="*/ 3037285 w 11269336"/>
              <a:gd name="connsiteY185" fmla="*/ 2139919 h 2323145"/>
              <a:gd name="connsiteX186" fmla="*/ 3036901 w 11269336"/>
              <a:gd name="connsiteY186" fmla="*/ 2138726 h 2323145"/>
              <a:gd name="connsiteX187" fmla="*/ 3026996 w 11269336"/>
              <a:gd name="connsiteY187" fmla="*/ 2134322 h 2323145"/>
              <a:gd name="connsiteX188" fmla="*/ 3007772 w 11269336"/>
              <a:gd name="connsiteY188" fmla="*/ 2128742 h 2323145"/>
              <a:gd name="connsiteX189" fmla="*/ 2965030 w 11269336"/>
              <a:gd name="connsiteY189" fmla="*/ 2100494 h 2323145"/>
              <a:gd name="connsiteX190" fmla="*/ 2926342 w 11269336"/>
              <a:gd name="connsiteY190" fmla="*/ 2104155 h 2323145"/>
              <a:gd name="connsiteX191" fmla="*/ 2918608 w 11269336"/>
              <a:gd name="connsiteY191" fmla="*/ 2104215 h 2323145"/>
              <a:gd name="connsiteX192" fmla="*/ 2918475 w 11269336"/>
              <a:gd name="connsiteY192" fmla="*/ 2103937 h 2323145"/>
              <a:gd name="connsiteX193" fmla="*/ 2910360 w 11269336"/>
              <a:gd name="connsiteY193" fmla="*/ 2103444 h 2323145"/>
              <a:gd name="connsiteX194" fmla="*/ 2904507 w 11269336"/>
              <a:gd name="connsiteY194" fmla="*/ 2104326 h 2323145"/>
              <a:gd name="connsiteX195" fmla="*/ 2889503 w 11269336"/>
              <a:gd name="connsiteY195" fmla="*/ 2104443 h 2323145"/>
              <a:gd name="connsiteX196" fmla="*/ 2884480 w 11269336"/>
              <a:gd name="connsiteY196" fmla="*/ 2102626 h 2323145"/>
              <a:gd name="connsiteX197" fmla="*/ 2882689 w 11269336"/>
              <a:gd name="connsiteY197" fmla="*/ 2099228 h 2323145"/>
              <a:gd name="connsiteX198" fmla="*/ 2881291 w 11269336"/>
              <a:gd name="connsiteY198" fmla="*/ 2099618 h 2323145"/>
              <a:gd name="connsiteX199" fmla="*/ 2853979 w 11269336"/>
              <a:gd name="connsiteY199" fmla="*/ 2090388 h 2323145"/>
              <a:gd name="connsiteX200" fmla="*/ 2791790 w 11269336"/>
              <a:gd name="connsiteY200" fmla="*/ 2080332 h 2323145"/>
              <a:gd name="connsiteX201" fmla="*/ 2755844 w 11269336"/>
              <a:gd name="connsiteY201" fmla="*/ 2078874 h 2323145"/>
              <a:gd name="connsiteX202" fmla="*/ 2657742 w 11269336"/>
              <a:gd name="connsiteY202" fmla="*/ 2070179 h 2323145"/>
              <a:gd name="connsiteX203" fmla="*/ 2559549 w 11269336"/>
              <a:gd name="connsiteY203" fmla="*/ 2057873 h 2323145"/>
              <a:gd name="connsiteX204" fmla="*/ 2512054 w 11269336"/>
              <a:gd name="connsiteY204" fmla="*/ 2031671 h 2323145"/>
              <a:gd name="connsiteX205" fmla="*/ 2506437 w 11269336"/>
              <a:gd name="connsiteY205" fmla="*/ 2030918 h 2323145"/>
              <a:gd name="connsiteX206" fmla="*/ 2491752 w 11269336"/>
              <a:gd name="connsiteY206" fmla="*/ 2033906 h 2323145"/>
              <a:gd name="connsiteX207" fmla="*/ 2486338 w 11269336"/>
              <a:gd name="connsiteY207" fmla="*/ 2035862 h 2323145"/>
              <a:gd name="connsiteX208" fmla="*/ 2478186 w 11269336"/>
              <a:gd name="connsiteY208" fmla="*/ 2036953 h 2323145"/>
              <a:gd name="connsiteX209" fmla="*/ 2477950 w 11269336"/>
              <a:gd name="connsiteY209" fmla="*/ 2036715 h 2323145"/>
              <a:gd name="connsiteX210" fmla="*/ 2470381 w 11269336"/>
              <a:gd name="connsiteY210" fmla="*/ 2038256 h 2323145"/>
              <a:gd name="connsiteX211" fmla="*/ 2433781 w 11269336"/>
              <a:gd name="connsiteY211" fmla="*/ 2049140 h 2323145"/>
              <a:gd name="connsiteX212" fmla="*/ 2381172 w 11269336"/>
              <a:gd name="connsiteY212" fmla="*/ 2030645 h 2323145"/>
              <a:gd name="connsiteX213" fmla="*/ 2360198 w 11269336"/>
              <a:gd name="connsiteY213" fmla="*/ 2029059 h 2323145"/>
              <a:gd name="connsiteX214" fmla="*/ 2348815 w 11269336"/>
              <a:gd name="connsiteY214" fmla="*/ 2026798 h 2323145"/>
              <a:gd name="connsiteX215" fmla="*/ 2347988 w 11269336"/>
              <a:gd name="connsiteY215" fmla="*/ 2025745 h 2323145"/>
              <a:gd name="connsiteX216" fmla="*/ 2312920 w 11269336"/>
              <a:gd name="connsiteY216" fmla="*/ 2036311 h 2323145"/>
              <a:gd name="connsiteX217" fmla="*/ 2307986 w 11269336"/>
              <a:gd name="connsiteY217" fmla="*/ 2035583 h 2323145"/>
              <a:gd name="connsiteX218" fmla="*/ 2285481 w 11269336"/>
              <a:gd name="connsiteY218" fmla="*/ 2045197 h 2323145"/>
              <a:gd name="connsiteX219" fmla="*/ 2273666 w 11269336"/>
              <a:gd name="connsiteY219" fmla="*/ 2048710 h 2323145"/>
              <a:gd name="connsiteX220" fmla="*/ 2270719 w 11269336"/>
              <a:gd name="connsiteY220" fmla="*/ 2052702 h 2323145"/>
              <a:gd name="connsiteX221" fmla="*/ 2253080 w 11269336"/>
              <a:gd name="connsiteY221" fmla="*/ 2056363 h 2323145"/>
              <a:gd name="connsiteX222" fmla="*/ 2250906 w 11269336"/>
              <a:gd name="connsiteY222" fmla="*/ 2055654 h 2323145"/>
              <a:gd name="connsiteX223" fmla="*/ 2236905 w 11269336"/>
              <a:gd name="connsiteY223" fmla="*/ 2062882 h 2323145"/>
              <a:gd name="connsiteX224" fmla="*/ 2225830 w 11269336"/>
              <a:gd name="connsiteY224" fmla="*/ 2074027 h 2323145"/>
              <a:gd name="connsiteX225" fmla="*/ 2073776 w 11269336"/>
              <a:gd name="connsiteY225" fmla="*/ 2089244 h 2323145"/>
              <a:gd name="connsiteX226" fmla="*/ 1948256 w 11269336"/>
              <a:gd name="connsiteY226" fmla="*/ 2146616 h 2323145"/>
              <a:gd name="connsiteX227" fmla="*/ 1865582 w 11269336"/>
              <a:gd name="connsiteY227" fmla="*/ 2153738 h 2323145"/>
              <a:gd name="connsiteX228" fmla="*/ 1835210 w 11269336"/>
              <a:gd name="connsiteY228" fmla="*/ 2134244 h 2323145"/>
              <a:gd name="connsiteX229" fmla="*/ 1632661 w 11269336"/>
              <a:gd name="connsiteY229" fmla="*/ 2173882 h 2323145"/>
              <a:gd name="connsiteX230" fmla="*/ 1579590 w 11269336"/>
              <a:gd name="connsiteY230" fmla="*/ 2173680 h 2323145"/>
              <a:gd name="connsiteX231" fmla="*/ 1535601 w 11269336"/>
              <a:gd name="connsiteY231" fmla="*/ 2194590 h 2323145"/>
              <a:gd name="connsiteX232" fmla="*/ 1515594 w 11269336"/>
              <a:gd name="connsiteY232" fmla="*/ 2189622 h 2323145"/>
              <a:gd name="connsiteX233" fmla="*/ 1512113 w 11269336"/>
              <a:gd name="connsiteY233" fmla="*/ 2188534 h 2323145"/>
              <a:gd name="connsiteX234" fmla="*/ 1498838 w 11269336"/>
              <a:gd name="connsiteY234" fmla="*/ 2189213 h 2323145"/>
              <a:gd name="connsiteX235" fmla="*/ 1494279 w 11269336"/>
              <a:gd name="connsiteY235" fmla="*/ 2183112 h 2323145"/>
              <a:gd name="connsiteX236" fmla="*/ 1473714 w 11269336"/>
              <a:gd name="connsiteY236" fmla="*/ 2179625 h 2323145"/>
              <a:gd name="connsiteX237" fmla="*/ 1449503 w 11269336"/>
              <a:gd name="connsiteY237" fmla="*/ 2182633 h 2323145"/>
              <a:gd name="connsiteX238" fmla="*/ 1266687 w 11269336"/>
              <a:gd name="connsiteY238" fmla="*/ 2212688 h 2323145"/>
              <a:gd name="connsiteX239" fmla="*/ 1239614 w 11269336"/>
              <a:gd name="connsiteY239" fmla="*/ 2209727 h 2323145"/>
              <a:gd name="connsiteX240" fmla="*/ 1202436 w 11269336"/>
              <a:gd name="connsiteY240" fmla="*/ 2209817 h 2323145"/>
              <a:gd name="connsiteX241" fmla="*/ 1136097 w 11269336"/>
              <a:gd name="connsiteY241" fmla="*/ 2205112 h 2323145"/>
              <a:gd name="connsiteX242" fmla="*/ 988232 w 11269336"/>
              <a:gd name="connsiteY242" fmla="*/ 2235635 h 2323145"/>
              <a:gd name="connsiteX243" fmla="*/ 981959 w 11269336"/>
              <a:gd name="connsiteY243" fmla="*/ 2231607 h 2323145"/>
              <a:gd name="connsiteX244" fmla="*/ 938600 w 11269336"/>
              <a:gd name="connsiteY244" fmla="*/ 2238113 h 2323145"/>
              <a:gd name="connsiteX245" fmla="*/ 791788 w 11269336"/>
              <a:gd name="connsiteY245" fmla="*/ 2293224 h 2323145"/>
              <a:gd name="connsiteX246" fmla="*/ 706914 w 11269336"/>
              <a:gd name="connsiteY246" fmla="*/ 2305046 h 2323145"/>
              <a:gd name="connsiteX247" fmla="*/ 675971 w 11269336"/>
              <a:gd name="connsiteY247" fmla="*/ 2304030 h 2323145"/>
              <a:gd name="connsiteX248" fmla="*/ 624180 w 11269336"/>
              <a:gd name="connsiteY248" fmla="*/ 2302650 h 2323145"/>
              <a:gd name="connsiteX249" fmla="*/ 583453 w 11269336"/>
              <a:gd name="connsiteY249" fmla="*/ 2288788 h 2323145"/>
              <a:gd name="connsiteX250" fmla="*/ 540946 w 11269336"/>
              <a:gd name="connsiteY250" fmla="*/ 2292721 h 2323145"/>
              <a:gd name="connsiteX251" fmla="*/ 533680 w 11269336"/>
              <a:gd name="connsiteY251" fmla="*/ 2310233 h 2323145"/>
              <a:gd name="connsiteX252" fmla="*/ 487366 w 11269336"/>
              <a:gd name="connsiteY252" fmla="*/ 2309053 h 2323145"/>
              <a:gd name="connsiteX253" fmla="*/ 416820 w 11269336"/>
              <a:gd name="connsiteY253" fmla="*/ 2305443 h 2323145"/>
              <a:gd name="connsiteX254" fmla="*/ 376805 w 11269336"/>
              <a:gd name="connsiteY254" fmla="*/ 2307647 h 2323145"/>
              <a:gd name="connsiteX255" fmla="*/ 266777 w 11269336"/>
              <a:gd name="connsiteY255" fmla="*/ 2309012 h 2323145"/>
              <a:gd name="connsiteX256" fmla="*/ 156013 w 11269336"/>
              <a:gd name="connsiteY256" fmla="*/ 2306832 h 2323145"/>
              <a:gd name="connsiteX257" fmla="*/ 87258 w 11269336"/>
              <a:gd name="connsiteY257" fmla="*/ 2285511 h 2323145"/>
              <a:gd name="connsiteX258" fmla="*/ 23798 w 11269336"/>
              <a:gd name="connsiteY258" fmla="*/ 2281822 h 2323145"/>
              <a:gd name="connsiteX259" fmla="*/ 0 w 11269336"/>
              <a:gd name="connsiteY259" fmla="*/ 2285369 h 2323145"/>
              <a:gd name="connsiteX260" fmla="*/ 0 w 11269336"/>
              <a:gd name="connsiteY260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593061 w 11269336"/>
              <a:gd name="connsiteY141" fmla="*/ 2171597 h 2323145"/>
              <a:gd name="connsiteX142" fmla="*/ 4533444 w 11269336"/>
              <a:gd name="connsiteY142" fmla="*/ 2181200 h 2323145"/>
              <a:gd name="connsiteX143" fmla="*/ 4492832 w 11269336"/>
              <a:gd name="connsiteY143" fmla="*/ 2188033 h 2323145"/>
              <a:gd name="connsiteX144" fmla="*/ 4467257 w 11269336"/>
              <a:gd name="connsiteY144" fmla="*/ 2196121 h 2323145"/>
              <a:gd name="connsiteX145" fmla="*/ 4459937 w 11269336"/>
              <a:gd name="connsiteY145" fmla="*/ 2195182 h 2323145"/>
              <a:gd name="connsiteX146" fmla="*/ 4433312 w 11269336"/>
              <a:gd name="connsiteY146" fmla="*/ 2199004 h 2323145"/>
              <a:gd name="connsiteX147" fmla="*/ 4420601 w 11269336"/>
              <a:gd name="connsiteY147" fmla="*/ 2205158 h 2323145"/>
              <a:gd name="connsiteX148" fmla="*/ 4405765 w 11269336"/>
              <a:gd name="connsiteY148" fmla="*/ 2199902 h 2323145"/>
              <a:gd name="connsiteX149" fmla="*/ 4401354 w 11269336"/>
              <a:gd name="connsiteY149" fmla="*/ 2194745 h 2323145"/>
              <a:gd name="connsiteX150" fmla="*/ 4383151 w 11269336"/>
              <a:gd name="connsiteY150" fmla="*/ 2201140 h 2323145"/>
              <a:gd name="connsiteX151" fmla="*/ 4366646 w 11269336"/>
              <a:gd name="connsiteY151" fmla="*/ 2198564 h 2323145"/>
              <a:gd name="connsiteX152" fmla="*/ 4354009 w 11269336"/>
              <a:gd name="connsiteY152" fmla="*/ 2204984 h 2323145"/>
              <a:gd name="connsiteX153" fmla="*/ 4348284 w 11269336"/>
              <a:gd name="connsiteY153" fmla="*/ 2205270 h 2323145"/>
              <a:gd name="connsiteX154" fmla="*/ 4333906 w 11269336"/>
              <a:gd name="connsiteY154" fmla="*/ 2205251 h 2323145"/>
              <a:gd name="connsiteX155" fmla="*/ 4308819 w 11269336"/>
              <a:gd name="connsiteY155" fmla="*/ 2203822 h 2323145"/>
              <a:gd name="connsiteX156" fmla="*/ 4301210 w 11269336"/>
              <a:gd name="connsiteY156" fmla="*/ 2204456 h 2323145"/>
              <a:gd name="connsiteX157" fmla="*/ 4283095 w 11269336"/>
              <a:gd name="connsiteY157" fmla="*/ 2198177 h 2323145"/>
              <a:gd name="connsiteX158" fmla="*/ 4250119 w 11269336"/>
              <a:gd name="connsiteY158" fmla="*/ 2196342 h 2323145"/>
              <a:gd name="connsiteX159" fmla="*/ 4189203 w 11269336"/>
              <a:gd name="connsiteY159" fmla="*/ 2178994 h 2323145"/>
              <a:gd name="connsiteX160" fmla="*/ 4154035 w 11269336"/>
              <a:gd name="connsiteY160" fmla="*/ 2171950 h 2323145"/>
              <a:gd name="connsiteX161" fmla="*/ 4129569 w 11269336"/>
              <a:gd name="connsiteY161" fmla="*/ 2163850 h 2323145"/>
              <a:gd name="connsiteX162" fmla="*/ 4061250 w 11269336"/>
              <a:gd name="connsiteY162" fmla="*/ 2159236 h 2323145"/>
              <a:gd name="connsiteX163" fmla="*/ 3945480 w 11269336"/>
              <a:gd name="connsiteY163" fmla="*/ 2158279 h 2323145"/>
              <a:gd name="connsiteX164" fmla="*/ 3921468 w 11269336"/>
              <a:gd name="connsiteY164" fmla="*/ 2156588 h 2323145"/>
              <a:gd name="connsiteX165" fmla="*/ 3903348 w 11269336"/>
              <a:gd name="connsiteY165" fmla="*/ 2149220 h 2323145"/>
              <a:gd name="connsiteX166" fmla="*/ 3901342 w 11269336"/>
              <a:gd name="connsiteY166" fmla="*/ 2142355 h 2323145"/>
              <a:gd name="connsiteX167" fmla="*/ 3888539 w 11269336"/>
              <a:gd name="connsiteY167" fmla="*/ 2140476 h 2323145"/>
              <a:gd name="connsiteX168" fmla="*/ 3885662 w 11269336"/>
              <a:gd name="connsiteY168" fmla="*/ 2138740 h 2323145"/>
              <a:gd name="connsiteX169" fmla="*/ 3868627 w 11269336"/>
              <a:gd name="connsiteY169" fmla="*/ 2130023 h 2323145"/>
              <a:gd name="connsiteX170" fmla="*/ 3819177 w 11269336"/>
              <a:gd name="connsiteY170" fmla="*/ 2142111 h 2323145"/>
              <a:gd name="connsiteX171" fmla="*/ 3769100 w 11269336"/>
              <a:gd name="connsiteY171" fmla="*/ 2131731 h 2323145"/>
              <a:gd name="connsiteX172" fmla="*/ 3562752 w 11269336"/>
              <a:gd name="connsiteY172" fmla="*/ 2131785 h 2323145"/>
              <a:gd name="connsiteX173" fmla="*/ 3541402 w 11269336"/>
              <a:gd name="connsiteY173" fmla="*/ 2106821 h 2323145"/>
              <a:gd name="connsiteX174" fmla="*/ 3365341 w 11269336"/>
              <a:gd name="connsiteY174" fmla="*/ 2077638 h 2323145"/>
              <a:gd name="connsiteX175" fmla="*/ 3170922 w 11269336"/>
              <a:gd name="connsiteY175" fmla="*/ 2115957 h 2323145"/>
              <a:gd name="connsiteX176" fmla="*/ 3156256 w 11269336"/>
              <a:gd name="connsiteY176" fmla="*/ 2124773 h 2323145"/>
              <a:gd name="connsiteX177" fmla="*/ 3140298 w 11269336"/>
              <a:gd name="connsiteY177" fmla="*/ 2129182 h 2323145"/>
              <a:gd name="connsiteX178" fmla="*/ 3138514 w 11269336"/>
              <a:gd name="connsiteY178" fmla="*/ 2128069 h 2323145"/>
              <a:gd name="connsiteX179" fmla="*/ 3120467 w 11269336"/>
              <a:gd name="connsiteY179" fmla="*/ 2128281 h 2323145"/>
              <a:gd name="connsiteX180" fmla="*/ 3116175 w 11269336"/>
              <a:gd name="connsiteY180" fmla="*/ 2131633 h 2323145"/>
              <a:gd name="connsiteX181" fmla="*/ 3103685 w 11269336"/>
              <a:gd name="connsiteY181" fmla="*/ 2132814 h 2323145"/>
              <a:gd name="connsiteX182" fmla="*/ 3078794 w 11269336"/>
              <a:gd name="connsiteY182" fmla="*/ 2137935 h 2323145"/>
              <a:gd name="connsiteX183" fmla="*/ 3074407 w 11269336"/>
              <a:gd name="connsiteY183" fmla="*/ 2136274 h 2323145"/>
              <a:gd name="connsiteX184" fmla="*/ 3037285 w 11269336"/>
              <a:gd name="connsiteY184" fmla="*/ 2139919 h 2323145"/>
              <a:gd name="connsiteX185" fmla="*/ 3036901 w 11269336"/>
              <a:gd name="connsiteY185" fmla="*/ 2138726 h 2323145"/>
              <a:gd name="connsiteX186" fmla="*/ 3026996 w 11269336"/>
              <a:gd name="connsiteY186" fmla="*/ 2134322 h 2323145"/>
              <a:gd name="connsiteX187" fmla="*/ 3007772 w 11269336"/>
              <a:gd name="connsiteY187" fmla="*/ 2128742 h 2323145"/>
              <a:gd name="connsiteX188" fmla="*/ 2965030 w 11269336"/>
              <a:gd name="connsiteY188" fmla="*/ 2100494 h 2323145"/>
              <a:gd name="connsiteX189" fmla="*/ 2926342 w 11269336"/>
              <a:gd name="connsiteY189" fmla="*/ 2104155 h 2323145"/>
              <a:gd name="connsiteX190" fmla="*/ 2918608 w 11269336"/>
              <a:gd name="connsiteY190" fmla="*/ 2104215 h 2323145"/>
              <a:gd name="connsiteX191" fmla="*/ 2918475 w 11269336"/>
              <a:gd name="connsiteY191" fmla="*/ 2103937 h 2323145"/>
              <a:gd name="connsiteX192" fmla="*/ 2910360 w 11269336"/>
              <a:gd name="connsiteY192" fmla="*/ 2103444 h 2323145"/>
              <a:gd name="connsiteX193" fmla="*/ 2904507 w 11269336"/>
              <a:gd name="connsiteY193" fmla="*/ 2104326 h 2323145"/>
              <a:gd name="connsiteX194" fmla="*/ 2889503 w 11269336"/>
              <a:gd name="connsiteY194" fmla="*/ 2104443 h 2323145"/>
              <a:gd name="connsiteX195" fmla="*/ 2884480 w 11269336"/>
              <a:gd name="connsiteY195" fmla="*/ 2102626 h 2323145"/>
              <a:gd name="connsiteX196" fmla="*/ 2882689 w 11269336"/>
              <a:gd name="connsiteY196" fmla="*/ 2099228 h 2323145"/>
              <a:gd name="connsiteX197" fmla="*/ 2881291 w 11269336"/>
              <a:gd name="connsiteY197" fmla="*/ 2099618 h 2323145"/>
              <a:gd name="connsiteX198" fmla="*/ 2853979 w 11269336"/>
              <a:gd name="connsiteY198" fmla="*/ 2090388 h 2323145"/>
              <a:gd name="connsiteX199" fmla="*/ 2791790 w 11269336"/>
              <a:gd name="connsiteY199" fmla="*/ 2080332 h 2323145"/>
              <a:gd name="connsiteX200" fmla="*/ 2755844 w 11269336"/>
              <a:gd name="connsiteY200" fmla="*/ 2078874 h 2323145"/>
              <a:gd name="connsiteX201" fmla="*/ 2657742 w 11269336"/>
              <a:gd name="connsiteY201" fmla="*/ 2070179 h 2323145"/>
              <a:gd name="connsiteX202" fmla="*/ 2559549 w 11269336"/>
              <a:gd name="connsiteY202" fmla="*/ 2057873 h 2323145"/>
              <a:gd name="connsiteX203" fmla="*/ 2512054 w 11269336"/>
              <a:gd name="connsiteY203" fmla="*/ 2031671 h 2323145"/>
              <a:gd name="connsiteX204" fmla="*/ 2506437 w 11269336"/>
              <a:gd name="connsiteY204" fmla="*/ 2030918 h 2323145"/>
              <a:gd name="connsiteX205" fmla="*/ 2491752 w 11269336"/>
              <a:gd name="connsiteY205" fmla="*/ 2033906 h 2323145"/>
              <a:gd name="connsiteX206" fmla="*/ 2486338 w 11269336"/>
              <a:gd name="connsiteY206" fmla="*/ 2035862 h 2323145"/>
              <a:gd name="connsiteX207" fmla="*/ 2478186 w 11269336"/>
              <a:gd name="connsiteY207" fmla="*/ 2036953 h 2323145"/>
              <a:gd name="connsiteX208" fmla="*/ 2477950 w 11269336"/>
              <a:gd name="connsiteY208" fmla="*/ 2036715 h 2323145"/>
              <a:gd name="connsiteX209" fmla="*/ 2470381 w 11269336"/>
              <a:gd name="connsiteY209" fmla="*/ 2038256 h 2323145"/>
              <a:gd name="connsiteX210" fmla="*/ 2433781 w 11269336"/>
              <a:gd name="connsiteY210" fmla="*/ 2049140 h 2323145"/>
              <a:gd name="connsiteX211" fmla="*/ 2381172 w 11269336"/>
              <a:gd name="connsiteY211" fmla="*/ 2030645 h 2323145"/>
              <a:gd name="connsiteX212" fmla="*/ 2360198 w 11269336"/>
              <a:gd name="connsiteY212" fmla="*/ 2029059 h 2323145"/>
              <a:gd name="connsiteX213" fmla="*/ 2348815 w 11269336"/>
              <a:gd name="connsiteY213" fmla="*/ 2026798 h 2323145"/>
              <a:gd name="connsiteX214" fmla="*/ 2347988 w 11269336"/>
              <a:gd name="connsiteY214" fmla="*/ 2025745 h 2323145"/>
              <a:gd name="connsiteX215" fmla="*/ 2312920 w 11269336"/>
              <a:gd name="connsiteY215" fmla="*/ 2036311 h 2323145"/>
              <a:gd name="connsiteX216" fmla="*/ 2307986 w 11269336"/>
              <a:gd name="connsiteY216" fmla="*/ 2035583 h 2323145"/>
              <a:gd name="connsiteX217" fmla="*/ 2285481 w 11269336"/>
              <a:gd name="connsiteY217" fmla="*/ 2045197 h 2323145"/>
              <a:gd name="connsiteX218" fmla="*/ 2273666 w 11269336"/>
              <a:gd name="connsiteY218" fmla="*/ 2048710 h 2323145"/>
              <a:gd name="connsiteX219" fmla="*/ 2270719 w 11269336"/>
              <a:gd name="connsiteY219" fmla="*/ 2052702 h 2323145"/>
              <a:gd name="connsiteX220" fmla="*/ 2253080 w 11269336"/>
              <a:gd name="connsiteY220" fmla="*/ 2056363 h 2323145"/>
              <a:gd name="connsiteX221" fmla="*/ 2250906 w 11269336"/>
              <a:gd name="connsiteY221" fmla="*/ 2055654 h 2323145"/>
              <a:gd name="connsiteX222" fmla="*/ 2236905 w 11269336"/>
              <a:gd name="connsiteY222" fmla="*/ 2062882 h 2323145"/>
              <a:gd name="connsiteX223" fmla="*/ 2225830 w 11269336"/>
              <a:gd name="connsiteY223" fmla="*/ 2074027 h 2323145"/>
              <a:gd name="connsiteX224" fmla="*/ 2073776 w 11269336"/>
              <a:gd name="connsiteY224" fmla="*/ 2089244 h 2323145"/>
              <a:gd name="connsiteX225" fmla="*/ 1948256 w 11269336"/>
              <a:gd name="connsiteY225" fmla="*/ 2146616 h 2323145"/>
              <a:gd name="connsiteX226" fmla="*/ 1865582 w 11269336"/>
              <a:gd name="connsiteY226" fmla="*/ 2153738 h 2323145"/>
              <a:gd name="connsiteX227" fmla="*/ 1835210 w 11269336"/>
              <a:gd name="connsiteY227" fmla="*/ 2134244 h 2323145"/>
              <a:gd name="connsiteX228" fmla="*/ 1632661 w 11269336"/>
              <a:gd name="connsiteY228" fmla="*/ 2173882 h 2323145"/>
              <a:gd name="connsiteX229" fmla="*/ 1579590 w 11269336"/>
              <a:gd name="connsiteY229" fmla="*/ 2173680 h 2323145"/>
              <a:gd name="connsiteX230" fmla="*/ 1535601 w 11269336"/>
              <a:gd name="connsiteY230" fmla="*/ 2194590 h 2323145"/>
              <a:gd name="connsiteX231" fmla="*/ 1515594 w 11269336"/>
              <a:gd name="connsiteY231" fmla="*/ 2189622 h 2323145"/>
              <a:gd name="connsiteX232" fmla="*/ 1512113 w 11269336"/>
              <a:gd name="connsiteY232" fmla="*/ 2188534 h 2323145"/>
              <a:gd name="connsiteX233" fmla="*/ 1498838 w 11269336"/>
              <a:gd name="connsiteY233" fmla="*/ 2189213 h 2323145"/>
              <a:gd name="connsiteX234" fmla="*/ 1494279 w 11269336"/>
              <a:gd name="connsiteY234" fmla="*/ 2183112 h 2323145"/>
              <a:gd name="connsiteX235" fmla="*/ 1473714 w 11269336"/>
              <a:gd name="connsiteY235" fmla="*/ 2179625 h 2323145"/>
              <a:gd name="connsiteX236" fmla="*/ 1449503 w 11269336"/>
              <a:gd name="connsiteY236" fmla="*/ 2182633 h 2323145"/>
              <a:gd name="connsiteX237" fmla="*/ 1266687 w 11269336"/>
              <a:gd name="connsiteY237" fmla="*/ 2212688 h 2323145"/>
              <a:gd name="connsiteX238" fmla="*/ 1239614 w 11269336"/>
              <a:gd name="connsiteY238" fmla="*/ 2209727 h 2323145"/>
              <a:gd name="connsiteX239" fmla="*/ 1202436 w 11269336"/>
              <a:gd name="connsiteY239" fmla="*/ 2209817 h 2323145"/>
              <a:gd name="connsiteX240" fmla="*/ 1136097 w 11269336"/>
              <a:gd name="connsiteY240" fmla="*/ 2205112 h 2323145"/>
              <a:gd name="connsiteX241" fmla="*/ 988232 w 11269336"/>
              <a:gd name="connsiteY241" fmla="*/ 2235635 h 2323145"/>
              <a:gd name="connsiteX242" fmla="*/ 981959 w 11269336"/>
              <a:gd name="connsiteY242" fmla="*/ 2231607 h 2323145"/>
              <a:gd name="connsiteX243" fmla="*/ 938600 w 11269336"/>
              <a:gd name="connsiteY243" fmla="*/ 2238113 h 2323145"/>
              <a:gd name="connsiteX244" fmla="*/ 791788 w 11269336"/>
              <a:gd name="connsiteY244" fmla="*/ 2293224 h 2323145"/>
              <a:gd name="connsiteX245" fmla="*/ 706914 w 11269336"/>
              <a:gd name="connsiteY245" fmla="*/ 2305046 h 2323145"/>
              <a:gd name="connsiteX246" fmla="*/ 675971 w 11269336"/>
              <a:gd name="connsiteY246" fmla="*/ 2304030 h 2323145"/>
              <a:gd name="connsiteX247" fmla="*/ 624180 w 11269336"/>
              <a:gd name="connsiteY247" fmla="*/ 2302650 h 2323145"/>
              <a:gd name="connsiteX248" fmla="*/ 583453 w 11269336"/>
              <a:gd name="connsiteY248" fmla="*/ 2288788 h 2323145"/>
              <a:gd name="connsiteX249" fmla="*/ 540946 w 11269336"/>
              <a:gd name="connsiteY249" fmla="*/ 2292721 h 2323145"/>
              <a:gd name="connsiteX250" fmla="*/ 533680 w 11269336"/>
              <a:gd name="connsiteY250" fmla="*/ 2310233 h 2323145"/>
              <a:gd name="connsiteX251" fmla="*/ 487366 w 11269336"/>
              <a:gd name="connsiteY251" fmla="*/ 2309053 h 2323145"/>
              <a:gd name="connsiteX252" fmla="*/ 416820 w 11269336"/>
              <a:gd name="connsiteY252" fmla="*/ 2305443 h 2323145"/>
              <a:gd name="connsiteX253" fmla="*/ 376805 w 11269336"/>
              <a:gd name="connsiteY253" fmla="*/ 2307647 h 2323145"/>
              <a:gd name="connsiteX254" fmla="*/ 266777 w 11269336"/>
              <a:gd name="connsiteY254" fmla="*/ 2309012 h 2323145"/>
              <a:gd name="connsiteX255" fmla="*/ 156013 w 11269336"/>
              <a:gd name="connsiteY255" fmla="*/ 2306832 h 2323145"/>
              <a:gd name="connsiteX256" fmla="*/ 87258 w 11269336"/>
              <a:gd name="connsiteY256" fmla="*/ 2285511 h 2323145"/>
              <a:gd name="connsiteX257" fmla="*/ 23798 w 11269336"/>
              <a:gd name="connsiteY257" fmla="*/ 2281822 h 2323145"/>
              <a:gd name="connsiteX258" fmla="*/ 0 w 11269336"/>
              <a:gd name="connsiteY258" fmla="*/ 2285369 h 2323145"/>
              <a:gd name="connsiteX259" fmla="*/ 0 w 11269336"/>
              <a:gd name="connsiteY259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20601 w 11269336"/>
              <a:gd name="connsiteY146" fmla="*/ 2205158 h 2323145"/>
              <a:gd name="connsiteX147" fmla="*/ 4405765 w 11269336"/>
              <a:gd name="connsiteY147" fmla="*/ 2199902 h 2323145"/>
              <a:gd name="connsiteX148" fmla="*/ 4401354 w 11269336"/>
              <a:gd name="connsiteY148" fmla="*/ 2194745 h 2323145"/>
              <a:gd name="connsiteX149" fmla="*/ 4383151 w 11269336"/>
              <a:gd name="connsiteY149" fmla="*/ 2201140 h 2323145"/>
              <a:gd name="connsiteX150" fmla="*/ 4366646 w 11269336"/>
              <a:gd name="connsiteY150" fmla="*/ 2198564 h 2323145"/>
              <a:gd name="connsiteX151" fmla="*/ 4354009 w 11269336"/>
              <a:gd name="connsiteY151" fmla="*/ 2204984 h 2323145"/>
              <a:gd name="connsiteX152" fmla="*/ 4348284 w 11269336"/>
              <a:gd name="connsiteY152" fmla="*/ 2205270 h 2323145"/>
              <a:gd name="connsiteX153" fmla="*/ 4333906 w 11269336"/>
              <a:gd name="connsiteY153" fmla="*/ 2205251 h 2323145"/>
              <a:gd name="connsiteX154" fmla="*/ 4308819 w 11269336"/>
              <a:gd name="connsiteY154" fmla="*/ 2203822 h 2323145"/>
              <a:gd name="connsiteX155" fmla="*/ 4301210 w 11269336"/>
              <a:gd name="connsiteY155" fmla="*/ 2204456 h 2323145"/>
              <a:gd name="connsiteX156" fmla="*/ 4283095 w 11269336"/>
              <a:gd name="connsiteY156" fmla="*/ 2198177 h 2323145"/>
              <a:gd name="connsiteX157" fmla="*/ 4250119 w 11269336"/>
              <a:gd name="connsiteY157" fmla="*/ 2196342 h 2323145"/>
              <a:gd name="connsiteX158" fmla="*/ 4189203 w 11269336"/>
              <a:gd name="connsiteY158" fmla="*/ 2178994 h 2323145"/>
              <a:gd name="connsiteX159" fmla="*/ 4154035 w 11269336"/>
              <a:gd name="connsiteY159" fmla="*/ 2171950 h 2323145"/>
              <a:gd name="connsiteX160" fmla="*/ 4129569 w 11269336"/>
              <a:gd name="connsiteY160" fmla="*/ 2163850 h 2323145"/>
              <a:gd name="connsiteX161" fmla="*/ 4061250 w 11269336"/>
              <a:gd name="connsiteY161" fmla="*/ 2159236 h 2323145"/>
              <a:gd name="connsiteX162" fmla="*/ 3945480 w 11269336"/>
              <a:gd name="connsiteY162" fmla="*/ 2158279 h 2323145"/>
              <a:gd name="connsiteX163" fmla="*/ 3921468 w 11269336"/>
              <a:gd name="connsiteY163" fmla="*/ 2156588 h 2323145"/>
              <a:gd name="connsiteX164" fmla="*/ 3903348 w 11269336"/>
              <a:gd name="connsiteY164" fmla="*/ 2149220 h 2323145"/>
              <a:gd name="connsiteX165" fmla="*/ 3901342 w 11269336"/>
              <a:gd name="connsiteY165" fmla="*/ 2142355 h 2323145"/>
              <a:gd name="connsiteX166" fmla="*/ 3888539 w 11269336"/>
              <a:gd name="connsiteY166" fmla="*/ 2140476 h 2323145"/>
              <a:gd name="connsiteX167" fmla="*/ 3885662 w 11269336"/>
              <a:gd name="connsiteY167" fmla="*/ 2138740 h 2323145"/>
              <a:gd name="connsiteX168" fmla="*/ 3868627 w 11269336"/>
              <a:gd name="connsiteY168" fmla="*/ 2130023 h 2323145"/>
              <a:gd name="connsiteX169" fmla="*/ 3819177 w 11269336"/>
              <a:gd name="connsiteY169" fmla="*/ 2142111 h 2323145"/>
              <a:gd name="connsiteX170" fmla="*/ 3769100 w 11269336"/>
              <a:gd name="connsiteY170" fmla="*/ 2131731 h 2323145"/>
              <a:gd name="connsiteX171" fmla="*/ 3562752 w 11269336"/>
              <a:gd name="connsiteY171" fmla="*/ 2131785 h 2323145"/>
              <a:gd name="connsiteX172" fmla="*/ 3541402 w 11269336"/>
              <a:gd name="connsiteY172" fmla="*/ 2106821 h 2323145"/>
              <a:gd name="connsiteX173" fmla="*/ 3365341 w 11269336"/>
              <a:gd name="connsiteY173" fmla="*/ 2077638 h 2323145"/>
              <a:gd name="connsiteX174" fmla="*/ 3170922 w 11269336"/>
              <a:gd name="connsiteY174" fmla="*/ 2115957 h 2323145"/>
              <a:gd name="connsiteX175" fmla="*/ 3156256 w 11269336"/>
              <a:gd name="connsiteY175" fmla="*/ 2124773 h 2323145"/>
              <a:gd name="connsiteX176" fmla="*/ 3140298 w 11269336"/>
              <a:gd name="connsiteY176" fmla="*/ 2129182 h 2323145"/>
              <a:gd name="connsiteX177" fmla="*/ 3138514 w 11269336"/>
              <a:gd name="connsiteY177" fmla="*/ 2128069 h 2323145"/>
              <a:gd name="connsiteX178" fmla="*/ 3120467 w 11269336"/>
              <a:gd name="connsiteY178" fmla="*/ 2128281 h 2323145"/>
              <a:gd name="connsiteX179" fmla="*/ 3116175 w 11269336"/>
              <a:gd name="connsiteY179" fmla="*/ 2131633 h 2323145"/>
              <a:gd name="connsiteX180" fmla="*/ 3103685 w 11269336"/>
              <a:gd name="connsiteY180" fmla="*/ 2132814 h 2323145"/>
              <a:gd name="connsiteX181" fmla="*/ 3078794 w 11269336"/>
              <a:gd name="connsiteY181" fmla="*/ 2137935 h 2323145"/>
              <a:gd name="connsiteX182" fmla="*/ 3074407 w 11269336"/>
              <a:gd name="connsiteY182" fmla="*/ 2136274 h 2323145"/>
              <a:gd name="connsiteX183" fmla="*/ 3037285 w 11269336"/>
              <a:gd name="connsiteY183" fmla="*/ 2139919 h 2323145"/>
              <a:gd name="connsiteX184" fmla="*/ 3036901 w 11269336"/>
              <a:gd name="connsiteY184" fmla="*/ 2138726 h 2323145"/>
              <a:gd name="connsiteX185" fmla="*/ 3026996 w 11269336"/>
              <a:gd name="connsiteY185" fmla="*/ 2134322 h 2323145"/>
              <a:gd name="connsiteX186" fmla="*/ 3007772 w 11269336"/>
              <a:gd name="connsiteY186" fmla="*/ 2128742 h 2323145"/>
              <a:gd name="connsiteX187" fmla="*/ 2965030 w 11269336"/>
              <a:gd name="connsiteY187" fmla="*/ 2100494 h 2323145"/>
              <a:gd name="connsiteX188" fmla="*/ 2926342 w 11269336"/>
              <a:gd name="connsiteY188" fmla="*/ 2104155 h 2323145"/>
              <a:gd name="connsiteX189" fmla="*/ 2918608 w 11269336"/>
              <a:gd name="connsiteY189" fmla="*/ 2104215 h 2323145"/>
              <a:gd name="connsiteX190" fmla="*/ 2918475 w 11269336"/>
              <a:gd name="connsiteY190" fmla="*/ 2103937 h 2323145"/>
              <a:gd name="connsiteX191" fmla="*/ 2910360 w 11269336"/>
              <a:gd name="connsiteY191" fmla="*/ 2103444 h 2323145"/>
              <a:gd name="connsiteX192" fmla="*/ 2904507 w 11269336"/>
              <a:gd name="connsiteY192" fmla="*/ 2104326 h 2323145"/>
              <a:gd name="connsiteX193" fmla="*/ 2889503 w 11269336"/>
              <a:gd name="connsiteY193" fmla="*/ 2104443 h 2323145"/>
              <a:gd name="connsiteX194" fmla="*/ 2884480 w 11269336"/>
              <a:gd name="connsiteY194" fmla="*/ 2102626 h 2323145"/>
              <a:gd name="connsiteX195" fmla="*/ 2882689 w 11269336"/>
              <a:gd name="connsiteY195" fmla="*/ 2099228 h 2323145"/>
              <a:gd name="connsiteX196" fmla="*/ 2881291 w 11269336"/>
              <a:gd name="connsiteY196" fmla="*/ 2099618 h 2323145"/>
              <a:gd name="connsiteX197" fmla="*/ 2853979 w 11269336"/>
              <a:gd name="connsiteY197" fmla="*/ 2090388 h 2323145"/>
              <a:gd name="connsiteX198" fmla="*/ 2791790 w 11269336"/>
              <a:gd name="connsiteY198" fmla="*/ 2080332 h 2323145"/>
              <a:gd name="connsiteX199" fmla="*/ 2755844 w 11269336"/>
              <a:gd name="connsiteY199" fmla="*/ 2078874 h 2323145"/>
              <a:gd name="connsiteX200" fmla="*/ 2657742 w 11269336"/>
              <a:gd name="connsiteY200" fmla="*/ 2070179 h 2323145"/>
              <a:gd name="connsiteX201" fmla="*/ 2559549 w 11269336"/>
              <a:gd name="connsiteY201" fmla="*/ 2057873 h 2323145"/>
              <a:gd name="connsiteX202" fmla="*/ 2512054 w 11269336"/>
              <a:gd name="connsiteY202" fmla="*/ 2031671 h 2323145"/>
              <a:gd name="connsiteX203" fmla="*/ 2506437 w 11269336"/>
              <a:gd name="connsiteY203" fmla="*/ 2030918 h 2323145"/>
              <a:gd name="connsiteX204" fmla="*/ 2491752 w 11269336"/>
              <a:gd name="connsiteY204" fmla="*/ 2033906 h 2323145"/>
              <a:gd name="connsiteX205" fmla="*/ 2486338 w 11269336"/>
              <a:gd name="connsiteY205" fmla="*/ 2035862 h 2323145"/>
              <a:gd name="connsiteX206" fmla="*/ 2478186 w 11269336"/>
              <a:gd name="connsiteY206" fmla="*/ 2036953 h 2323145"/>
              <a:gd name="connsiteX207" fmla="*/ 2477950 w 11269336"/>
              <a:gd name="connsiteY207" fmla="*/ 2036715 h 2323145"/>
              <a:gd name="connsiteX208" fmla="*/ 2470381 w 11269336"/>
              <a:gd name="connsiteY208" fmla="*/ 2038256 h 2323145"/>
              <a:gd name="connsiteX209" fmla="*/ 2433781 w 11269336"/>
              <a:gd name="connsiteY209" fmla="*/ 2049140 h 2323145"/>
              <a:gd name="connsiteX210" fmla="*/ 2381172 w 11269336"/>
              <a:gd name="connsiteY210" fmla="*/ 2030645 h 2323145"/>
              <a:gd name="connsiteX211" fmla="*/ 2360198 w 11269336"/>
              <a:gd name="connsiteY211" fmla="*/ 2029059 h 2323145"/>
              <a:gd name="connsiteX212" fmla="*/ 2348815 w 11269336"/>
              <a:gd name="connsiteY212" fmla="*/ 2026798 h 2323145"/>
              <a:gd name="connsiteX213" fmla="*/ 2347988 w 11269336"/>
              <a:gd name="connsiteY213" fmla="*/ 2025745 h 2323145"/>
              <a:gd name="connsiteX214" fmla="*/ 2312920 w 11269336"/>
              <a:gd name="connsiteY214" fmla="*/ 2036311 h 2323145"/>
              <a:gd name="connsiteX215" fmla="*/ 2307986 w 11269336"/>
              <a:gd name="connsiteY215" fmla="*/ 2035583 h 2323145"/>
              <a:gd name="connsiteX216" fmla="*/ 2285481 w 11269336"/>
              <a:gd name="connsiteY216" fmla="*/ 2045197 h 2323145"/>
              <a:gd name="connsiteX217" fmla="*/ 2273666 w 11269336"/>
              <a:gd name="connsiteY217" fmla="*/ 2048710 h 2323145"/>
              <a:gd name="connsiteX218" fmla="*/ 2270719 w 11269336"/>
              <a:gd name="connsiteY218" fmla="*/ 2052702 h 2323145"/>
              <a:gd name="connsiteX219" fmla="*/ 2253080 w 11269336"/>
              <a:gd name="connsiteY219" fmla="*/ 2056363 h 2323145"/>
              <a:gd name="connsiteX220" fmla="*/ 2250906 w 11269336"/>
              <a:gd name="connsiteY220" fmla="*/ 2055654 h 2323145"/>
              <a:gd name="connsiteX221" fmla="*/ 2236905 w 11269336"/>
              <a:gd name="connsiteY221" fmla="*/ 2062882 h 2323145"/>
              <a:gd name="connsiteX222" fmla="*/ 2225830 w 11269336"/>
              <a:gd name="connsiteY222" fmla="*/ 2074027 h 2323145"/>
              <a:gd name="connsiteX223" fmla="*/ 2073776 w 11269336"/>
              <a:gd name="connsiteY223" fmla="*/ 2089244 h 2323145"/>
              <a:gd name="connsiteX224" fmla="*/ 1948256 w 11269336"/>
              <a:gd name="connsiteY224" fmla="*/ 2146616 h 2323145"/>
              <a:gd name="connsiteX225" fmla="*/ 1865582 w 11269336"/>
              <a:gd name="connsiteY225" fmla="*/ 2153738 h 2323145"/>
              <a:gd name="connsiteX226" fmla="*/ 1835210 w 11269336"/>
              <a:gd name="connsiteY226" fmla="*/ 2134244 h 2323145"/>
              <a:gd name="connsiteX227" fmla="*/ 1632661 w 11269336"/>
              <a:gd name="connsiteY227" fmla="*/ 2173882 h 2323145"/>
              <a:gd name="connsiteX228" fmla="*/ 1579590 w 11269336"/>
              <a:gd name="connsiteY228" fmla="*/ 2173680 h 2323145"/>
              <a:gd name="connsiteX229" fmla="*/ 1535601 w 11269336"/>
              <a:gd name="connsiteY229" fmla="*/ 2194590 h 2323145"/>
              <a:gd name="connsiteX230" fmla="*/ 1515594 w 11269336"/>
              <a:gd name="connsiteY230" fmla="*/ 2189622 h 2323145"/>
              <a:gd name="connsiteX231" fmla="*/ 1512113 w 11269336"/>
              <a:gd name="connsiteY231" fmla="*/ 2188534 h 2323145"/>
              <a:gd name="connsiteX232" fmla="*/ 1498838 w 11269336"/>
              <a:gd name="connsiteY232" fmla="*/ 2189213 h 2323145"/>
              <a:gd name="connsiteX233" fmla="*/ 1494279 w 11269336"/>
              <a:gd name="connsiteY233" fmla="*/ 2183112 h 2323145"/>
              <a:gd name="connsiteX234" fmla="*/ 1473714 w 11269336"/>
              <a:gd name="connsiteY234" fmla="*/ 2179625 h 2323145"/>
              <a:gd name="connsiteX235" fmla="*/ 1449503 w 11269336"/>
              <a:gd name="connsiteY235" fmla="*/ 2182633 h 2323145"/>
              <a:gd name="connsiteX236" fmla="*/ 1266687 w 11269336"/>
              <a:gd name="connsiteY236" fmla="*/ 2212688 h 2323145"/>
              <a:gd name="connsiteX237" fmla="*/ 1239614 w 11269336"/>
              <a:gd name="connsiteY237" fmla="*/ 2209727 h 2323145"/>
              <a:gd name="connsiteX238" fmla="*/ 1202436 w 11269336"/>
              <a:gd name="connsiteY238" fmla="*/ 2209817 h 2323145"/>
              <a:gd name="connsiteX239" fmla="*/ 1136097 w 11269336"/>
              <a:gd name="connsiteY239" fmla="*/ 2205112 h 2323145"/>
              <a:gd name="connsiteX240" fmla="*/ 988232 w 11269336"/>
              <a:gd name="connsiteY240" fmla="*/ 2235635 h 2323145"/>
              <a:gd name="connsiteX241" fmla="*/ 981959 w 11269336"/>
              <a:gd name="connsiteY241" fmla="*/ 2231607 h 2323145"/>
              <a:gd name="connsiteX242" fmla="*/ 938600 w 11269336"/>
              <a:gd name="connsiteY242" fmla="*/ 2238113 h 2323145"/>
              <a:gd name="connsiteX243" fmla="*/ 791788 w 11269336"/>
              <a:gd name="connsiteY243" fmla="*/ 2293224 h 2323145"/>
              <a:gd name="connsiteX244" fmla="*/ 706914 w 11269336"/>
              <a:gd name="connsiteY244" fmla="*/ 2305046 h 2323145"/>
              <a:gd name="connsiteX245" fmla="*/ 675971 w 11269336"/>
              <a:gd name="connsiteY245" fmla="*/ 2304030 h 2323145"/>
              <a:gd name="connsiteX246" fmla="*/ 624180 w 11269336"/>
              <a:gd name="connsiteY246" fmla="*/ 2302650 h 2323145"/>
              <a:gd name="connsiteX247" fmla="*/ 583453 w 11269336"/>
              <a:gd name="connsiteY247" fmla="*/ 2288788 h 2323145"/>
              <a:gd name="connsiteX248" fmla="*/ 540946 w 11269336"/>
              <a:gd name="connsiteY248" fmla="*/ 2292721 h 2323145"/>
              <a:gd name="connsiteX249" fmla="*/ 533680 w 11269336"/>
              <a:gd name="connsiteY249" fmla="*/ 2310233 h 2323145"/>
              <a:gd name="connsiteX250" fmla="*/ 487366 w 11269336"/>
              <a:gd name="connsiteY250" fmla="*/ 2309053 h 2323145"/>
              <a:gd name="connsiteX251" fmla="*/ 416820 w 11269336"/>
              <a:gd name="connsiteY251" fmla="*/ 2305443 h 2323145"/>
              <a:gd name="connsiteX252" fmla="*/ 376805 w 11269336"/>
              <a:gd name="connsiteY252" fmla="*/ 2307647 h 2323145"/>
              <a:gd name="connsiteX253" fmla="*/ 266777 w 11269336"/>
              <a:gd name="connsiteY253" fmla="*/ 2309012 h 2323145"/>
              <a:gd name="connsiteX254" fmla="*/ 156013 w 11269336"/>
              <a:gd name="connsiteY254" fmla="*/ 2306832 h 2323145"/>
              <a:gd name="connsiteX255" fmla="*/ 87258 w 11269336"/>
              <a:gd name="connsiteY255" fmla="*/ 2285511 h 2323145"/>
              <a:gd name="connsiteX256" fmla="*/ 23798 w 11269336"/>
              <a:gd name="connsiteY256" fmla="*/ 2281822 h 2323145"/>
              <a:gd name="connsiteX257" fmla="*/ 0 w 11269336"/>
              <a:gd name="connsiteY257" fmla="*/ 2285369 h 2323145"/>
              <a:gd name="connsiteX258" fmla="*/ 0 w 11269336"/>
              <a:gd name="connsiteY258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20601 w 11269336"/>
              <a:gd name="connsiteY146" fmla="*/ 2205158 h 2323145"/>
              <a:gd name="connsiteX147" fmla="*/ 4405765 w 11269336"/>
              <a:gd name="connsiteY147" fmla="*/ 2199902 h 2323145"/>
              <a:gd name="connsiteX148" fmla="*/ 4401354 w 11269336"/>
              <a:gd name="connsiteY148" fmla="*/ 2194745 h 2323145"/>
              <a:gd name="connsiteX149" fmla="*/ 4366646 w 11269336"/>
              <a:gd name="connsiteY149" fmla="*/ 2198564 h 2323145"/>
              <a:gd name="connsiteX150" fmla="*/ 4354009 w 11269336"/>
              <a:gd name="connsiteY150" fmla="*/ 2204984 h 2323145"/>
              <a:gd name="connsiteX151" fmla="*/ 4348284 w 11269336"/>
              <a:gd name="connsiteY151" fmla="*/ 2205270 h 2323145"/>
              <a:gd name="connsiteX152" fmla="*/ 4333906 w 11269336"/>
              <a:gd name="connsiteY152" fmla="*/ 2205251 h 2323145"/>
              <a:gd name="connsiteX153" fmla="*/ 4308819 w 11269336"/>
              <a:gd name="connsiteY153" fmla="*/ 2203822 h 2323145"/>
              <a:gd name="connsiteX154" fmla="*/ 4301210 w 11269336"/>
              <a:gd name="connsiteY154" fmla="*/ 2204456 h 2323145"/>
              <a:gd name="connsiteX155" fmla="*/ 4283095 w 11269336"/>
              <a:gd name="connsiteY155" fmla="*/ 2198177 h 2323145"/>
              <a:gd name="connsiteX156" fmla="*/ 4250119 w 11269336"/>
              <a:gd name="connsiteY156" fmla="*/ 2196342 h 2323145"/>
              <a:gd name="connsiteX157" fmla="*/ 4189203 w 11269336"/>
              <a:gd name="connsiteY157" fmla="*/ 2178994 h 2323145"/>
              <a:gd name="connsiteX158" fmla="*/ 4154035 w 11269336"/>
              <a:gd name="connsiteY158" fmla="*/ 2171950 h 2323145"/>
              <a:gd name="connsiteX159" fmla="*/ 4129569 w 11269336"/>
              <a:gd name="connsiteY159" fmla="*/ 2163850 h 2323145"/>
              <a:gd name="connsiteX160" fmla="*/ 4061250 w 11269336"/>
              <a:gd name="connsiteY160" fmla="*/ 2159236 h 2323145"/>
              <a:gd name="connsiteX161" fmla="*/ 3945480 w 11269336"/>
              <a:gd name="connsiteY161" fmla="*/ 2158279 h 2323145"/>
              <a:gd name="connsiteX162" fmla="*/ 3921468 w 11269336"/>
              <a:gd name="connsiteY162" fmla="*/ 2156588 h 2323145"/>
              <a:gd name="connsiteX163" fmla="*/ 3903348 w 11269336"/>
              <a:gd name="connsiteY163" fmla="*/ 2149220 h 2323145"/>
              <a:gd name="connsiteX164" fmla="*/ 3901342 w 11269336"/>
              <a:gd name="connsiteY164" fmla="*/ 2142355 h 2323145"/>
              <a:gd name="connsiteX165" fmla="*/ 3888539 w 11269336"/>
              <a:gd name="connsiteY165" fmla="*/ 2140476 h 2323145"/>
              <a:gd name="connsiteX166" fmla="*/ 3885662 w 11269336"/>
              <a:gd name="connsiteY166" fmla="*/ 2138740 h 2323145"/>
              <a:gd name="connsiteX167" fmla="*/ 3868627 w 11269336"/>
              <a:gd name="connsiteY167" fmla="*/ 2130023 h 2323145"/>
              <a:gd name="connsiteX168" fmla="*/ 3819177 w 11269336"/>
              <a:gd name="connsiteY168" fmla="*/ 2142111 h 2323145"/>
              <a:gd name="connsiteX169" fmla="*/ 3769100 w 11269336"/>
              <a:gd name="connsiteY169" fmla="*/ 2131731 h 2323145"/>
              <a:gd name="connsiteX170" fmla="*/ 3562752 w 11269336"/>
              <a:gd name="connsiteY170" fmla="*/ 2131785 h 2323145"/>
              <a:gd name="connsiteX171" fmla="*/ 3541402 w 11269336"/>
              <a:gd name="connsiteY171" fmla="*/ 2106821 h 2323145"/>
              <a:gd name="connsiteX172" fmla="*/ 3365341 w 11269336"/>
              <a:gd name="connsiteY172" fmla="*/ 2077638 h 2323145"/>
              <a:gd name="connsiteX173" fmla="*/ 3170922 w 11269336"/>
              <a:gd name="connsiteY173" fmla="*/ 2115957 h 2323145"/>
              <a:gd name="connsiteX174" fmla="*/ 3156256 w 11269336"/>
              <a:gd name="connsiteY174" fmla="*/ 2124773 h 2323145"/>
              <a:gd name="connsiteX175" fmla="*/ 3140298 w 11269336"/>
              <a:gd name="connsiteY175" fmla="*/ 2129182 h 2323145"/>
              <a:gd name="connsiteX176" fmla="*/ 3138514 w 11269336"/>
              <a:gd name="connsiteY176" fmla="*/ 2128069 h 2323145"/>
              <a:gd name="connsiteX177" fmla="*/ 3120467 w 11269336"/>
              <a:gd name="connsiteY177" fmla="*/ 2128281 h 2323145"/>
              <a:gd name="connsiteX178" fmla="*/ 3116175 w 11269336"/>
              <a:gd name="connsiteY178" fmla="*/ 2131633 h 2323145"/>
              <a:gd name="connsiteX179" fmla="*/ 3103685 w 11269336"/>
              <a:gd name="connsiteY179" fmla="*/ 2132814 h 2323145"/>
              <a:gd name="connsiteX180" fmla="*/ 3078794 w 11269336"/>
              <a:gd name="connsiteY180" fmla="*/ 2137935 h 2323145"/>
              <a:gd name="connsiteX181" fmla="*/ 3074407 w 11269336"/>
              <a:gd name="connsiteY181" fmla="*/ 2136274 h 2323145"/>
              <a:gd name="connsiteX182" fmla="*/ 3037285 w 11269336"/>
              <a:gd name="connsiteY182" fmla="*/ 2139919 h 2323145"/>
              <a:gd name="connsiteX183" fmla="*/ 3036901 w 11269336"/>
              <a:gd name="connsiteY183" fmla="*/ 2138726 h 2323145"/>
              <a:gd name="connsiteX184" fmla="*/ 3026996 w 11269336"/>
              <a:gd name="connsiteY184" fmla="*/ 2134322 h 2323145"/>
              <a:gd name="connsiteX185" fmla="*/ 3007772 w 11269336"/>
              <a:gd name="connsiteY185" fmla="*/ 2128742 h 2323145"/>
              <a:gd name="connsiteX186" fmla="*/ 2965030 w 11269336"/>
              <a:gd name="connsiteY186" fmla="*/ 2100494 h 2323145"/>
              <a:gd name="connsiteX187" fmla="*/ 2926342 w 11269336"/>
              <a:gd name="connsiteY187" fmla="*/ 2104155 h 2323145"/>
              <a:gd name="connsiteX188" fmla="*/ 2918608 w 11269336"/>
              <a:gd name="connsiteY188" fmla="*/ 2104215 h 2323145"/>
              <a:gd name="connsiteX189" fmla="*/ 2918475 w 11269336"/>
              <a:gd name="connsiteY189" fmla="*/ 2103937 h 2323145"/>
              <a:gd name="connsiteX190" fmla="*/ 2910360 w 11269336"/>
              <a:gd name="connsiteY190" fmla="*/ 2103444 h 2323145"/>
              <a:gd name="connsiteX191" fmla="*/ 2904507 w 11269336"/>
              <a:gd name="connsiteY191" fmla="*/ 2104326 h 2323145"/>
              <a:gd name="connsiteX192" fmla="*/ 2889503 w 11269336"/>
              <a:gd name="connsiteY192" fmla="*/ 2104443 h 2323145"/>
              <a:gd name="connsiteX193" fmla="*/ 2884480 w 11269336"/>
              <a:gd name="connsiteY193" fmla="*/ 2102626 h 2323145"/>
              <a:gd name="connsiteX194" fmla="*/ 2882689 w 11269336"/>
              <a:gd name="connsiteY194" fmla="*/ 2099228 h 2323145"/>
              <a:gd name="connsiteX195" fmla="*/ 2881291 w 11269336"/>
              <a:gd name="connsiteY195" fmla="*/ 2099618 h 2323145"/>
              <a:gd name="connsiteX196" fmla="*/ 2853979 w 11269336"/>
              <a:gd name="connsiteY196" fmla="*/ 2090388 h 2323145"/>
              <a:gd name="connsiteX197" fmla="*/ 2791790 w 11269336"/>
              <a:gd name="connsiteY197" fmla="*/ 2080332 h 2323145"/>
              <a:gd name="connsiteX198" fmla="*/ 2755844 w 11269336"/>
              <a:gd name="connsiteY198" fmla="*/ 2078874 h 2323145"/>
              <a:gd name="connsiteX199" fmla="*/ 2657742 w 11269336"/>
              <a:gd name="connsiteY199" fmla="*/ 2070179 h 2323145"/>
              <a:gd name="connsiteX200" fmla="*/ 2559549 w 11269336"/>
              <a:gd name="connsiteY200" fmla="*/ 2057873 h 2323145"/>
              <a:gd name="connsiteX201" fmla="*/ 2512054 w 11269336"/>
              <a:gd name="connsiteY201" fmla="*/ 2031671 h 2323145"/>
              <a:gd name="connsiteX202" fmla="*/ 2506437 w 11269336"/>
              <a:gd name="connsiteY202" fmla="*/ 2030918 h 2323145"/>
              <a:gd name="connsiteX203" fmla="*/ 2491752 w 11269336"/>
              <a:gd name="connsiteY203" fmla="*/ 2033906 h 2323145"/>
              <a:gd name="connsiteX204" fmla="*/ 2486338 w 11269336"/>
              <a:gd name="connsiteY204" fmla="*/ 2035862 h 2323145"/>
              <a:gd name="connsiteX205" fmla="*/ 2478186 w 11269336"/>
              <a:gd name="connsiteY205" fmla="*/ 2036953 h 2323145"/>
              <a:gd name="connsiteX206" fmla="*/ 2477950 w 11269336"/>
              <a:gd name="connsiteY206" fmla="*/ 2036715 h 2323145"/>
              <a:gd name="connsiteX207" fmla="*/ 2470381 w 11269336"/>
              <a:gd name="connsiteY207" fmla="*/ 2038256 h 2323145"/>
              <a:gd name="connsiteX208" fmla="*/ 2433781 w 11269336"/>
              <a:gd name="connsiteY208" fmla="*/ 2049140 h 2323145"/>
              <a:gd name="connsiteX209" fmla="*/ 2381172 w 11269336"/>
              <a:gd name="connsiteY209" fmla="*/ 2030645 h 2323145"/>
              <a:gd name="connsiteX210" fmla="*/ 2360198 w 11269336"/>
              <a:gd name="connsiteY210" fmla="*/ 2029059 h 2323145"/>
              <a:gd name="connsiteX211" fmla="*/ 2348815 w 11269336"/>
              <a:gd name="connsiteY211" fmla="*/ 2026798 h 2323145"/>
              <a:gd name="connsiteX212" fmla="*/ 2347988 w 11269336"/>
              <a:gd name="connsiteY212" fmla="*/ 2025745 h 2323145"/>
              <a:gd name="connsiteX213" fmla="*/ 2312920 w 11269336"/>
              <a:gd name="connsiteY213" fmla="*/ 2036311 h 2323145"/>
              <a:gd name="connsiteX214" fmla="*/ 2307986 w 11269336"/>
              <a:gd name="connsiteY214" fmla="*/ 2035583 h 2323145"/>
              <a:gd name="connsiteX215" fmla="*/ 2285481 w 11269336"/>
              <a:gd name="connsiteY215" fmla="*/ 2045197 h 2323145"/>
              <a:gd name="connsiteX216" fmla="*/ 2273666 w 11269336"/>
              <a:gd name="connsiteY216" fmla="*/ 2048710 h 2323145"/>
              <a:gd name="connsiteX217" fmla="*/ 2270719 w 11269336"/>
              <a:gd name="connsiteY217" fmla="*/ 2052702 h 2323145"/>
              <a:gd name="connsiteX218" fmla="*/ 2253080 w 11269336"/>
              <a:gd name="connsiteY218" fmla="*/ 2056363 h 2323145"/>
              <a:gd name="connsiteX219" fmla="*/ 2250906 w 11269336"/>
              <a:gd name="connsiteY219" fmla="*/ 2055654 h 2323145"/>
              <a:gd name="connsiteX220" fmla="*/ 2236905 w 11269336"/>
              <a:gd name="connsiteY220" fmla="*/ 2062882 h 2323145"/>
              <a:gd name="connsiteX221" fmla="*/ 2225830 w 11269336"/>
              <a:gd name="connsiteY221" fmla="*/ 2074027 h 2323145"/>
              <a:gd name="connsiteX222" fmla="*/ 2073776 w 11269336"/>
              <a:gd name="connsiteY222" fmla="*/ 2089244 h 2323145"/>
              <a:gd name="connsiteX223" fmla="*/ 1948256 w 11269336"/>
              <a:gd name="connsiteY223" fmla="*/ 2146616 h 2323145"/>
              <a:gd name="connsiteX224" fmla="*/ 1865582 w 11269336"/>
              <a:gd name="connsiteY224" fmla="*/ 2153738 h 2323145"/>
              <a:gd name="connsiteX225" fmla="*/ 1835210 w 11269336"/>
              <a:gd name="connsiteY225" fmla="*/ 2134244 h 2323145"/>
              <a:gd name="connsiteX226" fmla="*/ 1632661 w 11269336"/>
              <a:gd name="connsiteY226" fmla="*/ 2173882 h 2323145"/>
              <a:gd name="connsiteX227" fmla="*/ 1579590 w 11269336"/>
              <a:gd name="connsiteY227" fmla="*/ 2173680 h 2323145"/>
              <a:gd name="connsiteX228" fmla="*/ 1535601 w 11269336"/>
              <a:gd name="connsiteY228" fmla="*/ 2194590 h 2323145"/>
              <a:gd name="connsiteX229" fmla="*/ 1515594 w 11269336"/>
              <a:gd name="connsiteY229" fmla="*/ 2189622 h 2323145"/>
              <a:gd name="connsiteX230" fmla="*/ 1512113 w 11269336"/>
              <a:gd name="connsiteY230" fmla="*/ 2188534 h 2323145"/>
              <a:gd name="connsiteX231" fmla="*/ 1498838 w 11269336"/>
              <a:gd name="connsiteY231" fmla="*/ 2189213 h 2323145"/>
              <a:gd name="connsiteX232" fmla="*/ 1494279 w 11269336"/>
              <a:gd name="connsiteY232" fmla="*/ 2183112 h 2323145"/>
              <a:gd name="connsiteX233" fmla="*/ 1473714 w 11269336"/>
              <a:gd name="connsiteY233" fmla="*/ 2179625 h 2323145"/>
              <a:gd name="connsiteX234" fmla="*/ 1449503 w 11269336"/>
              <a:gd name="connsiteY234" fmla="*/ 2182633 h 2323145"/>
              <a:gd name="connsiteX235" fmla="*/ 1266687 w 11269336"/>
              <a:gd name="connsiteY235" fmla="*/ 2212688 h 2323145"/>
              <a:gd name="connsiteX236" fmla="*/ 1239614 w 11269336"/>
              <a:gd name="connsiteY236" fmla="*/ 2209727 h 2323145"/>
              <a:gd name="connsiteX237" fmla="*/ 1202436 w 11269336"/>
              <a:gd name="connsiteY237" fmla="*/ 2209817 h 2323145"/>
              <a:gd name="connsiteX238" fmla="*/ 1136097 w 11269336"/>
              <a:gd name="connsiteY238" fmla="*/ 2205112 h 2323145"/>
              <a:gd name="connsiteX239" fmla="*/ 988232 w 11269336"/>
              <a:gd name="connsiteY239" fmla="*/ 2235635 h 2323145"/>
              <a:gd name="connsiteX240" fmla="*/ 981959 w 11269336"/>
              <a:gd name="connsiteY240" fmla="*/ 2231607 h 2323145"/>
              <a:gd name="connsiteX241" fmla="*/ 938600 w 11269336"/>
              <a:gd name="connsiteY241" fmla="*/ 2238113 h 2323145"/>
              <a:gd name="connsiteX242" fmla="*/ 791788 w 11269336"/>
              <a:gd name="connsiteY242" fmla="*/ 2293224 h 2323145"/>
              <a:gd name="connsiteX243" fmla="*/ 706914 w 11269336"/>
              <a:gd name="connsiteY243" fmla="*/ 2305046 h 2323145"/>
              <a:gd name="connsiteX244" fmla="*/ 675971 w 11269336"/>
              <a:gd name="connsiteY244" fmla="*/ 2304030 h 2323145"/>
              <a:gd name="connsiteX245" fmla="*/ 624180 w 11269336"/>
              <a:gd name="connsiteY245" fmla="*/ 2302650 h 2323145"/>
              <a:gd name="connsiteX246" fmla="*/ 583453 w 11269336"/>
              <a:gd name="connsiteY246" fmla="*/ 2288788 h 2323145"/>
              <a:gd name="connsiteX247" fmla="*/ 540946 w 11269336"/>
              <a:gd name="connsiteY247" fmla="*/ 2292721 h 2323145"/>
              <a:gd name="connsiteX248" fmla="*/ 533680 w 11269336"/>
              <a:gd name="connsiteY248" fmla="*/ 2310233 h 2323145"/>
              <a:gd name="connsiteX249" fmla="*/ 487366 w 11269336"/>
              <a:gd name="connsiteY249" fmla="*/ 2309053 h 2323145"/>
              <a:gd name="connsiteX250" fmla="*/ 416820 w 11269336"/>
              <a:gd name="connsiteY250" fmla="*/ 2305443 h 2323145"/>
              <a:gd name="connsiteX251" fmla="*/ 376805 w 11269336"/>
              <a:gd name="connsiteY251" fmla="*/ 2307647 h 2323145"/>
              <a:gd name="connsiteX252" fmla="*/ 266777 w 11269336"/>
              <a:gd name="connsiteY252" fmla="*/ 2309012 h 2323145"/>
              <a:gd name="connsiteX253" fmla="*/ 156013 w 11269336"/>
              <a:gd name="connsiteY253" fmla="*/ 2306832 h 2323145"/>
              <a:gd name="connsiteX254" fmla="*/ 87258 w 11269336"/>
              <a:gd name="connsiteY254" fmla="*/ 2285511 h 2323145"/>
              <a:gd name="connsiteX255" fmla="*/ 23798 w 11269336"/>
              <a:gd name="connsiteY255" fmla="*/ 2281822 h 2323145"/>
              <a:gd name="connsiteX256" fmla="*/ 0 w 11269336"/>
              <a:gd name="connsiteY256" fmla="*/ 2285369 h 2323145"/>
              <a:gd name="connsiteX257" fmla="*/ 0 w 11269336"/>
              <a:gd name="connsiteY257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05765 w 11269336"/>
              <a:gd name="connsiteY146" fmla="*/ 2199902 h 2323145"/>
              <a:gd name="connsiteX147" fmla="*/ 4401354 w 11269336"/>
              <a:gd name="connsiteY147" fmla="*/ 2194745 h 2323145"/>
              <a:gd name="connsiteX148" fmla="*/ 4366646 w 11269336"/>
              <a:gd name="connsiteY148" fmla="*/ 2198564 h 2323145"/>
              <a:gd name="connsiteX149" fmla="*/ 4354009 w 11269336"/>
              <a:gd name="connsiteY149" fmla="*/ 2204984 h 2323145"/>
              <a:gd name="connsiteX150" fmla="*/ 4348284 w 11269336"/>
              <a:gd name="connsiteY150" fmla="*/ 2205270 h 2323145"/>
              <a:gd name="connsiteX151" fmla="*/ 4333906 w 11269336"/>
              <a:gd name="connsiteY151" fmla="*/ 2205251 h 2323145"/>
              <a:gd name="connsiteX152" fmla="*/ 4308819 w 11269336"/>
              <a:gd name="connsiteY152" fmla="*/ 2203822 h 2323145"/>
              <a:gd name="connsiteX153" fmla="*/ 4301210 w 11269336"/>
              <a:gd name="connsiteY153" fmla="*/ 2204456 h 2323145"/>
              <a:gd name="connsiteX154" fmla="*/ 4283095 w 11269336"/>
              <a:gd name="connsiteY154" fmla="*/ 2198177 h 2323145"/>
              <a:gd name="connsiteX155" fmla="*/ 4250119 w 11269336"/>
              <a:gd name="connsiteY155" fmla="*/ 2196342 h 2323145"/>
              <a:gd name="connsiteX156" fmla="*/ 4189203 w 11269336"/>
              <a:gd name="connsiteY156" fmla="*/ 2178994 h 2323145"/>
              <a:gd name="connsiteX157" fmla="*/ 4154035 w 11269336"/>
              <a:gd name="connsiteY157" fmla="*/ 2171950 h 2323145"/>
              <a:gd name="connsiteX158" fmla="*/ 4129569 w 11269336"/>
              <a:gd name="connsiteY158" fmla="*/ 2163850 h 2323145"/>
              <a:gd name="connsiteX159" fmla="*/ 4061250 w 11269336"/>
              <a:gd name="connsiteY159" fmla="*/ 2159236 h 2323145"/>
              <a:gd name="connsiteX160" fmla="*/ 3945480 w 11269336"/>
              <a:gd name="connsiteY160" fmla="*/ 2158279 h 2323145"/>
              <a:gd name="connsiteX161" fmla="*/ 3921468 w 11269336"/>
              <a:gd name="connsiteY161" fmla="*/ 2156588 h 2323145"/>
              <a:gd name="connsiteX162" fmla="*/ 3903348 w 11269336"/>
              <a:gd name="connsiteY162" fmla="*/ 2149220 h 2323145"/>
              <a:gd name="connsiteX163" fmla="*/ 3901342 w 11269336"/>
              <a:gd name="connsiteY163" fmla="*/ 2142355 h 2323145"/>
              <a:gd name="connsiteX164" fmla="*/ 3888539 w 11269336"/>
              <a:gd name="connsiteY164" fmla="*/ 2140476 h 2323145"/>
              <a:gd name="connsiteX165" fmla="*/ 3885662 w 11269336"/>
              <a:gd name="connsiteY165" fmla="*/ 2138740 h 2323145"/>
              <a:gd name="connsiteX166" fmla="*/ 3868627 w 11269336"/>
              <a:gd name="connsiteY166" fmla="*/ 2130023 h 2323145"/>
              <a:gd name="connsiteX167" fmla="*/ 3819177 w 11269336"/>
              <a:gd name="connsiteY167" fmla="*/ 2142111 h 2323145"/>
              <a:gd name="connsiteX168" fmla="*/ 3769100 w 11269336"/>
              <a:gd name="connsiteY168" fmla="*/ 2131731 h 2323145"/>
              <a:gd name="connsiteX169" fmla="*/ 3562752 w 11269336"/>
              <a:gd name="connsiteY169" fmla="*/ 2131785 h 2323145"/>
              <a:gd name="connsiteX170" fmla="*/ 3541402 w 11269336"/>
              <a:gd name="connsiteY170" fmla="*/ 2106821 h 2323145"/>
              <a:gd name="connsiteX171" fmla="*/ 3365341 w 11269336"/>
              <a:gd name="connsiteY171" fmla="*/ 2077638 h 2323145"/>
              <a:gd name="connsiteX172" fmla="*/ 3170922 w 11269336"/>
              <a:gd name="connsiteY172" fmla="*/ 2115957 h 2323145"/>
              <a:gd name="connsiteX173" fmla="*/ 3156256 w 11269336"/>
              <a:gd name="connsiteY173" fmla="*/ 2124773 h 2323145"/>
              <a:gd name="connsiteX174" fmla="*/ 3140298 w 11269336"/>
              <a:gd name="connsiteY174" fmla="*/ 2129182 h 2323145"/>
              <a:gd name="connsiteX175" fmla="*/ 3138514 w 11269336"/>
              <a:gd name="connsiteY175" fmla="*/ 2128069 h 2323145"/>
              <a:gd name="connsiteX176" fmla="*/ 3120467 w 11269336"/>
              <a:gd name="connsiteY176" fmla="*/ 2128281 h 2323145"/>
              <a:gd name="connsiteX177" fmla="*/ 3116175 w 11269336"/>
              <a:gd name="connsiteY177" fmla="*/ 2131633 h 2323145"/>
              <a:gd name="connsiteX178" fmla="*/ 3103685 w 11269336"/>
              <a:gd name="connsiteY178" fmla="*/ 2132814 h 2323145"/>
              <a:gd name="connsiteX179" fmla="*/ 3078794 w 11269336"/>
              <a:gd name="connsiteY179" fmla="*/ 2137935 h 2323145"/>
              <a:gd name="connsiteX180" fmla="*/ 3074407 w 11269336"/>
              <a:gd name="connsiteY180" fmla="*/ 2136274 h 2323145"/>
              <a:gd name="connsiteX181" fmla="*/ 3037285 w 11269336"/>
              <a:gd name="connsiteY181" fmla="*/ 2139919 h 2323145"/>
              <a:gd name="connsiteX182" fmla="*/ 3036901 w 11269336"/>
              <a:gd name="connsiteY182" fmla="*/ 2138726 h 2323145"/>
              <a:gd name="connsiteX183" fmla="*/ 3026996 w 11269336"/>
              <a:gd name="connsiteY183" fmla="*/ 2134322 h 2323145"/>
              <a:gd name="connsiteX184" fmla="*/ 3007772 w 11269336"/>
              <a:gd name="connsiteY184" fmla="*/ 2128742 h 2323145"/>
              <a:gd name="connsiteX185" fmla="*/ 2965030 w 11269336"/>
              <a:gd name="connsiteY185" fmla="*/ 2100494 h 2323145"/>
              <a:gd name="connsiteX186" fmla="*/ 2926342 w 11269336"/>
              <a:gd name="connsiteY186" fmla="*/ 2104155 h 2323145"/>
              <a:gd name="connsiteX187" fmla="*/ 2918608 w 11269336"/>
              <a:gd name="connsiteY187" fmla="*/ 2104215 h 2323145"/>
              <a:gd name="connsiteX188" fmla="*/ 2918475 w 11269336"/>
              <a:gd name="connsiteY188" fmla="*/ 2103937 h 2323145"/>
              <a:gd name="connsiteX189" fmla="*/ 2910360 w 11269336"/>
              <a:gd name="connsiteY189" fmla="*/ 2103444 h 2323145"/>
              <a:gd name="connsiteX190" fmla="*/ 2904507 w 11269336"/>
              <a:gd name="connsiteY190" fmla="*/ 2104326 h 2323145"/>
              <a:gd name="connsiteX191" fmla="*/ 2889503 w 11269336"/>
              <a:gd name="connsiteY191" fmla="*/ 2104443 h 2323145"/>
              <a:gd name="connsiteX192" fmla="*/ 2884480 w 11269336"/>
              <a:gd name="connsiteY192" fmla="*/ 2102626 h 2323145"/>
              <a:gd name="connsiteX193" fmla="*/ 2882689 w 11269336"/>
              <a:gd name="connsiteY193" fmla="*/ 2099228 h 2323145"/>
              <a:gd name="connsiteX194" fmla="*/ 2881291 w 11269336"/>
              <a:gd name="connsiteY194" fmla="*/ 2099618 h 2323145"/>
              <a:gd name="connsiteX195" fmla="*/ 2853979 w 11269336"/>
              <a:gd name="connsiteY195" fmla="*/ 2090388 h 2323145"/>
              <a:gd name="connsiteX196" fmla="*/ 2791790 w 11269336"/>
              <a:gd name="connsiteY196" fmla="*/ 2080332 h 2323145"/>
              <a:gd name="connsiteX197" fmla="*/ 2755844 w 11269336"/>
              <a:gd name="connsiteY197" fmla="*/ 2078874 h 2323145"/>
              <a:gd name="connsiteX198" fmla="*/ 2657742 w 11269336"/>
              <a:gd name="connsiteY198" fmla="*/ 2070179 h 2323145"/>
              <a:gd name="connsiteX199" fmla="*/ 2559549 w 11269336"/>
              <a:gd name="connsiteY199" fmla="*/ 2057873 h 2323145"/>
              <a:gd name="connsiteX200" fmla="*/ 2512054 w 11269336"/>
              <a:gd name="connsiteY200" fmla="*/ 2031671 h 2323145"/>
              <a:gd name="connsiteX201" fmla="*/ 2506437 w 11269336"/>
              <a:gd name="connsiteY201" fmla="*/ 2030918 h 2323145"/>
              <a:gd name="connsiteX202" fmla="*/ 2491752 w 11269336"/>
              <a:gd name="connsiteY202" fmla="*/ 2033906 h 2323145"/>
              <a:gd name="connsiteX203" fmla="*/ 2486338 w 11269336"/>
              <a:gd name="connsiteY203" fmla="*/ 2035862 h 2323145"/>
              <a:gd name="connsiteX204" fmla="*/ 2478186 w 11269336"/>
              <a:gd name="connsiteY204" fmla="*/ 2036953 h 2323145"/>
              <a:gd name="connsiteX205" fmla="*/ 2477950 w 11269336"/>
              <a:gd name="connsiteY205" fmla="*/ 2036715 h 2323145"/>
              <a:gd name="connsiteX206" fmla="*/ 2470381 w 11269336"/>
              <a:gd name="connsiteY206" fmla="*/ 2038256 h 2323145"/>
              <a:gd name="connsiteX207" fmla="*/ 2433781 w 11269336"/>
              <a:gd name="connsiteY207" fmla="*/ 2049140 h 2323145"/>
              <a:gd name="connsiteX208" fmla="*/ 2381172 w 11269336"/>
              <a:gd name="connsiteY208" fmla="*/ 2030645 h 2323145"/>
              <a:gd name="connsiteX209" fmla="*/ 2360198 w 11269336"/>
              <a:gd name="connsiteY209" fmla="*/ 2029059 h 2323145"/>
              <a:gd name="connsiteX210" fmla="*/ 2348815 w 11269336"/>
              <a:gd name="connsiteY210" fmla="*/ 2026798 h 2323145"/>
              <a:gd name="connsiteX211" fmla="*/ 2347988 w 11269336"/>
              <a:gd name="connsiteY211" fmla="*/ 2025745 h 2323145"/>
              <a:gd name="connsiteX212" fmla="*/ 2312920 w 11269336"/>
              <a:gd name="connsiteY212" fmla="*/ 2036311 h 2323145"/>
              <a:gd name="connsiteX213" fmla="*/ 2307986 w 11269336"/>
              <a:gd name="connsiteY213" fmla="*/ 2035583 h 2323145"/>
              <a:gd name="connsiteX214" fmla="*/ 2285481 w 11269336"/>
              <a:gd name="connsiteY214" fmla="*/ 2045197 h 2323145"/>
              <a:gd name="connsiteX215" fmla="*/ 2273666 w 11269336"/>
              <a:gd name="connsiteY215" fmla="*/ 2048710 h 2323145"/>
              <a:gd name="connsiteX216" fmla="*/ 2270719 w 11269336"/>
              <a:gd name="connsiteY216" fmla="*/ 2052702 h 2323145"/>
              <a:gd name="connsiteX217" fmla="*/ 2253080 w 11269336"/>
              <a:gd name="connsiteY217" fmla="*/ 2056363 h 2323145"/>
              <a:gd name="connsiteX218" fmla="*/ 2250906 w 11269336"/>
              <a:gd name="connsiteY218" fmla="*/ 2055654 h 2323145"/>
              <a:gd name="connsiteX219" fmla="*/ 2236905 w 11269336"/>
              <a:gd name="connsiteY219" fmla="*/ 2062882 h 2323145"/>
              <a:gd name="connsiteX220" fmla="*/ 2225830 w 11269336"/>
              <a:gd name="connsiteY220" fmla="*/ 2074027 h 2323145"/>
              <a:gd name="connsiteX221" fmla="*/ 2073776 w 11269336"/>
              <a:gd name="connsiteY221" fmla="*/ 2089244 h 2323145"/>
              <a:gd name="connsiteX222" fmla="*/ 1948256 w 11269336"/>
              <a:gd name="connsiteY222" fmla="*/ 2146616 h 2323145"/>
              <a:gd name="connsiteX223" fmla="*/ 1865582 w 11269336"/>
              <a:gd name="connsiteY223" fmla="*/ 2153738 h 2323145"/>
              <a:gd name="connsiteX224" fmla="*/ 1835210 w 11269336"/>
              <a:gd name="connsiteY224" fmla="*/ 2134244 h 2323145"/>
              <a:gd name="connsiteX225" fmla="*/ 1632661 w 11269336"/>
              <a:gd name="connsiteY225" fmla="*/ 2173882 h 2323145"/>
              <a:gd name="connsiteX226" fmla="*/ 1579590 w 11269336"/>
              <a:gd name="connsiteY226" fmla="*/ 2173680 h 2323145"/>
              <a:gd name="connsiteX227" fmla="*/ 1535601 w 11269336"/>
              <a:gd name="connsiteY227" fmla="*/ 2194590 h 2323145"/>
              <a:gd name="connsiteX228" fmla="*/ 1515594 w 11269336"/>
              <a:gd name="connsiteY228" fmla="*/ 2189622 h 2323145"/>
              <a:gd name="connsiteX229" fmla="*/ 1512113 w 11269336"/>
              <a:gd name="connsiteY229" fmla="*/ 2188534 h 2323145"/>
              <a:gd name="connsiteX230" fmla="*/ 1498838 w 11269336"/>
              <a:gd name="connsiteY230" fmla="*/ 2189213 h 2323145"/>
              <a:gd name="connsiteX231" fmla="*/ 1494279 w 11269336"/>
              <a:gd name="connsiteY231" fmla="*/ 2183112 h 2323145"/>
              <a:gd name="connsiteX232" fmla="*/ 1473714 w 11269336"/>
              <a:gd name="connsiteY232" fmla="*/ 2179625 h 2323145"/>
              <a:gd name="connsiteX233" fmla="*/ 1449503 w 11269336"/>
              <a:gd name="connsiteY233" fmla="*/ 2182633 h 2323145"/>
              <a:gd name="connsiteX234" fmla="*/ 1266687 w 11269336"/>
              <a:gd name="connsiteY234" fmla="*/ 2212688 h 2323145"/>
              <a:gd name="connsiteX235" fmla="*/ 1239614 w 11269336"/>
              <a:gd name="connsiteY235" fmla="*/ 2209727 h 2323145"/>
              <a:gd name="connsiteX236" fmla="*/ 1202436 w 11269336"/>
              <a:gd name="connsiteY236" fmla="*/ 2209817 h 2323145"/>
              <a:gd name="connsiteX237" fmla="*/ 1136097 w 11269336"/>
              <a:gd name="connsiteY237" fmla="*/ 2205112 h 2323145"/>
              <a:gd name="connsiteX238" fmla="*/ 988232 w 11269336"/>
              <a:gd name="connsiteY238" fmla="*/ 2235635 h 2323145"/>
              <a:gd name="connsiteX239" fmla="*/ 981959 w 11269336"/>
              <a:gd name="connsiteY239" fmla="*/ 2231607 h 2323145"/>
              <a:gd name="connsiteX240" fmla="*/ 938600 w 11269336"/>
              <a:gd name="connsiteY240" fmla="*/ 2238113 h 2323145"/>
              <a:gd name="connsiteX241" fmla="*/ 791788 w 11269336"/>
              <a:gd name="connsiteY241" fmla="*/ 2293224 h 2323145"/>
              <a:gd name="connsiteX242" fmla="*/ 706914 w 11269336"/>
              <a:gd name="connsiteY242" fmla="*/ 2305046 h 2323145"/>
              <a:gd name="connsiteX243" fmla="*/ 675971 w 11269336"/>
              <a:gd name="connsiteY243" fmla="*/ 2304030 h 2323145"/>
              <a:gd name="connsiteX244" fmla="*/ 624180 w 11269336"/>
              <a:gd name="connsiteY244" fmla="*/ 2302650 h 2323145"/>
              <a:gd name="connsiteX245" fmla="*/ 583453 w 11269336"/>
              <a:gd name="connsiteY245" fmla="*/ 2288788 h 2323145"/>
              <a:gd name="connsiteX246" fmla="*/ 540946 w 11269336"/>
              <a:gd name="connsiteY246" fmla="*/ 2292721 h 2323145"/>
              <a:gd name="connsiteX247" fmla="*/ 533680 w 11269336"/>
              <a:gd name="connsiteY247" fmla="*/ 2310233 h 2323145"/>
              <a:gd name="connsiteX248" fmla="*/ 487366 w 11269336"/>
              <a:gd name="connsiteY248" fmla="*/ 2309053 h 2323145"/>
              <a:gd name="connsiteX249" fmla="*/ 416820 w 11269336"/>
              <a:gd name="connsiteY249" fmla="*/ 2305443 h 2323145"/>
              <a:gd name="connsiteX250" fmla="*/ 376805 w 11269336"/>
              <a:gd name="connsiteY250" fmla="*/ 2307647 h 2323145"/>
              <a:gd name="connsiteX251" fmla="*/ 266777 w 11269336"/>
              <a:gd name="connsiteY251" fmla="*/ 2309012 h 2323145"/>
              <a:gd name="connsiteX252" fmla="*/ 156013 w 11269336"/>
              <a:gd name="connsiteY252" fmla="*/ 2306832 h 2323145"/>
              <a:gd name="connsiteX253" fmla="*/ 87258 w 11269336"/>
              <a:gd name="connsiteY253" fmla="*/ 2285511 h 2323145"/>
              <a:gd name="connsiteX254" fmla="*/ 23798 w 11269336"/>
              <a:gd name="connsiteY254" fmla="*/ 2281822 h 2323145"/>
              <a:gd name="connsiteX255" fmla="*/ 0 w 11269336"/>
              <a:gd name="connsiteY255" fmla="*/ 2285369 h 2323145"/>
              <a:gd name="connsiteX256" fmla="*/ 0 w 11269336"/>
              <a:gd name="connsiteY25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05765 w 11269336"/>
              <a:gd name="connsiteY145" fmla="*/ 2199902 h 2323145"/>
              <a:gd name="connsiteX146" fmla="*/ 4401354 w 11269336"/>
              <a:gd name="connsiteY146" fmla="*/ 2194745 h 2323145"/>
              <a:gd name="connsiteX147" fmla="*/ 4366646 w 11269336"/>
              <a:gd name="connsiteY147" fmla="*/ 2198564 h 2323145"/>
              <a:gd name="connsiteX148" fmla="*/ 4354009 w 11269336"/>
              <a:gd name="connsiteY148" fmla="*/ 2204984 h 2323145"/>
              <a:gd name="connsiteX149" fmla="*/ 4348284 w 11269336"/>
              <a:gd name="connsiteY149" fmla="*/ 2205270 h 2323145"/>
              <a:gd name="connsiteX150" fmla="*/ 4333906 w 11269336"/>
              <a:gd name="connsiteY150" fmla="*/ 2205251 h 2323145"/>
              <a:gd name="connsiteX151" fmla="*/ 4308819 w 11269336"/>
              <a:gd name="connsiteY151" fmla="*/ 2203822 h 2323145"/>
              <a:gd name="connsiteX152" fmla="*/ 4301210 w 11269336"/>
              <a:gd name="connsiteY152" fmla="*/ 2204456 h 2323145"/>
              <a:gd name="connsiteX153" fmla="*/ 4283095 w 11269336"/>
              <a:gd name="connsiteY153" fmla="*/ 2198177 h 2323145"/>
              <a:gd name="connsiteX154" fmla="*/ 4250119 w 11269336"/>
              <a:gd name="connsiteY154" fmla="*/ 2196342 h 2323145"/>
              <a:gd name="connsiteX155" fmla="*/ 4189203 w 11269336"/>
              <a:gd name="connsiteY155" fmla="*/ 2178994 h 2323145"/>
              <a:gd name="connsiteX156" fmla="*/ 4154035 w 11269336"/>
              <a:gd name="connsiteY156" fmla="*/ 2171950 h 2323145"/>
              <a:gd name="connsiteX157" fmla="*/ 4129569 w 11269336"/>
              <a:gd name="connsiteY157" fmla="*/ 2163850 h 2323145"/>
              <a:gd name="connsiteX158" fmla="*/ 4061250 w 11269336"/>
              <a:gd name="connsiteY158" fmla="*/ 2159236 h 2323145"/>
              <a:gd name="connsiteX159" fmla="*/ 3945480 w 11269336"/>
              <a:gd name="connsiteY159" fmla="*/ 2158279 h 2323145"/>
              <a:gd name="connsiteX160" fmla="*/ 3921468 w 11269336"/>
              <a:gd name="connsiteY160" fmla="*/ 2156588 h 2323145"/>
              <a:gd name="connsiteX161" fmla="*/ 3903348 w 11269336"/>
              <a:gd name="connsiteY161" fmla="*/ 2149220 h 2323145"/>
              <a:gd name="connsiteX162" fmla="*/ 3901342 w 11269336"/>
              <a:gd name="connsiteY162" fmla="*/ 2142355 h 2323145"/>
              <a:gd name="connsiteX163" fmla="*/ 3888539 w 11269336"/>
              <a:gd name="connsiteY163" fmla="*/ 2140476 h 2323145"/>
              <a:gd name="connsiteX164" fmla="*/ 3885662 w 11269336"/>
              <a:gd name="connsiteY164" fmla="*/ 2138740 h 2323145"/>
              <a:gd name="connsiteX165" fmla="*/ 3868627 w 11269336"/>
              <a:gd name="connsiteY165" fmla="*/ 2130023 h 2323145"/>
              <a:gd name="connsiteX166" fmla="*/ 3819177 w 11269336"/>
              <a:gd name="connsiteY166" fmla="*/ 2142111 h 2323145"/>
              <a:gd name="connsiteX167" fmla="*/ 3769100 w 11269336"/>
              <a:gd name="connsiteY167" fmla="*/ 2131731 h 2323145"/>
              <a:gd name="connsiteX168" fmla="*/ 3562752 w 11269336"/>
              <a:gd name="connsiteY168" fmla="*/ 2131785 h 2323145"/>
              <a:gd name="connsiteX169" fmla="*/ 3541402 w 11269336"/>
              <a:gd name="connsiteY169" fmla="*/ 2106821 h 2323145"/>
              <a:gd name="connsiteX170" fmla="*/ 3365341 w 11269336"/>
              <a:gd name="connsiteY170" fmla="*/ 2077638 h 2323145"/>
              <a:gd name="connsiteX171" fmla="*/ 3170922 w 11269336"/>
              <a:gd name="connsiteY171" fmla="*/ 2115957 h 2323145"/>
              <a:gd name="connsiteX172" fmla="*/ 3156256 w 11269336"/>
              <a:gd name="connsiteY172" fmla="*/ 2124773 h 2323145"/>
              <a:gd name="connsiteX173" fmla="*/ 3140298 w 11269336"/>
              <a:gd name="connsiteY173" fmla="*/ 2129182 h 2323145"/>
              <a:gd name="connsiteX174" fmla="*/ 3138514 w 11269336"/>
              <a:gd name="connsiteY174" fmla="*/ 2128069 h 2323145"/>
              <a:gd name="connsiteX175" fmla="*/ 3120467 w 11269336"/>
              <a:gd name="connsiteY175" fmla="*/ 2128281 h 2323145"/>
              <a:gd name="connsiteX176" fmla="*/ 3116175 w 11269336"/>
              <a:gd name="connsiteY176" fmla="*/ 2131633 h 2323145"/>
              <a:gd name="connsiteX177" fmla="*/ 3103685 w 11269336"/>
              <a:gd name="connsiteY177" fmla="*/ 2132814 h 2323145"/>
              <a:gd name="connsiteX178" fmla="*/ 3078794 w 11269336"/>
              <a:gd name="connsiteY178" fmla="*/ 2137935 h 2323145"/>
              <a:gd name="connsiteX179" fmla="*/ 3074407 w 11269336"/>
              <a:gd name="connsiteY179" fmla="*/ 2136274 h 2323145"/>
              <a:gd name="connsiteX180" fmla="*/ 3037285 w 11269336"/>
              <a:gd name="connsiteY180" fmla="*/ 2139919 h 2323145"/>
              <a:gd name="connsiteX181" fmla="*/ 3036901 w 11269336"/>
              <a:gd name="connsiteY181" fmla="*/ 2138726 h 2323145"/>
              <a:gd name="connsiteX182" fmla="*/ 3026996 w 11269336"/>
              <a:gd name="connsiteY182" fmla="*/ 2134322 h 2323145"/>
              <a:gd name="connsiteX183" fmla="*/ 3007772 w 11269336"/>
              <a:gd name="connsiteY183" fmla="*/ 2128742 h 2323145"/>
              <a:gd name="connsiteX184" fmla="*/ 2965030 w 11269336"/>
              <a:gd name="connsiteY184" fmla="*/ 2100494 h 2323145"/>
              <a:gd name="connsiteX185" fmla="*/ 2926342 w 11269336"/>
              <a:gd name="connsiteY185" fmla="*/ 2104155 h 2323145"/>
              <a:gd name="connsiteX186" fmla="*/ 2918608 w 11269336"/>
              <a:gd name="connsiteY186" fmla="*/ 2104215 h 2323145"/>
              <a:gd name="connsiteX187" fmla="*/ 2918475 w 11269336"/>
              <a:gd name="connsiteY187" fmla="*/ 2103937 h 2323145"/>
              <a:gd name="connsiteX188" fmla="*/ 2910360 w 11269336"/>
              <a:gd name="connsiteY188" fmla="*/ 2103444 h 2323145"/>
              <a:gd name="connsiteX189" fmla="*/ 2904507 w 11269336"/>
              <a:gd name="connsiteY189" fmla="*/ 2104326 h 2323145"/>
              <a:gd name="connsiteX190" fmla="*/ 2889503 w 11269336"/>
              <a:gd name="connsiteY190" fmla="*/ 2104443 h 2323145"/>
              <a:gd name="connsiteX191" fmla="*/ 2884480 w 11269336"/>
              <a:gd name="connsiteY191" fmla="*/ 2102626 h 2323145"/>
              <a:gd name="connsiteX192" fmla="*/ 2882689 w 11269336"/>
              <a:gd name="connsiteY192" fmla="*/ 2099228 h 2323145"/>
              <a:gd name="connsiteX193" fmla="*/ 2881291 w 11269336"/>
              <a:gd name="connsiteY193" fmla="*/ 2099618 h 2323145"/>
              <a:gd name="connsiteX194" fmla="*/ 2853979 w 11269336"/>
              <a:gd name="connsiteY194" fmla="*/ 2090388 h 2323145"/>
              <a:gd name="connsiteX195" fmla="*/ 2791790 w 11269336"/>
              <a:gd name="connsiteY195" fmla="*/ 2080332 h 2323145"/>
              <a:gd name="connsiteX196" fmla="*/ 2755844 w 11269336"/>
              <a:gd name="connsiteY196" fmla="*/ 2078874 h 2323145"/>
              <a:gd name="connsiteX197" fmla="*/ 2657742 w 11269336"/>
              <a:gd name="connsiteY197" fmla="*/ 2070179 h 2323145"/>
              <a:gd name="connsiteX198" fmla="*/ 2559549 w 11269336"/>
              <a:gd name="connsiteY198" fmla="*/ 2057873 h 2323145"/>
              <a:gd name="connsiteX199" fmla="*/ 2512054 w 11269336"/>
              <a:gd name="connsiteY199" fmla="*/ 2031671 h 2323145"/>
              <a:gd name="connsiteX200" fmla="*/ 2506437 w 11269336"/>
              <a:gd name="connsiteY200" fmla="*/ 2030918 h 2323145"/>
              <a:gd name="connsiteX201" fmla="*/ 2491752 w 11269336"/>
              <a:gd name="connsiteY201" fmla="*/ 2033906 h 2323145"/>
              <a:gd name="connsiteX202" fmla="*/ 2486338 w 11269336"/>
              <a:gd name="connsiteY202" fmla="*/ 2035862 h 2323145"/>
              <a:gd name="connsiteX203" fmla="*/ 2478186 w 11269336"/>
              <a:gd name="connsiteY203" fmla="*/ 2036953 h 2323145"/>
              <a:gd name="connsiteX204" fmla="*/ 2477950 w 11269336"/>
              <a:gd name="connsiteY204" fmla="*/ 2036715 h 2323145"/>
              <a:gd name="connsiteX205" fmla="*/ 2470381 w 11269336"/>
              <a:gd name="connsiteY205" fmla="*/ 2038256 h 2323145"/>
              <a:gd name="connsiteX206" fmla="*/ 2433781 w 11269336"/>
              <a:gd name="connsiteY206" fmla="*/ 2049140 h 2323145"/>
              <a:gd name="connsiteX207" fmla="*/ 2381172 w 11269336"/>
              <a:gd name="connsiteY207" fmla="*/ 2030645 h 2323145"/>
              <a:gd name="connsiteX208" fmla="*/ 2360198 w 11269336"/>
              <a:gd name="connsiteY208" fmla="*/ 2029059 h 2323145"/>
              <a:gd name="connsiteX209" fmla="*/ 2348815 w 11269336"/>
              <a:gd name="connsiteY209" fmla="*/ 2026798 h 2323145"/>
              <a:gd name="connsiteX210" fmla="*/ 2347988 w 11269336"/>
              <a:gd name="connsiteY210" fmla="*/ 2025745 h 2323145"/>
              <a:gd name="connsiteX211" fmla="*/ 2312920 w 11269336"/>
              <a:gd name="connsiteY211" fmla="*/ 2036311 h 2323145"/>
              <a:gd name="connsiteX212" fmla="*/ 2307986 w 11269336"/>
              <a:gd name="connsiteY212" fmla="*/ 2035583 h 2323145"/>
              <a:gd name="connsiteX213" fmla="*/ 2285481 w 11269336"/>
              <a:gd name="connsiteY213" fmla="*/ 2045197 h 2323145"/>
              <a:gd name="connsiteX214" fmla="*/ 2273666 w 11269336"/>
              <a:gd name="connsiteY214" fmla="*/ 2048710 h 2323145"/>
              <a:gd name="connsiteX215" fmla="*/ 2270719 w 11269336"/>
              <a:gd name="connsiteY215" fmla="*/ 2052702 h 2323145"/>
              <a:gd name="connsiteX216" fmla="*/ 2253080 w 11269336"/>
              <a:gd name="connsiteY216" fmla="*/ 2056363 h 2323145"/>
              <a:gd name="connsiteX217" fmla="*/ 2250906 w 11269336"/>
              <a:gd name="connsiteY217" fmla="*/ 2055654 h 2323145"/>
              <a:gd name="connsiteX218" fmla="*/ 2236905 w 11269336"/>
              <a:gd name="connsiteY218" fmla="*/ 2062882 h 2323145"/>
              <a:gd name="connsiteX219" fmla="*/ 2225830 w 11269336"/>
              <a:gd name="connsiteY219" fmla="*/ 2074027 h 2323145"/>
              <a:gd name="connsiteX220" fmla="*/ 2073776 w 11269336"/>
              <a:gd name="connsiteY220" fmla="*/ 2089244 h 2323145"/>
              <a:gd name="connsiteX221" fmla="*/ 1948256 w 11269336"/>
              <a:gd name="connsiteY221" fmla="*/ 2146616 h 2323145"/>
              <a:gd name="connsiteX222" fmla="*/ 1865582 w 11269336"/>
              <a:gd name="connsiteY222" fmla="*/ 2153738 h 2323145"/>
              <a:gd name="connsiteX223" fmla="*/ 1835210 w 11269336"/>
              <a:gd name="connsiteY223" fmla="*/ 2134244 h 2323145"/>
              <a:gd name="connsiteX224" fmla="*/ 1632661 w 11269336"/>
              <a:gd name="connsiteY224" fmla="*/ 2173882 h 2323145"/>
              <a:gd name="connsiteX225" fmla="*/ 1579590 w 11269336"/>
              <a:gd name="connsiteY225" fmla="*/ 2173680 h 2323145"/>
              <a:gd name="connsiteX226" fmla="*/ 1535601 w 11269336"/>
              <a:gd name="connsiteY226" fmla="*/ 2194590 h 2323145"/>
              <a:gd name="connsiteX227" fmla="*/ 1515594 w 11269336"/>
              <a:gd name="connsiteY227" fmla="*/ 2189622 h 2323145"/>
              <a:gd name="connsiteX228" fmla="*/ 1512113 w 11269336"/>
              <a:gd name="connsiteY228" fmla="*/ 2188534 h 2323145"/>
              <a:gd name="connsiteX229" fmla="*/ 1498838 w 11269336"/>
              <a:gd name="connsiteY229" fmla="*/ 2189213 h 2323145"/>
              <a:gd name="connsiteX230" fmla="*/ 1494279 w 11269336"/>
              <a:gd name="connsiteY230" fmla="*/ 2183112 h 2323145"/>
              <a:gd name="connsiteX231" fmla="*/ 1473714 w 11269336"/>
              <a:gd name="connsiteY231" fmla="*/ 2179625 h 2323145"/>
              <a:gd name="connsiteX232" fmla="*/ 1449503 w 11269336"/>
              <a:gd name="connsiteY232" fmla="*/ 2182633 h 2323145"/>
              <a:gd name="connsiteX233" fmla="*/ 1266687 w 11269336"/>
              <a:gd name="connsiteY233" fmla="*/ 2212688 h 2323145"/>
              <a:gd name="connsiteX234" fmla="*/ 1239614 w 11269336"/>
              <a:gd name="connsiteY234" fmla="*/ 2209727 h 2323145"/>
              <a:gd name="connsiteX235" fmla="*/ 1202436 w 11269336"/>
              <a:gd name="connsiteY235" fmla="*/ 2209817 h 2323145"/>
              <a:gd name="connsiteX236" fmla="*/ 1136097 w 11269336"/>
              <a:gd name="connsiteY236" fmla="*/ 2205112 h 2323145"/>
              <a:gd name="connsiteX237" fmla="*/ 988232 w 11269336"/>
              <a:gd name="connsiteY237" fmla="*/ 2235635 h 2323145"/>
              <a:gd name="connsiteX238" fmla="*/ 981959 w 11269336"/>
              <a:gd name="connsiteY238" fmla="*/ 2231607 h 2323145"/>
              <a:gd name="connsiteX239" fmla="*/ 938600 w 11269336"/>
              <a:gd name="connsiteY239" fmla="*/ 2238113 h 2323145"/>
              <a:gd name="connsiteX240" fmla="*/ 791788 w 11269336"/>
              <a:gd name="connsiteY240" fmla="*/ 2293224 h 2323145"/>
              <a:gd name="connsiteX241" fmla="*/ 706914 w 11269336"/>
              <a:gd name="connsiteY241" fmla="*/ 2305046 h 2323145"/>
              <a:gd name="connsiteX242" fmla="*/ 675971 w 11269336"/>
              <a:gd name="connsiteY242" fmla="*/ 2304030 h 2323145"/>
              <a:gd name="connsiteX243" fmla="*/ 624180 w 11269336"/>
              <a:gd name="connsiteY243" fmla="*/ 2302650 h 2323145"/>
              <a:gd name="connsiteX244" fmla="*/ 583453 w 11269336"/>
              <a:gd name="connsiteY244" fmla="*/ 2288788 h 2323145"/>
              <a:gd name="connsiteX245" fmla="*/ 540946 w 11269336"/>
              <a:gd name="connsiteY245" fmla="*/ 2292721 h 2323145"/>
              <a:gd name="connsiteX246" fmla="*/ 533680 w 11269336"/>
              <a:gd name="connsiteY246" fmla="*/ 2310233 h 2323145"/>
              <a:gd name="connsiteX247" fmla="*/ 487366 w 11269336"/>
              <a:gd name="connsiteY247" fmla="*/ 2309053 h 2323145"/>
              <a:gd name="connsiteX248" fmla="*/ 416820 w 11269336"/>
              <a:gd name="connsiteY248" fmla="*/ 2305443 h 2323145"/>
              <a:gd name="connsiteX249" fmla="*/ 376805 w 11269336"/>
              <a:gd name="connsiteY249" fmla="*/ 2307647 h 2323145"/>
              <a:gd name="connsiteX250" fmla="*/ 266777 w 11269336"/>
              <a:gd name="connsiteY250" fmla="*/ 2309012 h 2323145"/>
              <a:gd name="connsiteX251" fmla="*/ 156013 w 11269336"/>
              <a:gd name="connsiteY251" fmla="*/ 2306832 h 2323145"/>
              <a:gd name="connsiteX252" fmla="*/ 87258 w 11269336"/>
              <a:gd name="connsiteY252" fmla="*/ 2285511 h 2323145"/>
              <a:gd name="connsiteX253" fmla="*/ 23798 w 11269336"/>
              <a:gd name="connsiteY253" fmla="*/ 2281822 h 2323145"/>
              <a:gd name="connsiteX254" fmla="*/ 0 w 11269336"/>
              <a:gd name="connsiteY254" fmla="*/ 2285369 h 2323145"/>
              <a:gd name="connsiteX255" fmla="*/ 0 w 11269336"/>
              <a:gd name="connsiteY25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05765 w 11269336"/>
              <a:gd name="connsiteY144" fmla="*/ 2199902 h 2323145"/>
              <a:gd name="connsiteX145" fmla="*/ 4401354 w 11269336"/>
              <a:gd name="connsiteY145" fmla="*/ 2194745 h 2323145"/>
              <a:gd name="connsiteX146" fmla="*/ 4366646 w 11269336"/>
              <a:gd name="connsiteY146" fmla="*/ 2198564 h 2323145"/>
              <a:gd name="connsiteX147" fmla="*/ 4354009 w 11269336"/>
              <a:gd name="connsiteY147" fmla="*/ 2204984 h 2323145"/>
              <a:gd name="connsiteX148" fmla="*/ 4348284 w 11269336"/>
              <a:gd name="connsiteY148" fmla="*/ 2205270 h 2323145"/>
              <a:gd name="connsiteX149" fmla="*/ 4333906 w 11269336"/>
              <a:gd name="connsiteY149" fmla="*/ 2205251 h 2323145"/>
              <a:gd name="connsiteX150" fmla="*/ 4308819 w 11269336"/>
              <a:gd name="connsiteY150" fmla="*/ 2203822 h 2323145"/>
              <a:gd name="connsiteX151" fmla="*/ 4301210 w 11269336"/>
              <a:gd name="connsiteY151" fmla="*/ 2204456 h 2323145"/>
              <a:gd name="connsiteX152" fmla="*/ 4283095 w 11269336"/>
              <a:gd name="connsiteY152" fmla="*/ 2198177 h 2323145"/>
              <a:gd name="connsiteX153" fmla="*/ 4250119 w 11269336"/>
              <a:gd name="connsiteY153" fmla="*/ 2196342 h 2323145"/>
              <a:gd name="connsiteX154" fmla="*/ 4189203 w 11269336"/>
              <a:gd name="connsiteY154" fmla="*/ 2178994 h 2323145"/>
              <a:gd name="connsiteX155" fmla="*/ 4154035 w 11269336"/>
              <a:gd name="connsiteY155" fmla="*/ 2171950 h 2323145"/>
              <a:gd name="connsiteX156" fmla="*/ 4129569 w 11269336"/>
              <a:gd name="connsiteY156" fmla="*/ 2163850 h 2323145"/>
              <a:gd name="connsiteX157" fmla="*/ 4061250 w 11269336"/>
              <a:gd name="connsiteY157" fmla="*/ 2159236 h 2323145"/>
              <a:gd name="connsiteX158" fmla="*/ 3945480 w 11269336"/>
              <a:gd name="connsiteY158" fmla="*/ 2158279 h 2323145"/>
              <a:gd name="connsiteX159" fmla="*/ 3921468 w 11269336"/>
              <a:gd name="connsiteY159" fmla="*/ 2156588 h 2323145"/>
              <a:gd name="connsiteX160" fmla="*/ 3903348 w 11269336"/>
              <a:gd name="connsiteY160" fmla="*/ 2149220 h 2323145"/>
              <a:gd name="connsiteX161" fmla="*/ 3901342 w 11269336"/>
              <a:gd name="connsiteY161" fmla="*/ 2142355 h 2323145"/>
              <a:gd name="connsiteX162" fmla="*/ 3888539 w 11269336"/>
              <a:gd name="connsiteY162" fmla="*/ 2140476 h 2323145"/>
              <a:gd name="connsiteX163" fmla="*/ 3885662 w 11269336"/>
              <a:gd name="connsiteY163" fmla="*/ 2138740 h 2323145"/>
              <a:gd name="connsiteX164" fmla="*/ 3868627 w 11269336"/>
              <a:gd name="connsiteY164" fmla="*/ 2130023 h 2323145"/>
              <a:gd name="connsiteX165" fmla="*/ 3819177 w 11269336"/>
              <a:gd name="connsiteY165" fmla="*/ 2142111 h 2323145"/>
              <a:gd name="connsiteX166" fmla="*/ 3769100 w 11269336"/>
              <a:gd name="connsiteY166" fmla="*/ 2131731 h 2323145"/>
              <a:gd name="connsiteX167" fmla="*/ 3562752 w 11269336"/>
              <a:gd name="connsiteY167" fmla="*/ 2131785 h 2323145"/>
              <a:gd name="connsiteX168" fmla="*/ 3541402 w 11269336"/>
              <a:gd name="connsiteY168" fmla="*/ 2106821 h 2323145"/>
              <a:gd name="connsiteX169" fmla="*/ 3365341 w 11269336"/>
              <a:gd name="connsiteY169" fmla="*/ 2077638 h 2323145"/>
              <a:gd name="connsiteX170" fmla="*/ 3170922 w 11269336"/>
              <a:gd name="connsiteY170" fmla="*/ 2115957 h 2323145"/>
              <a:gd name="connsiteX171" fmla="*/ 3156256 w 11269336"/>
              <a:gd name="connsiteY171" fmla="*/ 2124773 h 2323145"/>
              <a:gd name="connsiteX172" fmla="*/ 3140298 w 11269336"/>
              <a:gd name="connsiteY172" fmla="*/ 2129182 h 2323145"/>
              <a:gd name="connsiteX173" fmla="*/ 3138514 w 11269336"/>
              <a:gd name="connsiteY173" fmla="*/ 2128069 h 2323145"/>
              <a:gd name="connsiteX174" fmla="*/ 3120467 w 11269336"/>
              <a:gd name="connsiteY174" fmla="*/ 2128281 h 2323145"/>
              <a:gd name="connsiteX175" fmla="*/ 3116175 w 11269336"/>
              <a:gd name="connsiteY175" fmla="*/ 2131633 h 2323145"/>
              <a:gd name="connsiteX176" fmla="*/ 3103685 w 11269336"/>
              <a:gd name="connsiteY176" fmla="*/ 2132814 h 2323145"/>
              <a:gd name="connsiteX177" fmla="*/ 3078794 w 11269336"/>
              <a:gd name="connsiteY177" fmla="*/ 2137935 h 2323145"/>
              <a:gd name="connsiteX178" fmla="*/ 3074407 w 11269336"/>
              <a:gd name="connsiteY178" fmla="*/ 2136274 h 2323145"/>
              <a:gd name="connsiteX179" fmla="*/ 3037285 w 11269336"/>
              <a:gd name="connsiteY179" fmla="*/ 2139919 h 2323145"/>
              <a:gd name="connsiteX180" fmla="*/ 3036901 w 11269336"/>
              <a:gd name="connsiteY180" fmla="*/ 2138726 h 2323145"/>
              <a:gd name="connsiteX181" fmla="*/ 3026996 w 11269336"/>
              <a:gd name="connsiteY181" fmla="*/ 2134322 h 2323145"/>
              <a:gd name="connsiteX182" fmla="*/ 3007772 w 11269336"/>
              <a:gd name="connsiteY182" fmla="*/ 2128742 h 2323145"/>
              <a:gd name="connsiteX183" fmla="*/ 2965030 w 11269336"/>
              <a:gd name="connsiteY183" fmla="*/ 2100494 h 2323145"/>
              <a:gd name="connsiteX184" fmla="*/ 2926342 w 11269336"/>
              <a:gd name="connsiteY184" fmla="*/ 2104155 h 2323145"/>
              <a:gd name="connsiteX185" fmla="*/ 2918608 w 11269336"/>
              <a:gd name="connsiteY185" fmla="*/ 2104215 h 2323145"/>
              <a:gd name="connsiteX186" fmla="*/ 2918475 w 11269336"/>
              <a:gd name="connsiteY186" fmla="*/ 2103937 h 2323145"/>
              <a:gd name="connsiteX187" fmla="*/ 2910360 w 11269336"/>
              <a:gd name="connsiteY187" fmla="*/ 2103444 h 2323145"/>
              <a:gd name="connsiteX188" fmla="*/ 2904507 w 11269336"/>
              <a:gd name="connsiteY188" fmla="*/ 2104326 h 2323145"/>
              <a:gd name="connsiteX189" fmla="*/ 2889503 w 11269336"/>
              <a:gd name="connsiteY189" fmla="*/ 2104443 h 2323145"/>
              <a:gd name="connsiteX190" fmla="*/ 2884480 w 11269336"/>
              <a:gd name="connsiteY190" fmla="*/ 2102626 h 2323145"/>
              <a:gd name="connsiteX191" fmla="*/ 2882689 w 11269336"/>
              <a:gd name="connsiteY191" fmla="*/ 2099228 h 2323145"/>
              <a:gd name="connsiteX192" fmla="*/ 2881291 w 11269336"/>
              <a:gd name="connsiteY192" fmla="*/ 2099618 h 2323145"/>
              <a:gd name="connsiteX193" fmla="*/ 2853979 w 11269336"/>
              <a:gd name="connsiteY193" fmla="*/ 2090388 h 2323145"/>
              <a:gd name="connsiteX194" fmla="*/ 2791790 w 11269336"/>
              <a:gd name="connsiteY194" fmla="*/ 2080332 h 2323145"/>
              <a:gd name="connsiteX195" fmla="*/ 2755844 w 11269336"/>
              <a:gd name="connsiteY195" fmla="*/ 2078874 h 2323145"/>
              <a:gd name="connsiteX196" fmla="*/ 2657742 w 11269336"/>
              <a:gd name="connsiteY196" fmla="*/ 2070179 h 2323145"/>
              <a:gd name="connsiteX197" fmla="*/ 2559549 w 11269336"/>
              <a:gd name="connsiteY197" fmla="*/ 2057873 h 2323145"/>
              <a:gd name="connsiteX198" fmla="*/ 2512054 w 11269336"/>
              <a:gd name="connsiteY198" fmla="*/ 2031671 h 2323145"/>
              <a:gd name="connsiteX199" fmla="*/ 2506437 w 11269336"/>
              <a:gd name="connsiteY199" fmla="*/ 2030918 h 2323145"/>
              <a:gd name="connsiteX200" fmla="*/ 2491752 w 11269336"/>
              <a:gd name="connsiteY200" fmla="*/ 2033906 h 2323145"/>
              <a:gd name="connsiteX201" fmla="*/ 2486338 w 11269336"/>
              <a:gd name="connsiteY201" fmla="*/ 2035862 h 2323145"/>
              <a:gd name="connsiteX202" fmla="*/ 2478186 w 11269336"/>
              <a:gd name="connsiteY202" fmla="*/ 2036953 h 2323145"/>
              <a:gd name="connsiteX203" fmla="*/ 2477950 w 11269336"/>
              <a:gd name="connsiteY203" fmla="*/ 2036715 h 2323145"/>
              <a:gd name="connsiteX204" fmla="*/ 2470381 w 11269336"/>
              <a:gd name="connsiteY204" fmla="*/ 2038256 h 2323145"/>
              <a:gd name="connsiteX205" fmla="*/ 2433781 w 11269336"/>
              <a:gd name="connsiteY205" fmla="*/ 2049140 h 2323145"/>
              <a:gd name="connsiteX206" fmla="*/ 2381172 w 11269336"/>
              <a:gd name="connsiteY206" fmla="*/ 2030645 h 2323145"/>
              <a:gd name="connsiteX207" fmla="*/ 2360198 w 11269336"/>
              <a:gd name="connsiteY207" fmla="*/ 2029059 h 2323145"/>
              <a:gd name="connsiteX208" fmla="*/ 2348815 w 11269336"/>
              <a:gd name="connsiteY208" fmla="*/ 2026798 h 2323145"/>
              <a:gd name="connsiteX209" fmla="*/ 2347988 w 11269336"/>
              <a:gd name="connsiteY209" fmla="*/ 2025745 h 2323145"/>
              <a:gd name="connsiteX210" fmla="*/ 2312920 w 11269336"/>
              <a:gd name="connsiteY210" fmla="*/ 2036311 h 2323145"/>
              <a:gd name="connsiteX211" fmla="*/ 2307986 w 11269336"/>
              <a:gd name="connsiteY211" fmla="*/ 2035583 h 2323145"/>
              <a:gd name="connsiteX212" fmla="*/ 2285481 w 11269336"/>
              <a:gd name="connsiteY212" fmla="*/ 2045197 h 2323145"/>
              <a:gd name="connsiteX213" fmla="*/ 2273666 w 11269336"/>
              <a:gd name="connsiteY213" fmla="*/ 2048710 h 2323145"/>
              <a:gd name="connsiteX214" fmla="*/ 2270719 w 11269336"/>
              <a:gd name="connsiteY214" fmla="*/ 2052702 h 2323145"/>
              <a:gd name="connsiteX215" fmla="*/ 2253080 w 11269336"/>
              <a:gd name="connsiteY215" fmla="*/ 2056363 h 2323145"/>
              <a:gd name="connsiteX216" fmla="*/ 2250906 w 11269336"/>
              <a:gd name="connsiteY216" fmla="*/ 2055654 h 2323145"/>
              <a:gd name="connsiteX217" fmla="*/ 2236905 w 11269336"/>
              <a:gd name="connsiteY217" fmla="*/ 2062882 h 2323145"/>
              <a:gd name="connsiteX218" fmla="*/ 2225830 w 11269336"/>
              <a:gd name="connsiteY218" fmla="*/ 2074027 h 2323145"/>
              <a:gd name="connsiteX219" fmla="*/ 2073776 w 11269336"/>
              <a:gd name="connsiteY219" fmla="*/ 2089244 h 2323145"/>
              <a:gd name="connsiteX220" fmla="*/ 1948256 w 11269336"/>
              <a:gd name="connsiteY220" fmla="*/ 2146616 h 2323145"/>
              <a:gd name="connsiteX221" fmla="*/ 1865582 w 11269336"/>
              <a:gd name="connsiteY221" fmla="*/ 2153738 h 2323145"/>
              <a:gd name="connsiteX222" fmla="*/ 1835210 w 11269336"/>
              <a:gd name="connsiteY222" fmla="*/ 2134244 h 2323145"/>
              <a:gd name="connsiteX223" fmla="*/ 1632661 w 11269336"/>
              <a:gd name="connsiteY223" fmla="*/ 2173882 h 2323145"/>
              <a:gd name="connsiteX224" fmla="*/ 1579590 w 11269336"/>
              <a:gd name="connsiteY224" fmla="*/ 2173680 h 2323145"/>
              <a:gd name="connsiteX225" fmla="*/ 1535601 w 11269336"/>
              <a:gd name="connsiteY225" fmla="*/ 2194590 h 2323145"/>
              <a:gd name="connsiteX226" fmla="*/ 1515594 w 11269336"/>
              <a:gd name="connsiteY226" fmla="*/ 2189622 h 2323145"/>
              <a:gd name="connsiteX227" fmla="*/ 1512113 w 11269336"/>
              <a:gd name="connsiteY227" fmla="*/ 2188534 h 2323145"/>
              <a:gd name="connsiteX228" fmla="*/ 1498838 w 11269336"/>
              <a:gd name="connsiteY228" fmla="*/ 2189213 h 2323145"/>
              <a:gd name="connsiteX229" fmla="*/ 1494279 w 11269336"/>
              <a:gd name="connsiteY229" fmla="*/ 2183112 h 2323145"/>
              <a:gd name="connsiteX230" fmla="*/ 1473714 w 11269336"/>
              <a:gd name="connsiteY230" fmla="*/ 2179625 h 2323145"/>
              <a:gd name="connsiteX231" fmla="*/ 1449503 w 11269336"/>
              <a:gd name="connsiteY231" fmla="*/ 2182633 h 2323145"/>
              <a:gd name="connsiteX232" fmla="*/ 1266687 w 11269336"/>
              <a:gd name="connsiteY232" fmla="*/ 2212688 h 2323145"/>
              <a:gd name="connsiteX233" fmla="*/ 1239614 w 11269336"/>
              <a:gd name="connsiteY233" fmla="*/ 2209727 h 2323145"/>
              <a:gd name="connsiteX234" fmla="*/ 1202436 w 11269336"/>
              <a:gd name="connsiteY234" fmla="*/ 2209817 h 2323145"/>
              <a:gd name="connsiteX235" fmla="*/ 1136097 w 11269336"/>
              <a:gd name="connsiteY235" fmla="*/ 2205112 h 2323145"/>
              <a:gd name="connsiteX236" fmla="*/ 988232 w 11269336"/>
              <a:gd name="connsiteY236" fmla="*/ 2235635 h 2323145"/>
              <a:gd name="connsiteX237" fmla="*/ 981959 w 11269336"/>
              <a:gd name="connsiteY237" fmla="*/ 2231607 h 2323145"/>
              <a:gd name="connsiteX238" fmla="*/ 938600 w 11269336"/>
              <a:gd name="connsiteY238" fmla="*/ 2238113 h 2323145"/>
              <a:gd name="connsiteX239" fmla="*/ 791788 w 11269336"/>
              <a:gd name="connsiteY239" fmla="*/ 2293224 h 2323145"/>
              <a:gd name="connsiteX240" fmla="*/ 706914 w 11269336"/>
              <a:gd name="connsiteY240" fmla="*/ 2305046 h 2323145"/>
              <a:gd name="connsiteX241" fmla="*/ 675971 w 11269336"/>
              <a:gd name="connsiteY241" fmla="*/ 2304030 h 2323145"/>
              <a:gd name="connsiteX242" fmla="*/ 624180 w 11269336"/>
              <a:gd name="connsiteY242" fmla="*/ 2302650 h 2323145"/>
              <a:gd name="connsiteX243" fmla="*/ 583453 w 11269336"/>
              <a:gd name="connsiteY243" fmla="*/ 2288788 h 2323145"/>
              <a:gd name="connsiteX244" fmla="*/ 540946 w 11269336"/>
              <a:gd name="connsiteY244" fmla="*/ 2292721 h 2323145"/>
              <a:gd name="connsiteX245" fmla="*/ 533680 w 11269336"/>
              <a:gd name="connsiteY245" fmla="*/ 2310233 h 2323145"/>
              <a:gd name="connsiteX246" fmla="*/ 487366 w 11269336"/>
              <a:gd name="connsiteY246" fmla="*/ 2309053 h 2323145"/>
              <a:gd name="connsiteX247" fmla="*/ 416820 w 11269336"/>
              <a:gd name="connsiteY247" fmla="*/ 2305443 h 2323145"/>
              <a:gd name="connsiteX248" fmla="*/ 376805 w 11269336"/>
              <a:gd name="connsiteY248" fmla="*/ 2307647 h 2323145"/>
              <a:gd name="connsiteX249" fmla="*/ 266777 w 11269336"/>
              <a:gd name="connsiteY249" fmla="*/ 2309012 h 2323145"/>
              <a:gd name="connsiteX250" fmla="*/ 156013 w 11269336"/>
              <a:gd name="connsiteY250" fmla="*/ 2306832 h 2323145"/>
              <a:gd name="connsiteX251" fmla="*/ 87258 w 11269336"/>
              <a:gd name="connsiteY251" fmla="*/ 2285511 h 2323145"/>
              <a:gd name="connsiteX252" fmla="*/ 23798 w 11269336"/>
              <a:gd name="connsiteY252" fmla="*/ 2281822 h 2323145"/>
              <a:gd name="connsiteX253" fmla="*/ 0 w 11269336"/>
              <a:gd name="connsiteY253" fmla="*/ 2285369 h 2323145"/>
              <a:gd name="connsiteX254" fmla="*/ 0 w 11269336"/>
              <a:gd name="connsiteY254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67257 w 11269336"/>
              <a:gd name="connsiteY142" fmla="*/ 2196121 h 2323145"/>
              <a:gd name="connsiteX143" fmla="*/ 4405765 w 11269336"/>
              <a:gd name="connsiteY143" fmla="*/ 2199902 h 2323145"/>
              <a:gd name="connsiteX144" fmla="*/ 4401354 w 11269336"/>
              <a:gd name="connsiteY144" fmla="*/ 2194745 h 2323145"/>
              <a:gd name="connsiteX145" fmla="*/ 4366646 w 11269336"/>
              <a:gd name="connsiteY145" fmla="*/ 2198564 h 2323145"/>
              <a:gd name="connsiteX146" fmla="*/ 4354009 w 11269336"/>
              <a:gd name="connsiteY146" fmla="*/ 2204984 h 2323145"/>
              <a:gd name="connsiteX147" fmla="*/ 4348284 w 11269336"/>
              <a:gd name="connsiteY147" fmla="*/ 2205270 h 2323145"/>
              <a:gd name="connsiteX148" fmla="*/ 4333906 w 11269336"/>
              <a:gd name="connsiteY148" fmla="*/ 2205251 h 2323145"/>
              <a:gd name="connsiteX149" fmla="*/ 4308819 w 11269336"/>
              <a:gd name="connsiteY149" fmla="*/ 2203822 h 2323145"/>
              <a:gd name="connsiteX150" fmla="*/ 4301210 w 11269336"/>
              <a:gd name="connsiteY150" fmla="*/ 2204456 h 2323145"/>
              <a:gd name="connsiteX151" fmla="*/ 4283095 w 11269336"/>
              <a:gd name="connsiteY151" fmla="*/ 2198177 h 2323145"/>
              <a:gd name="connsiteX152" fmla="*/ 4250119 w 11269336"/>
              <a:gd name="connsiteY152" fmla="*/ 2196342 h 2323145"/>
              <a:gd name="connsiteX153" fmla="*/ 4189203 w 11269336"/>
              <a:gd name="connsiteY153" fmla="*/ 2178994 h 2323145"/>
              <a:gd name="connsiteX154" fmla="*/ 4154035 w 11269336"/>
              <a:gd name="connsiteY154" fmla="*/ 2171950 h 2323145"/>
              <a:gd name="connsiteX155" fmla="*/ 4129569 w 11269336"/>
              <a:gd name="connsiteY155" fmla="*/ 2163850 h 2323145"/>
              <a:gd name="connsiteX156" fmla="*/ 4061250 w 11269336"/>
              <a:gd name="connsiteY156" fmla="*/ 2159236 h 2323145"/>
              <a:gd name="connsiteX157" fmla="*/ 3945480 w 11269336"/>
              <a:gd name="connsiteY157" fmla="*/ 2158279 h 2323145"/>
              <a:gd name="connsiteX158" fmla="*/ 3921468 w 11269336"/>
              <a:gd name="connsiteY158" fmla="*/ 2156588 h 2323145"/>
              <a:gd name="connsiteX159" fmla="*/ 3903348 w 11269336"/>
              <a:gd name="connsiteY159" fmla="*/ 2149220 h 2323145"/>
              <a:gd name="connsiteX160" fmla="*/ 3901342 w 11269336"/>
              <a:gd name="connsiteY160" fmla="*/ 2142355 h 2323145"/>
              <a:gd name="connsiteX161" fmla="*/ 3888539 w 11269336"/>
              <a:gd name="connsiteY161" fmla="*/ 2140476 h 2323145"/>
              <a:gd name="connsiteX162" fmla="*/ 3885662 w 11269336"/>
              <a:gd name="connsiteY162" fmla="*/ 2138740 h 2323145"/>
              <a:gd name="connsiteX163" fmla="*/ 3868627 w 11269336"/>
              <a:gd name="connsiteY163" fmla="*/ 2130023 h 2323145"/>
              <a:gd name="connsiteX164" fmla="*/ 3819177 w 11269336"/>
              <a:gd name="connsiteY164" fmla="*/ 2142111 h 2323145"/>
              <a:gd name="connsiteX165" fmla="*/ 3769100 w 11269336"/>
              <a:gd name="connsiteY165" fmla="*/ 2131731 h 2323145"/>
              <a:gd name="connsiteX166" fmla="*/ 3562752 w 11269336"/>
              <a:gd name="connsiteY166" fmla="*/ 2131785 h 2323145"/>
              <a:gd name="connsiteX167" fmla="*/ 3541402 w 11269336"/>
              <a:gd name="connsiteY167" fmla="*/ 2106821 h 2323145"/>
              <a:gd name="connsiteX168" fmla="*/ 3365341 w 11269336"/>
              <a:gd name="connsiteY168" fmla="*/ 2077638 h 2323145"/>
              <a:gd name="connsiteX169" fmla="*/ 3170922 w 11269336"/>
              <a:gd name="connsiteY169" fmla="*/ 2115957 h 2323145"/>
              <a:gd name="connsiteX170" fmla="*/ 3156256 w 11269336"/>
              <a:gd name="connsiteY170" fmla="*/ 2124773 h 2323145"/>
              <a:gd name="connsiteX171" fmla="*/ 3140298 w 11269336"/>
              <a:gd name="connsiteY171" fmla="*/ 2129182 h 2323145"/>
              <a:gd name="connsiteX172" fmla="*/ 3138514 w 11269336"/>
              <a:gd name="connsiteY172" fmla="*/ 2128069 h 2323145"/>
              <a:gd name="connsiteX173" fmla="*/ 3120467 w 11269336"/>
              <a:gd name="connsiteY173" fmla="*/ 2128281 h 2323145"/>
              <a:gd name="connsiteX174" fmla="*/ 3116175 w 11269336"/>
              <a:gd name="connsiteY174" fmla="*/ 2131633 h 2323145"/>
              <a:gd name="connsiteX175" fmla="*/ 3103685 w 11269336"/>
              <a:gd name="connsiteY175" fmla="*/ 2132814 h 2323145"/>
              <a:gd name="connsiteX176" fmla="*/ 3078794 w 11269336"/>
              <a:gd name="connsiteY176" fmla="*/ 2137935 h 2323145"/>
              <a:gd name="connsiteX177" fmla="*/ 3074407 w 11269336"/>
              <a:gd name="connsiteY177" fmla="*/ 2136274 h 2323145"/>
              <a:gd name="connsiteX178" fmla="*/ 3037285 w 11269336"/>
              <a:gd name="connsiteY178" fmla="*/ 2139919 h 2323145"/>
              <a:gd name="connsiteX179" fmla="*/ 3036901 w 11269336"/>
              <a:gd name="connsiteY179" fmla="*/ 2138726 h 2323145"/>
              <a:gd name="connsiteX180" fmla="*/ 3026996 w 11269336"/>
              <a:gd name="connsiteY180" fmla="*/ 2134322 h 2323145"/>
              <a:gd name="connsiteX181" fmla="*/ 3007772 w 11269336"/>
              <a:gd name="connsiteY181" fmla="*/ 2128742 h 2323145"/>
              <a:gd name="connsiteX182" fmla="*/ 2965030 w 11269336"/>
              <a:gd name="connsiteY182" fmla="*/ 2100494 h 2323145"/>
              <a:gd name="connsiteX183" fmla="*/ 2926342 w 11269336"/>
              <a:gd name="connsiteY183" fmla="*/ 2104155 h 2323145"/>
              <a:gd name="connsiteX184" fmla="*/ 2918608 w 11269336"/>
              <a:gd name="connsiteY184" fmla="*/ 2104215 h 2323145"/>
              <a:gd name="connsiteX185" fmla="*/ 2918475 w 11269336"/>
              <a:gd name="connsiteY185" fmla="*/ 2103937 h 2323145"/>
              <a:gd name="connsiteX186" fmla="*/ 2910360 w 11269336"/>
              <a:gd name="connsiteY186" fmla="*/ 2103444 h 2323145"/>
              <a:gd name="connsiteX187" fmla="*/ 2904507 w 11269336"/>
              <a:gd name="connsiteY187" fmla="*/ 2104326 h 2323145"/>
              <a:gd name="connsiteX188" fmla="*/ 2889503 w 11269336"/>
              <a:gd name="connsiteY188" fmla="*/ 2104443 h 2323145"/>
              <a:gd name="connsiteX189" fmla="*/ 2884480 w 11269336"/>
              <a:gd name="connsiteY189" fmla="*/ 2102626 h 2323145"/>
              <a:gd name="connsiteX190" fmla="*/ 2882689 w 11269336"/>
              <a:gd name="connsiteY190" fmla="*/ 2099228 h 2323145"/>
              <a:gd name="connsiteX191" fmla="*/ 2881291 w 11269336"/>
              <a:gd name="connsiteY191" fmla="*/ 2099618 h 2323145"/>
              <a:gd name="connsiteX192" fmla="*/ 2853979 w 11269336"/>
              <a:gd name="connsiteY192" fmla="*/ 2090388 h 2323145"/>
              <a:gd name="connsiteX193" fmla="*/ 2791790 w 11269336"/>
              <a:gd name="connsiteY193" fmla="*/ 2080332 h 2323145"/>
              <a:gd name="connsiteX194" fmla="*/ 2755844 w 11269336"/>
              <a:gd name="connsiteY194" fmla="*/ 2078874 h 2323145"/>
              <a:gd name="connsiteX195" fmla="*/ 2657742 w 11269336"/>
              <a:gd name="connsiteY195" fmla="*/ 2070179 h 2323145"/>
              <a:gd name="connsiteX196" fmla="*/ 2559549 w 11269336"/>
              <a:gd name="connsiteY196" fmla="*/ 2057873 h 2323145"/>
              <a:gd name="connsiteX197" fmla="*/ 2512054 w 11269336"/>
              <a:gd name="connsiteY197" fmla="*/ 2031671 h 2323145"/>
              <a:gd name="connsiteX198" fmla="*/ 2506437 w 11269336"/>
              <a:gd name="connsiteY198" fmla="*/ 2030918 h 2323145"/>
              <a:gd name="connsiteX199" fmla="*/ 2491752 w 11269336"/>
              <a:gd name="connsiteY199" fmla="*/ 2033906 h 2323145"/>
              <a:gd name="connsiteX200" fmla="*/ 2486338 w 11269336"/>
              <a:gd name="connsiteY200" fmla="*/ 2035862 h 2323145"/>
              <a:gd name="connsiteX201" fmla="*/ 2478186 w 11269336"/>
              <a:gd name="connsiteY201" fmla="*/ 2036953 h 2323145"/>
              <a:gd name="connsiteX202" fmla="*/ 2477950 w 11269336"/>
              <a:gd name="connsiteY202" fmla="*/ 2036715 h 2323145"/>
              <a:gd name="connsiteX203" fmla="*/ 2470381 w 11269336"/>
              <a:gd name="connsiteY203" fmla="*/ 2038256 h 2323145"/>
              <a:gd name="connsiteX204" fmla="*/ 2433781 w 11269336"/>
              <a:gd name="connsiteY204" fmla="*/ 2049140 h 2323145"/>
              <a:gd name="connsiteX205" fmla="*/ 2381172 w 11269336"/>
              <a:gd name="connsiteY205" fmla="*/ 2030645 h 2323145"/>
              <a:gd name="connsiteX206" fmla="*/ 2360198 w 11269336"/>
              <a:gd name="connsiteY206" fmla="*/ 2029059 h 2323145"/>
              <a:gd name="connsiteX207" fmla="*/ 2348815 w 11269336"/>
              <a:gd name="connsiteY207" fmla="*/ 2026798 h 2323145"/>
              <a:gd name="connsiteX208" fmla="*/ 2347988 w 11269336"/>
              <a:gd name="connsiteY208" fmla="*/ 2025745 h 2323145"/>
              <a:gd name="connsiteX209" fmla="*/ 2312920 w 11269336"/>
              <a:gd name="connsiteY209" fmla="*/ 2036311 h 2323145"/>
              <a:gd name="connsiteX210" fmla="*/ 2307986 w 11269336"/>
              <a:gd name="connsiteY210" fmla="*/ 2035583 h 2323145"/>
              <a:gd name="connsiteX211" fmla="*/ 2285481 w 11269336"/>
              <a:gd name="connsiteY211" fmla="*/ 2045197 h 2323145"/>
              <a:gd name="connsiteX212" fmla="*/ 2273666 w 11269336"/>
              <a:gd name="connsiteY212" fmla="*/ 2048710 h 2323145"/>
              <a:gd name="connsiteX213" fmla="*/ 2270719 w 11269336"/>
              <a:gd name="connsiteY213" fmla="*/ 2052702 h 2323145"/>
              <a:gd name="connsiteX214" fmla="*/ 2253080 w 11269336"/>
              <a:gd name="connsiteY214" fmla="*/ 2056363 h 2323145"/>
              <a:gd name="connsiteX215" fmla="*/ 2250906 w 11269336"/>
              <a:gd name="connsiteY215" fmla="*/ 2055654 h 2323145"/>
              <a:gd name="connsiteX216" fmla="*/ 2236905 w 11269336"/>
              <a:gd name="connsiteY216" fmla="*/ 2062882 h 2323145"/>
              <a:gd name="connsiteX217" fmla="*/ 2225830 w 11269336"/>
              <a:gd name="connsiteY217" fmla="*/ 2074027 h 2323145"/>
              <a:gd name="connsiteX218" fmla="*/ 2073776 w 11269336"/>
              <a:gd name="connsiteY218" fmla="*/ 2089244 h 2323145"/>
              <a:gd name="connsiteX219" fmla="*/ 1948256 w 11269336"/>
              <a:gd name="connsiteY219" fmla="*/ 2146616 h 2323145"/>
              <a:gd name="connsiteX220" fmla="*/ 1865582 w 11269336"/>
              <a:gd name="connsiteY220" fmla="*/ 2153738 h 2323145"/>
              <a:gd name="connsiteX221" fmla="*/ 1835210 w 11269336"/>
              <a:gd name="connsiteY221" fmla="*/ 2134244 h 2323145"/>
              <a:gd name="connsiteX222" fmla="*/ 1632661 w 11269336"/>
              <a:gd name="connsiteY222" fmla="*/ 2173882 h 2323145"/>
              <a:gd name="connsiteX223" fmla="*/ 1579590 w 11269336"/>
              <a:gd name="connsiteY223" fmla="*/ 2173680 h 2323145"/>
              <a:gd name="connsiteX224" fmla="*/ 1535601 w 11269336"/>
              <a:gd name="connsiteY224" fmla="*/ 2194590 h 2323145"/>
              <a:gd name="connsiteX225" fmla="*/ 1515594 w 11269336"/>
              <a:gd name="connsiteY225" fmla="*/ 2189622 h 2323145"/>
              <a:gd name="connsiteX226" fmla="*/ 1512113 w 11269336"/>
              <a:gd name="connsiteY226" fmla="*/ 2188534 h 2323145"/>
              <a:gd name="connsiteX227" fmla="*/ 1498838 w 11269336"/>
              <a:gd name="connsiteY227" fmla="*/ 2189213 h 2323145"/>
              <a:gd name="connsiteX228" fmla="*/ 1494279 w 11269336"/>
              <a:gd name="connsiteY228" fmla="*/ 2183112 h 2323145"/>
              <a:gd name="connsiteX229" fmla="*/ 1473714 w 11269336"/>
              <a:gd name="connsiteY229" fmla="*/ 2179625 h 2323145"/>
              <a:gd name="connsiteX230" fmla="*/ 1449503 w 11269336"/>
              <a:gd name="connsiteY230" fmla="*/ 2182633 h 2323145"/>
              <a:gd name="connsiteX231" fmla="*/ 1266687 w 11269336"/>
              <a:gd name="connsiteY231" fmla="*/ 2212688 h 2323145"/>
              <a:gd name="connsiteX232" fmla="*/ 1239614 w 11269336"/>
              <a:gd name="connsiteY232" fmla="*/ 2209727 h 2323145"/>
              <a:gd name="connsiteX233" fmla="*/ 1202436 w 11269336"/>
              <a:gd name="connsiteY233" fmla="*/ 2209817 h 2323145"/>
              <a:gd name="connsiteX234" fmla="*/ 1136097 w 11269336"/>
              <a:gd name="connsiteY234" fmla="*/ 2205112 h 2323145"/>
              <a:gd name="connsiteX235" fmla="*/ 988232 w 11269336"/>
              <a:gd name="connsiteY235" fmla="*/ 2235635 h 2323145"/>
              <a:gd name="connsiteX236" fmla="*/ 981959 w 11269336"/>
              <a:gd name="connsiteY236" fmla="*/ 2231607 h 2323145"/>
              <a:gd name="connsiteX237" fmla="*/ 938600 w 11269336"/>
              <a:gd name="connsiteY237" fmla="*/ 2238113 h 2323145"/>
              <a:gd name="connsiteX238" fmla="*/ 791788 w 11269336"/>
              <a:gd name="connsiteY238" fmla="*/ 2293224 h 2323145"/>
              <a:gd name="connsiteX239" fmla="*/ 706914 w 11269336"/>
              <a:gd name="connsiteY239" fmla="*/ 2305046 h 2323145"/>
              <a:gd name="connsiteX240" fmla="*/ 675971 w 11269336"/>
              <a:gd name="connsiteY240" fmla="*/ 2304030 h 2323145"/>
              <a:gd name="connsiteX241" fmla="*/ 624180 w 11269336"/>
              <a:gd name="connsiteY241" fmla="*/ 2302650 h 2323145"/>
              <a:gd name="connsiteX242" fmla="*/ 583453 w 11269336"/>
              <a:gd name="connsiteY242" fmla="*/ 2288788 h 2323145"/>
              <a:gd name="connsiteX243" fmla="*/ 540946 w 11269336"/>
              <a:gd name="connsiteY243" fmla="*/ 2292721 h 2323145"/>
              <a:gd name="connsiteX244" fmla="*/ 533680 w 11269336"/>
              <a:gd name="connsiteY244" fmla="*/ 2310233 h 2323145"/>
              <a:gd name="connsiteX245" fmla="*/ 487366 w 11269336"/>
              <a:gd name="connsiteY245" fmla="*/ 2309053 h 2323145"/>
              <a:gd name="connsiteX246" fmla="*/ 416820 w 11269336"/>
              <a:gd name="connsiteY246" fmla="*/ 2305443 h 2323145"/>
              <a:gd name="connsiteX247" fmla="*/ 376805 w 11269336"/>
              <a:gd name="connsiteY247" fmla="*/ 2307647 h 2323145"/>
              <a:gd name="connsiteX248" fmla="*/ 266777 w 11269336"/>
              <a:gd name="connsiteY248" fmla="*/ 2309012 h 2323145"/>
              <a:gd name="connsiteX249" fmla="*/ 156013 w 11269336"/>
              <a:gd name="connsiteY249" fmla="*/ 2306832 h 2323145"/>
              <a:gd name="connsiteX250" fmla="*/ 87258 w 11269336"/>
              <a:gd name="connsiteY250" fmla="*/ 2285511 h 2323145"/>
              <a:gd name="connsiteX251" fmla="*/ 23798 w 11269336"/>
              <a:gd name="connsiteY251" fmla="*/ 2281822 h 2323145"/>
              <a:gd name="connsiteX252" fmla="*/ 0 w 11269336"/>
              <a:gd name="connsiteY252" fmla="*/ 2285369 h 2323145"/>
              <a:gd name="connsiteX253" fmla="*/ 0 w 11269336"/>
              <a:gd name="connsiteY25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467257 w 11269336"/>
              <a:gd name="connsiteY141" fmla="*/ 2196121 h 2323145"/>
              <a:gd name="connsiteX142" fmla="*/ 4405765 w 11269336"/>
              <a:gd name="connsiteY142" fmla="*/ 2199902 h 2323145"/>
              <a:gd name="connsiteX143" fmla="*/ 4401354 w 11269336"/>
              <a:gd name="connsiteY143" fmla="*/ 2194745 h 2323145"/>
              <a:gd name="connsiteX144" fmla="*/ 4366646 w 11269336"/>
              <a:gd name="connsiteY144" fmla="*/ 2198564 h 2323145"/>
              <a:gd name="connsiteX145" fmla="*/ 4354009 w 11269336"/>
              <a:gd name="connsiteY145" fmla="*/ 2204984 h 2323145"/>
              <a:gd name="connsiteX146" fmla="*/ 4348284 w 11269336"/>
              <a:gd name="connsiteY146" fmla="*/ 2205270 h 2323145"/>
              <a:gd name="connsiteX147" fmla="*/ 4333906 w 11269336"/>
              <a:gd name="connsiteY147" fmla="*/ 2205251 h 2323145"/>
              <a:gd name="connsiteX148" fmla="*/ 4308819 w 11269336"/>
              <a:gd name="connsiteY148" fmla="*/ 2203822 h 2323145"/>
              <a:gd name="connsiteX149" fmla="*/ 4301210 w 11269336"/>
              <a:gd name="connsiteY149" fmla="*/ 2204456 h 2323145"/>
              <a:gd name="connsiteX150" fmla="*/ 4283095 w 11269336"/>
              <a:gd name="connsiteY150" fmla="*/ 2198177 h 2323145"/>
              <a:gd name="connsiteX151" fmla="*/ 4250119 w 11269336"/>
              <a:gd name="connsiteY151" fmla="*/ 2196342 h 2323145"/>
              <a:gd name="connsiteX152" fmla="*/ 4189203 w 11269336"/>
              <a:gd name="connsiteY152" fmla="*/ 2178994 h 2323145"/>
              <a:gd name="connsiteX153" fmla="*/ 4154035 w 11269336"/>
              <a:gd name="connsiteY153" fmla="*/ 2171950 h 2323145"/>
              <a:gd name="connsiteX154" fmla="*/ 4129569 w 11269336"/>
              <a:gd name="connsiteY154" fmla="*/ 2163850 h 2323145"/>
              <a:gd name="connsiteX155" fmla="*/ 4061250 w 11269336"/>
              <a:gd name="connsiteY155" fmla="*/ 2159236 h 2323145"/>
              <a:gd name="connsiteX156" fmla="*/ 3945480 w 11269336"/>
              <a:gd name="connsiteY156" fmla="*/ 2158279 h 2323145"/>
              <a:gd name="connsiteX157" fmla="*/ 3921468 w 11269336"/>
              <a:gd name="connsiteY157" fmla="*/ 2156588 h 2323145"/>
              <a:gd name="connsiteX158" fmla="*/ 3903348 w 11269336"/>
              <a:gd name="connsiteY158" fmla="*/ 2149220 h 2323145"/>
              <a:gd name="connsiteX159" fmla="*/ 3901342 w 11269336"/>
              <a:gd name="connsiteY159" fmla="*/ 2142355 h 2323145"/>
              <a:gd name="connsiteX160" fmla="*/ 3888539 w 11269336"/>
              <a:gd name="connsiteY160" fmla="*/ 2140476 h 2323145"/>
              <a:gd name="connsiteX161" fmla="*/ 3885662 w 11269336"/>
              <a:gd name="connsiteY161" fmla="*/ 2138740 h 2323145"/>
              <a:gd name="connsiteX162" fmla="*/ 3868627 w 11269336"/>
              <a:gd name="connsiteY162" fmla="*/ 2130023 h 2323145"/>
              <a:gd name="connsiteX163" fmla="*/ 3819177 w 11269336"/>
              <a:gd name="connsiteY163" fmla="*/ 2142111 h 2323145"/>
              <a:gd name="connsiteX164" fmla="*/ 3769100 w 11269336"/>
              <a:gd name="connsiteY164" fmla="*/ 2131731 h 2323145"/>
              <a:gd name="connsiteX165" fmla="*/ 3562752 w 11269336"/>
              <a:gd name="connsiteY165" fmla="*/ 2131785 h 2323145"/>
              <a:gd name="connsiteX166" fmla="*/ 3541402 w 11269336"/>
              <a:gd name="connsiteY166" fmla="*/ 2106821 h 2323145"/>
              <a:gd name="connsiteX167" fmla="*/ 3365341 w 11269336"/>
              <a:gd name="connsiteY167" fmla="*/ 2077638 h 2323145"/>
              <a:gd name="connsiteX168" fmla="*/ 3170922 w 11269336"/>
              <a:gd name="connsiteY168" fmla="*/ 2115957 h 2323145"/>
              <a:gd name="connsiteX169" fmla="*/ 3156256 w 11269336"/>
              <a:gd name="connsiteY169" fmla="*/ 2124773 h 2323145"/>
              <a:gd name="connsiteX170" fmla="*/ 3140298 w 11269336"/>
              <a:gd name="connsiteY170" fmla="*/ 2129182 h 2323145"/>
              <a:gd name="connsiteX171" fmla="*/ 3138514 w 11269336"/>
              <a:gd name="connsiteY171" fmla="*/ 2128069 h 2323145"/>
              <a:gd name="connsiteX172" fmla="*/ 3120467 w 11269336"/>
              <a:gd name="connsiteY172" fmla="*/ 2128281 h 2323145"/>
              <a:gd name="connsiteX173" fmla="*/ 3116175 w 11269336"/>
              <a:gd name="connsiteY173" fmla="*/ 2131633 h 2323145"/>
              <a:gd name="connsiteX174" fmla="*/ 3103685 w 11269336"/>
              <a:gd name="connsiteY174" fmla="*/ 2132814 h 2323145"/>
              <a:gd name="connsiteX175" fmla="*/ 3078794 w 11269336"/>
              <a:gd name="connsiteY175" fmla="*/ 2137935 h 2323145"/>
              <a:gd name="connsiteX176" fmla="*/ 3074407 w 11269336"/>
              <a:gd name="connsiteY176" fmla="*/ 2136274 h 2323145"/>
              <a:gd name="connsiteX177" fmla="*/ 3037285 w 11269336"/>
              <a:gd name="connsiteY177" fmla="*/ 2139919 h 2323145"/>
              <a:gd name="connsiteX178" fmla="*/ 3036901 w 11269336"/>
              <a:gd name="connsiteY178" fmla="*/ 2138726 h 2323145"/>
              <a:gd name="connsiteX179" fmla="*/ 3026996 w 11269336"/>
              <a:gd name="connsiteY179" fmla="*/ 2134322 h 2323145"/>
              <a:gd name="connsiteX180" fmla="*/ 3007772 w 11269336"/>
              <a:gd name="connsiteY180" fmla="*/ 2128742 h 2323145"/>
              <a:gd name="connsiteX181" fmla="*/ 2965030 w 11269336"/>
              <a:gd name="connsiteY181" fmla="*/ 2100494 h 2323145"/>
              <a:gd name="connsiteX182" fmla="*/ 2926342 w 11269336"/>
              <a:gd name="connsiteY182" fmla="*/ 2104155 h 2323145"/>
              <a:gd name="connsiteX183" fmla="*/ 2918608 w 11269336"/>
              <a:gd name="connsiteY183" fmla="*/ 2104215 h 2323145"/>
              <a:gd name="connsiteX184" fmla="*/ 2918475 w 11269336"/>
              <a:gd name="connsiteY184" fmla="*/ 2103937 h 2323145"/>
              <a:gd name="connsiteX185" fmla="*/ 2910360 w 11269336"/>
              <a:gd name="connsiteY185" fmla="*/ 2103444 h 2323145"/>
              <a:gd name="connsiteX186" fmla="*/ 2904507 w 11269336"/>
              <a:gd name="connsiteY186" fmla="*/ 2104326 h 2323145"/>
              <a:gd name="connsiteX187" fmla="*/ 2889503 w 11269336"/>
              <a:gd name="connsiteY187" fmla="*/ 2104443 h 2323145"/>
              <a:gd name="connsiteX188" fmla="*/ 2884480 w 11269336"/>
              <a:gd name="connsiteY188" fmla="*/ 2102626 h 2323145"/>
              <a:gd name="connsiteX189" fmla="*/ 2882689 w 11269336"/>
              <a:gd name="connsiteY189" fmla="*/ 2099228 h 2323145"/>
              <a:gd name="connsiteX190" fmla="*/ 2881291 w 11269336"/>
              <a:gd name="connsiteY190" fmla="*/ 2099618 h 2323145"/>
              <a:gd name="connsiteX191" fmla="*/ 2853979 w 11269336"/>
              <a:gd name="connsiteY191" fmla="*/ 2090388 h 2323145"/>
              <a:gd name="connsiteX192" fmla="*/ 2791790 w 11269336"/>
              <a:gd name="connsiteY192" fmla="*/ 2080332 h 2323145"/>
              <a:gd name="connsiteX193" fmla="*/ 2755844 w 11269336"/>
              <a:gd name="connsiteY193" fmla="*/ 2078874 h 2323145"/>
              <a:gd name="connsiteX194" fmla="*/ 2657742 w 11269336"/>
              <a:gd name="connsiteY194" fmla="*/ 2070179 h 2323145"/>
              <a:gd name="connsiteX195" fmla="*/ 2559549 w 11269336"/>
              <a:gd name="connsiteY195" fmla="*/ 2057873 h 2323145"/>
              <a:gd name="connsiteX196" fmla="*/ 2512054 w 11269336"/>
              <a:gd name="connsiteY196" fmla="*/ 2031671 h 2323145"/>
              <a:gd name="connsiteX197" fmla="*/ 2506437 w 11269336"/>
              <a:gd name="connsiteY197" fmla="*/ 2030918 h 2323145"/>
              <a:gd name="connsiteX198" fmla="*/ 2491752 w 11269336"/>
              <a:gd name="connsiteY198" fmla="*/ 2033906 h 2323145"/>
              <a:gd name="connsiteX199" fmla="*/ 2486338 w 11269336"/>
              <a:gd name="connsiteY199" fmla="*/ 2035862 h 2323145"/>
              <a:gd name="connsiteX200" fmla="*/ 2478186 w 11269336"/>
              <a:gd name="connsiteY200" fmla="*/ 2036953 h 2323145"/>
              <a:gd name="connsiteX201" fmla="*/ 2477950 w 11269336"/>
              <a:gd name="connsiteY201" fmla="*/ 2036715 h 2323145"/>
              <a:gd name="connsiteX202" fmla="*/ 2470381 w 11269336"/>
              <a:gd name="connsiteY202" fmla="*/ 2038256 h 2323145"/>
              <a:gd name="connsiteX203" fmla="*/ 2433781 w 11269336"/>
              <a:gd name="connsiteY203" fmla="*/ 2049140 h 2323145"/>
              <a:gd name="connsiteX204" fmla="*/ 2381172 w 11269336"/>
              <a:gd name="connsiteY204" fmla="*/ 2030645 h 2323145"/>
              <a:gd name="connsiteX205" fmla="*/ 2360198 w 11269336"/>
              <a:gd name="connsiteY205" fmla="*/ 2029059 h 2323145"/>
              <a:gd name="connsiteX206" fmla="*/ 2348815 w 11269336"/>
              <a:gd name="connsiteY206" fmla="*/ 2026798 h 2323145"/>
              <a:gd name="connsiteX207" fmla="*/ 2347988 w 11269336"/>
              <a:gd name="connsiteY207" fmla="*/ 2025745 h 2323145"/>
              <a:gd name="connsiteX208" fmla="*/ 2312920 w 11269336"/>
              <a:gd name="connsiteY208" fmla="*/ 2036311 h 2323145"/>
              <a:gd name="connsiteX209" fmla="*/ 2307986 w 11269336"/>
              <a:gd name="connsiteY209" fmla="*/ 2035583 h 2323145"/>
              <a:gd name="connsiteX210" fmla="*/ 2285481 w 11269336"/>
              <a:gd name="connsiteY210" fmla="*/ 2045197 h 2323145"/>
              <a:gd name="connsiteX211" fmla="*/ 2273666 w 11269336"/>
              <a:gd name="connsiteY211" fmla="*/ 2048710 h 2323145"/>
              <a:gd name="connsiteX212" fmla="*/ 2270719 w 11269336"/>
              <a:gd name="connsiteY212" fmla="*/ 2052702 h 2323145"/>
              <a:gd name="connsiteX213" fmla="*/ 2253080 w 11269336"/>
              <a:gd name="connsiteY213" fmla="*/ 2056363 h 2323145"/>
              <a:gd name="connsiteX214" fmla="*/ 2250906 w 11269336"/>
              <a:gd name="connsiteY214" fmla="*/ 2055654 h 2323145"/>
              <a:gd name="connsiteX215" fmla="*/ 2236905 w 11269336"/>
              <a:gd name="connsiteY215" fmla="*/ 2062882 h 2323145"/>
              <a:gd name="connsiteX216" fmla="*/ 2225830 w 11269336"/>
              <a:gd name="connsiteY216" fmla="*/ 2074027 h 2323145"/>
              <a:gd name="connsiteX217" fmla="*/ 2073776 w 11269336"/>
              <a:gd name="connsiteY217" fmla="*/ 2089244 h 2323145"/>
              <a:gd name="connsiteX218" fmla="*/ 1948256 w 11269336"/>
              <a:gd name="connsiteY218" fmla="*/ 2146616 h 2323145"/>
              <a:gd name="connsiteX219" fmla="*/ 1865582 w 11269336"/>
              <a:gd name="connsiteY219" fmla="*/ 2153738 h 2323145"/>
              <a:gd name="connsiteX220" fmla="*/ 1835210 w 11269336"/>
              <a:gd name="connsiteY220" fmla="*/ 2134244 h 2323145"/>
              <a:gd name="connsiteX221" fmla="*/ 1632661 w 11269336"/>
              <a:gd name="connsiteY221" fmla="*/ 2173882 h 2323145"/>
              <a:gd name="connsiteX222" fmla="*/ 1579590 w 11269336"/>
              <a:gd name="connsiteY222" fmla="*/ 2173680 h 2323145"/>
              <a:gd name="connsiteX223" fmla="*/ 1535601 w 11269336"/>
              <a:gd name="connsiteY223" fmla="*/ 2194590 h 2323145"/>
              <a:gd name="connsiteX224" fmla="*/ 1515594 w 11269336"/>
              <a:gd name="connsiteY224" fmla="*/ 2189622 h 2323145"/>
              <a:gd name="connsiteX225" fmla="*/ 1512113 w 11269336"/>
              <a:gd name="connsiteY225" fmla="*/ 2188534 h 2323145"/>
              <a:gd name="connsiteX226" fmla="*/ 1498838 w 11269336"/>
              <a:gd name="connsiteY226" fmla="*/ 2189213 h 2323145"/>
              <a:gd name="connsiteX227" fmla="*/ 1494279 w 11269336"/>
              <a:gd name="connsiteY227" fmla="*/ 2183112 h 2323145"/>
              <a:gd name="connsiteX228" fmla="*/ 1473714 w 11269336"/>
              <a:gd name="connsiteY228" fmla="*/ 2179625 h 2323145"/>
              <a:gd name="connsiteX229" fmla="*/ 1449503 w 11269336"/>
              <a:gd name="connsiteY229" fmla="*/ 2182633 h 2323145"/>
              <a:gd name="connsiteX230" fmla="*/ 1266687 w 11269336"/>
              <a:gd name="connsiteY230" fmla="*/ 2212688 h 2323145"/>
              <a:gd name="connsiteX231" fmla="*/ 1239614 w 11269336"/>
              <a:gd name="connsiteY231" fmla="*/ 2209727 h 2323145"/>
              <a:gd name="connsiteX232" fmla="*/ 1202436 w 11269336"/>
              <a:gd name="connsiteY232" fmla="*/ 2209817 h 2323145"/>
              <a:gd name="connsiteX233" fmla="*/ 1136097 w 11269336"/>
              <a:gd name="connsiteY233" fmla="*/ 2205112 h 2323145"/>
              <a:gd name="connsiteX234" fmla="*/ 988232 w 11269336"/>
              <a:gd name="connsiteY234" fmla="*/ 2235635 h 2323145"/>
              <a:gd name="connsiteX235" fmla="*/ 981959 w 11269336"/>
              <a:gd name="connsiteY235" fmla="*/ 2231607 h 2323145"/>
              <a:gd name="connsiteX236" fmla="*/ 938600 w 11269336"/>
              <a:gd name="connsiteY236" fmla="*/ 2238113 h 2323145"/>
              <a:gd name="connsiteX237" fmla="*/ 791788 w 11269336"/>
              <a:gd name="connsiteY237" fmla="*/ 2293224 h 2323145"/>
              <a:gd name="connsiteX238" fmla="*/ 706914 w 11269336"/>
              <a:gd name="connsiteY238" fmla="*/ 2305046 h 2323145"/>
              <a:gd name="connsiteX239" fmla="*/ 675971 w 11269336"/>
              <a:gd name="connsiteY239" fmla="*/ 2304030 h 2323145"/>
              <a:gd name="connsiteX240" fmla="*/ 624180 w 11269336"/>
              <a:gd name="connsiteY240" fmla="*/ 2302650 h 2323145"/>
              <a:gd name="connsiteX241" fmla="*/ 583453 w 11269336"/>
              <a:gd name="connsiteY241" fmla="*/ 2288788 h 2323145"/>
              <a:gd name="connsiteX242" fmla="*/ 540946 w 11269336"/>
              <a:gd name="connsiteY242" fmla="*/ 2292721 h 2323145"/>
              <a:gd name="connsiteX243" fmla="*/ 533680 w 11269336"/>
              <a:gd name="connsiteY243" fmla="*/ 2310233 h 2323145"/>
              <a:gd name="connsiteX244" fmla="*/ 487366 w 11269336"/>
              <a:gd name="connsiteY244" fmla="*/ 2309053 h 2323145"/>
              <a:gd name="connsiteX245" fmla="*/ 416820 w 11269336"/>
              <a:gd name="connsiteY245" fmla="*/ 2305443 h 2323145"/>
              <a:gd name="connsiteX246" fmla="*/ 376805 w 11269336"/>
              <a:gd name="connsiteY246" fmla="*/ 2307647 h 2323145"/>
              <a:gd name="connsiteX247" fmla="*/ 266777 w 11269336"/>
              <a:gd name="connsiteY247" fmla="*/ 2309012 h 2323145"/>
              <a:gd name="connsiteX248" fmla="*/ 156013 w 11269336"/>
              <a:gd name="connsiteY248" fmla="*/ 2306832 h 2323145"/>
              <a:gd name="connsiteX249" fmla="*/ 87258 w 11269336"/>
              <a:gd name="connsiteY249" fmla="*/ 2285511 h 2323145"/>
              <a:gd name="connsiteX250" fmla="*/ 23798 w 11269336"/>
              <a:gd name="connsiteY250" fmla="*/ 2281822 h 2323145"/>
              <a:gd name="connsiteX251" fmla="*/ 0 w 11269336"/>
              <a:gd name="connsiteY251" fmla="*/ 2285369 h 2323145"/>
              <a:gd name="connsiteX252" fmla="*/ 0 w 11269336"/>
              <a:gd name="connsiteY25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405765 w 11269336"/>
              <a:gd name="connsiteY141" fmla="*/ 2199902 h 2323145"/>
              <a:gd name="connsiteX142" fmla="*/ 4401354 w 11269336"/>
              <a:gd name="connsiteY142" fmla="*/ 2194745 h 2323145"/>
              <a:gd name="connsiteX143" fmla="*/ 4366646 w 11269336"/>
              <a:gd name="connsiteY143" fmla="*/ 2198564 h 2323145"/>
              <a:gd name="connsiteX144" fmla="*/ 4354009 w 11269336"/>
              <a:gd name="connsiteY144" fmla="*/ 2204984 h 2323145"/>
              <a:gd name="connsiteX145" fmla="*/ 4348284 w 11269336"/>
              <a:gd name="connsiteY145" fmla="*/ 2205270 h 2323145"/>
              <a:gd name="connsiteX146" fmla="*/ 4333906 w 11269336"/>
              <a:gd name="connsiteY146" fmla="*/ 2205251 h 2323145"/>
              <a:gd name="connsiteX147" fmla="*/ 4308819 w 11269336"/>
              <a:gd name="connsiteY147" fmla="*/ 2203822 h 2323145"/>
              <a:gd name="connsiteX148" fmla="*/ 4301210 w 11269336"/>
              <a:gd name="connsiteY148" fmla="*/ 2204456 h 2323145"/>
              <a:gd name="connsiteX149" fmla="*/ 4283095 w 11269336"/>
              <a:gd name="connsiteY149" fmla="*/ 2198177 h 2323145"/>
              <a:gd name="connsiteX150" fmla="*/ 4250119 w 11269336"/>
              <a:gd name="connsiteY150" fmla="*/ 2196342 h 2323145"/>
              <a:gd name="connsiteX151" fmla="*/ 4189203 w 11269336"/>
              <a:gd name="connsiteY151" fmla="*/ 2178994 h 2323145"/>
              <a:gd name="connsiteX152" fmla="*/ 4154035 w 11269336"/>
              <a:gd name="connsiteY152" fmla="*/ 2171950 h 2323145"/>
              <a:gd name="connsiteX153" fmla="*/ 4129569 w 11269336"/>
              <a:gd name="connsiteY153" fmla="*/ 2163850 h 2323145"/>
              <a:gd name="connsiteX154" fmla="*/ 4061250 w 11269336"/>
              <a:gd name="connsiteY154" fmla="*/ 2159236 h 2323145"/>
              <a:gd name="connsiteX155" fmla="*/ 3945480 w 11269336"/>
              <a:gd name="connsiteY155" fmla="*/ 2158279 h 2323145"/>
              <a:gd name="connsiteX156" fmla="*/ 3921468 w 11269336"/>
              <a:gd name="connsiteY156" fmla="*/ 2156588 h 2323145"/>
              <a:gd name="connsiteX157" fmla="*/ 3903348 w 11269336"/>
              <a:gd name="connsiteY157" fmla="*/ 2149220 h 2323145"/>
              <a:gd name="connsiteX158" fmla="*/ 3901342 w 11269336"/>
              <a:gd name="connsiteY158" fmla="*/ 2142355 h 2323145"/>
              <a:gd name="connsiteX159" fmla="*/ 3888539 w 11269336"/>
              <a:gd name="connsiteY159" fmla="*/ 2140476 h 2323145"/>
              <a:gd name="connsiteX160" fmla="*/ 3885662 w 11269336"/>
              <a:gd name="connsiteY160" fmla="*/ 2138740 h 2323145"/>
              <a:gd name="connsiteX161" fmla="*/ 3868627 w 11269336"/>
              <a:gd name="connsiteY161" fmla="*/ 2130023 h 2323145"/>
              <a:gd name="connsiteX162" fmla="*/ 3819177 w 11269336"/>
              <a:gd name="connsiteY162" fmla="*/ 2142111 h 2323145"/>
              <a:gd name="connsiteX163" fmla="*/ 3769100 w 11269336"/>
              <a:gd name="connsiteY163" fmla="*/ 2131731 h 2323145"/>
              <a:gd name="connsiteX164" fmla="*/ 3562752 w 11269336"/>
              <a:gd name="connsiteY164" fmla="*/ 2131785 h 2323145"/>
              <a:gd name="connsiteX165" fmla="*/ 3541402 w 11269336"/>
              <a:gd name="connsiteY165" fmla="*/ 2106821 h 2323145"/>
              <a:gd name="connsiteX166" fmla="*/ 3365341 w 11269336"/>
              <a:gd name="connsiteY166" fmla="*/ 2077638 h 2323145"/>
              <a:gd name="connsiteX167" fmla="*/ 3170922 w 11269336"/>
              <a:gd name="connsiteY167" fmla="*/ 2115957 h 2323145"/>
              <a:gd name="connsiteX168" fmla="*/ 3156256 w 11269336"/>
              <a:gd name="connsiteY168" fmla="*/ 2124773 h 2323145"/>
              <a:gd name="connsiteX169" fmla="*/ 3140298 w 11269336"/>
              <a:gd name="connsiteY169" fmla="*/ 2129182 h 2323145"/>
              <a:gd name="connsiteX170" fmla="*/ 3138514 w 11269336"/>
              <a:gd name="connsiteY170" fmla="*/ 2128069 h 2323145"/>
              <a:gd name="connsiteX171" fmla="*/ 3120467 w 11269336"/>
              <a:gd name="connsiteY171" fmla="*/ 2128281 h 2323145"/>
              <a:gd name="connsiteX172" fmla="*/ 3116175 w 11269336"/>
              <a:gd name="connsiteY172" fmla="*/ 2131633 h 2323145"/>
              <a:gd name="connsiteX173" fmla="*/ 3103685 w 11269336"/>
              <a:gd name="connsiteY173" fmla="*/ 2132814 h 2323145"/>
              <a:gd name="connsiteX174" fmla="*/ 3078794 w 11269336"/>
              <a:gd name="connsiteY174" fmla="*/ 2137935 h 2323145"/>
              <a:gd name="connsiteX175" fmla="*/ 3074407 w 11269336"/>
              <a:gd name="connsiteY175" fmla="*/ 2136274 h 2323145"/>
              <a:gd name="connsiteX176" fmla="*/ 3037285 w 11269336"/>
              <a:gd name="connsiteY176" fmla="*/ 2139919 h 2323145"/>
              <a:gd name="connsiteX177" fmla="*/ 3036901 w 11269336"/>
              <a:gd name="connsiteY177" fmla="*/ 2138726 h 2323145"/>
              <a:gd name="connsiteX178" fmla="*/ 3026996 w 11269336"/>
              <a:gd name="connsiteY178" fmla="*/ 2134322 h 2323145"/>
              <a:gd name="connsiteX179" fmla="*/ 3007772 w 11269336"/>
              <a:gd name="connsiteY179" fmla="*/ 2128742 h 2323145"/>
              <a:gd name="connsiteX180" fmla="*/ 2965030 w 11269336"/>
              <a:gd name="connsiteY180" fmla="*/ 2100494 h 2323145"/>
              <a:gd name="connsiteX181" fmla="*/ 2926342 w 11269336"/>
              <a:gd name="connsiteY181" fmla="*/ 2104155 h 2323145"/>
              <a:gd name="connsiteX182" fmla="*/ 2918608 w 11269336"/>
              <a:gd name="connsiteY182" fmla="*/ 2104215 h 2323145"/>
              <a:gd name="connsiteX183" fmla="*/ 2918475 w 11269336"/>
              <a:gd name="connsiteY183" fmla="*/ 2103937 h 2323145"/>
              <a:gd name="connsiteX184" fmla="*/ 2910360 w 11269336"/>
              <a:gd name="connsiteY184" fmla="*/ 2103444 h 2323145"/>
              <a:gd name="connsiteX185" fmla="*/ 2904507 w 11269336"/>
              <a:gd name="connsiteY185" fmla="*/ 2104326 h 2323145"/>
              <a:gd name="connsiteX186" fmla="*/ 2889503 w 11269336"/>
              <a:gd name="connsiteY186" fmla="*/ 2104443 h 2323145"/>
              <a:gd name="connsiteX187" fmla="*/ 2884480 w 11269336"/>
              <a:gd name="connsiteY187" fmla="*/ 2102626 h 2323145"/>
              <a:gd name="connsiteX188" fmla="*/ 2882689 w 11269336"/>
              <a:gd name="connsiteY188" fmla="*/ 2099228 h 2323145"/>
              <a:gd name="connsiteX189" fmla="*/ 2881291 w 11269336"/>
              <a:gd name="connsiteY189" fmla="*/ 2099618 h 2323145"/>
              <a:gd name="connsiteX190" fmla="*/ 2853979 w 11269336"/>
              <a:gd name="connsiteY190" fmla="*/ 2090388 h 2323145"/>
              <a:gd name="connsiteX191" fmla="*/ 2791790 w 11269336"/>
              <a:gd name="connsiteY191" fmla="*/ 2080332 h 2323145"/>
              <a:gd name="connsiteX192" fmla="*/ 2755844 w 11269336"/>
              <a:gd name="connsiteY192" fmla="*/ 2078874 h 2323145"/>
              <a:gd name="connsiteX193" fmla="*/ 2657742 w 11269336"/>
              <a:gd name="connsiteY193" fmla="*/ 2070179 h 2323145"/>
              <a:gd name="connsiteX194" fmla="*/ 2559549 w 11269336"/>
              <a:gd name="connsiteY194" fmla="*/ 2057873 h 2323145"/>
              <a:gd name="connsiteX195" fmla="*/ 2512054 w 11269336"/>
              <a:gd name="connsiteY195" fmla="*/ 2031671 h 2323145"/>
              <a:gd name="connsiteX196" fmla="*/ 2506437 w 11269336"/>
              <a:gd name="connsiteY196" fmla="*/ 2030918 h 2323145"/>
              <a:gd name="connsiteX197" fmla="*/ 2491752 w 11269336"/>
              <a:gd name="connsiteY197" fmla="*/ 2033906 h 2323145"/>
              <a:gd name="connsiteX198" fmla="*/ 2486338 w 11269336"/>
              <a:gd name="connsiteY198" fmla="*/ 2035862 h 2323145"/>
              <a:gd name="connsiteX199" fmla="*/ 2478186 w 11269336"/>
              <a:gd name="connsiteY199" fmla="*/ 2036953 h 2323145"/>
              <a:gd name="connsiteX200" fmla="*/ 2477950 w 11269336"/>
              <a:gd name="connsiteY200" fmla="*/ 2036715 h 2323145"/>
              <a:gd name="connsiteX201" fmla="*/ 2470381 w 11269336"/>
              <a:gd name="connsiteY201" fmla="*/ 2038256 h 2323145"/>
              <a:gd name="connsiteX202" fmla="*/ 2433781 w 11269336"/>
              <a:gd name="connsiteY202" fmla="*/ 2049140 h 2323145"/>
              <a:gd name="connsiteX203" fmla="*/ 2381172 w 11269336"/>
              <a:gd name="connsiteY203" fmla="*/ 2030645 h 2323145"/>
              <a:gd name="connsiteX204" fmla="*/ 2360198 w 11269336"/>
              <a:gd name="connsiteY204" fmla="*/ 2029059 h 2323145"/>
              <a:gd name="connsiteX205" fmla="*/ 2348815 w 11269336"/>
              <a:gd name="connsiteY205" fmla="*/ 2026798 h 2323145"/>
              <a:gd name="connsiteX206" fmla="*/ 2347988 w 11269336"/>
              <a:gd name="connsiteY206" fmla="*/ 2025745 h 2323145"/>
              <a:gd name="connsiteX207" fmla="*/ 2312920 w 11269336"/>
              <a:gd name="connsiteY207" fmla="*/ 2036311 h 2323145"/>
              <a:gd name="connsiteX208" fmla="*/ 2307986 w 11269336"/>
              <a:gd name="connsiteY208" fmla="*/ 2035583 h 2323145"/>
              <a:gd name="connsiteX209" fmla="*/ 2285481 w 11269336"/>
              <a:gd name="connsiteY209" fmla="*/ 2045197 h 2323145"/>
              <a:gd name="connsiteX210" fmla="*/ 2273666 w 11269336"/>
              <a:gd name="connsiteY210" fmla="*/ 2048710 h 2323145"/>
              <a:gd name="connsiteX211" fmla="*/ 2270719 w 11269336"/>
              <a:gd name="connsiteY211" fmla="*/ 2052702 h 2323145"/>
              <a:gd name="connsiteX212" fmla="*/ 2253080 w 11269336"/>
              <a:gd name="connsiteY212" fmla="*/ 2056363 h 2323145"/>
              <a:gd name="connsiteX213" fmla="*/ 2250906 w 11269336"/>
              <a:gd name="connsiteY213" fmla="*/ 2055654 h 2323145"/>
              <a:gd name="connsiteX214" fmla="*/ 2236905 w 11269336"/>
              <a:gd name="connsiteY214" fmla="*/ 2062882 h 2323145"/>
              <a:gd name="connsiteX215" fmla="*/ 2225830 w 11269336"/>
              <a:gd name="connsiteY215" fmla="*/ 2074027 h 2323145"/>
              <a:gd name="connsiteX216" fmla="*/ 2073776 w 11269336"/>
              <a:gd name="connsiteY216" fmla="*/ 2089244 h 2323145"/>
              <a:gd name="connsiteX217" fmla="*/ 1948256 w 11269336"/>
              <a:gd name="connsiteY217" fmla="*/ 2146616 h 2323145"/>
              <a:gd name="connsiteX218" fmla="*/ 1865582 w 11269336"/>
              <a:gd name="connsiteY218" fmla="*/ 2153738 h 2323145"/>
              <a:gd name="connsiteX219" fmla="*/ 1835210 w 11269336"/>
              <a:gd name="connsiteY219" fmla="*/ 2134244 h 2323145"/>
              <a:gd name="connsiteX220" fmla="*/ 1632661 w 11269336"/>
              <a:gd name="connsiteY220" fmla="*/ 2173882 h 2323145"/>
              <a:gd name="connsiteX221" fmla="*/ 1579590 w 11269336"/>
              <a:gd name="connsiteY221" fmla="*/ 2173680 h 2323145"/>
              <a:gd name="connsiteX222" fmla="*/ 1535601 w 11269336"/>
              <a:gd name="connsiteY222" fmla="*/ 2194590 h 2323145"/>
              <a:gd name="connsiteX223" fmla="*/ 1515594 w 11269336"/>
              <a:gd name="connsiteY223" fmla="*/ 2189622 h 2323145"/>
              <a:gd name="connsiteX224" fmla="*/ 1512113 w 11269336"/>
              <a:gd name="connsiteY224" fmla="*/ 2188534 h 2323145"/>
              <a:gd name="connsiteX225" fmla="*/ 1498838 w 11269336"/>
              <a:gd name="connsiteY225" fmla="*/ 2189213 h 2323145"/>
              <a:gd name="connsiteX226" fmla="*/ 1494279 w 11269336"/>
              <a:gd name="connsiteY226" fmla="*/ 2183112 h 2323145"/>
              <a:gd name="connsiteX227" fmla="*/ 1473714 w 11269336"/>
              <a:gd name="connsiteY227" fmla="*/ 2179625 h 2323145"/>
              <a:gd name="connsiteX228" fmla="*/ 1449503 w 11269336"/>
              <a:gd name="connsiteY228" fmla="*/ 2182633 h 2323145"/>
              <a:gd name="connsiteX229" fmla="*/ 1266687 w 11269336"/>
              <a:gd name="connsiteY229" fmla="*/ 2212688 h 2323145"/>
              <a:gd name="connsiteX230" fmla="*/ 1239614 w 11269336"/>
              <a:gd name="connsiteY230" fmla="*/ 2209727 h 2323145"/>
              <a:gd name="connsiteX231" fmla="*/ 1202436 w 11269336"/>
              <a:gd name="connsiteY231" fmla="*/ 2209817 h 2323145"/>
              <a:gd name="connsiteX232" fmla="*/ 1136097 w 11269336"/>
              <a:gd name="connsiteY232" fmla="*/ 2205112 h 2323145"/>
              <a:gd name="connsiteX233" fmla="*/ 988232 w 11269336"/>
              <a:gd name="connsiteY233" fmla="*/ 2235635 h 2323145"/>
              <a:gd name="connsiteX234" fmla="*/ 981959 w 11269336"/>
              <a:gd name="connsiteY234" fmla="*/ 2231607 h 2323145"/>
              <a:gd name="connsiteX235" fmla="*/ 938600 w 11269336"/>
              <a:gd name="connsiteY235" fmla="*/ 2238113 h 2323145"/>
              <a:gd name="connsiteX236" fmla="*/ 791788 w 11269336"/>
              <a:gd name="connsiteY236" fmla="*/ 2293224 h 2323145"/>
              <a:gd name="connsiteX237" fmla="*/ 706914 w 11269336"/>
              <a:gd name="connsiteY237" fmla="*/ 2305046 h 2323145"/>
              <a:gd name="connsiteX238" fmla="*/ 675971 w 11269336"/>
              <a:gd name="connsiteY238" fmla="*/ 2304030 h 2323145"/>
              <a:gd name="connsiteX239" fmla="*/ 624180 w 11269336"/>
              <a:gd name="connsiteY239" fmla="*/ 2302650 h 2323145"/>
              <a:gd name="connsiteX240" fmla="*/ 583453 w 11269336"/>
              <a:gd name="connsiteY240" fmla="*/ 2288788 h 2323145"/>
              <a:gd name="connsiteX241" fmla="*/ 540946 w 11269336"/>
              <a:gd name="connsiteY241" fmla="*/ 2292721 h 2323145"/>
              <a:gd name="connsiteX242" fmla="*/ 533680 w 11269336"/>
              <a:gd name="connsiteY242" fmla="*/ 2310233 h 2323145"/>
              <a:gd name="connsiteX243" fmla="*/ 487366 w 11269336"/>
              <a:gd name="connsiteY243" fmla="*/ 2309053 h 2323145"/>
              <a:gd name="connsiteX244" fmla="*/ 416820 w 11269336"/>
              <a:gd name="connsiteY244" fmla="*/ 2305443 h 2323145"/>
              <a:gd name="connsiteX245" fmla="*/ 376805 w 11269336"/>
              <a:gd name="connsiteY245" fmla="*/ 2307647 h 2323145"/>
              <a:gd name="connsiteX246" fmla="*/ 266777 w 11269336"/>
              <a:gd name="connsiteY246" fmla="*/ 2309012 h 2323145"/>
              <a:gd name="connsiteX247" fmla="*/ 156013 w 11269336"/>
              <a:gd name="connsiteY247" fmla="*/ 2306832 h 2323145"/>
              <a:gd name="connsiteX248" fmla="*/ 87258 w 11269336"/>
              <a:gd name="connsiteY248" fmla="*/ 2285511 h 2323145"/>
              <a:gd name="connsiteX249" fmla="*/ 23798 w 11269336"/>
              <a:gd name="connsiteY249" fmla="*/ 2281822 h 2323145"/>
              <a:gd name="connsiteX250" fmla="*/ 0 w 11269336"/>
              <a:gd name="connsiteY250" fmla="*/ 2285369 h 2323145"/>
              <a:gd name="connsiteX251" fmla="*/ 0 w 11269336"/>
              <a:gd name="connsiteY251" fmla="*/ 0 h 2323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</a:cxnLst>
            <a:rect l="l" t="t" r="r" b="b"/>
            <a:pathLst>
              <a:path w="11269336" h="2323145">
                <a:moveTo>
                  <a:pt x="0" y="0"/>
                </a:moveTo>
                <a:lnTo>
                  <a:pt x="11269336" y="0"/>
                </a:lnTo>
                <a:lnTo>
                  <a:pt x="11268645" y="511"/>
                </a:lnTo>
                <a:cubicBezTo>
                  <a:pt x="11257520" y="14091"/>
                  <a:pt x="11248967" y="32073"/>
                  <a:pt x="11230739" y="37096"/>
                </a:cubicBezTo>
                <a:cubicBezTo>
                  <a:pt x="11194283" y="47141"/>
                  <a:pt x="11124351" y="55013"/>
                  <a:pt x="11082485" y="78590"/>
                </a:cubicBezTo>
                <a:cubicBezTo>
                  <a:pt x="11064655" y="69818"/>
                  <a:pt x="11049588" y="97621"/>
                  <a:pt x="11031776" y="79197"/>
                </a:cubicBezTo>
                <a:cubicBezTo>
                  <a:pt x="11016683" y="85023"/>
                  <a:pt x="11009945" y="92832"/>
                  <a:pt x="10995894" y="83459"/>
                </a:cubicBezTo>
                <a:cubicBezTo>
                  <a:pt x="10971843" y="134740"/>
                  <a:pt x="10888992" y="106042"/>
                  <a:pt x="10861177" y="147419"/>
                </a:cubicBezTo>
                <a:cubicBezTo>
                  <a:pt x="10850370" y="129415"/>
                  <a:pt x="10807086" y="138624"/>
                  <a:pt x="10782732" y="135645"/>
                </a:cubicBezTo>
                <a:cubicBezTo>
                  <a:pt x="10869014" y="196205"/>
                  <a:pt x="10693356" y="147304"/>
                  <a:pt x="10660773" y="179312"/>
                </a:cubicBezTo>
                <a:cubicBezTo>
                  <a:pt x="10667385" y="121467"/>
                  <a:pt x="10595265" y="182241"/>
                  <a:pt x="10564442" y="160738"/>
                </a:cubicBezTo>
                <a:cubicBezTo>
                  <a:pt x="10544419" y="190949"/>
                  <a:pt x="10518436" y="167191"/>
                  <a:pt x="10490200" y="183533"/>
                </a:cubicBezTo>
                <a:cubicBezTo>
                  <a:pt x="10423905" y="202688"/>
                  <a:pt x="10362764" y="244779"/>
                  <a:pt x="10271351" y="243104"/>
                </a:cubicBezTo>
                <a:cubicBezTo>
                  <a:pt x="10247818" y="329775"/>
                  <a:pt x="10135674" y="303068"/>
                  <a:pt x="10061033" y="364937"/>
                </a:cubicBezTo>
                <a:cubicBezTo>
                  <a:pt x="10014289" y="383940"/>
                  <a:pt x="9930032" y="360289"/>
                  <a:pt x="9921770" y="406154"/>
                </a:cubicBezTo>
                <a:cubicBezTo>
                  <a:pt x="9894276" y="384665"/>
                  <a:pt x="9881945" y="430851"/>
                  <a:pt x="9858388" y="439489"/>
                </a:cubicBezTo>
                <a:cubicBezTo>
                  <a:pt x="9835642" y="426888"/>
                  <a:pt x="9828901" y="443125"/>
                  <a:pt x="9811914" y="449865"/>
                </a:cubicBezTo>
                <a:cubicBezTo>
                  <a:pt x="9801869" y="441287"/>
                  <a:pt x="9787055" y="444835"/>
                  <a:pt x="9784394" y="457816"/>
                </a:cubicBezTo>
                <a:cubicBezTo>
                  <a:pt x="9797169" y="483924"/>
                  <a:pt x="9656844" y="450179"/>
                  <a:pt x="9656836" y="469967"/>
                </a:cubicBezTo>
                <a:cubicBezTo>
                  <a:pt x="9589537" y="485301"/>
                  <a:pt x="9662097" y="527310"/>
                  <a:pt x="9561575" y="559978"/>
                </a:cubicBezTo>
                <a:cubicBezTo>
                  <a:pt x="9479149" y="599104"/>
                  <a:pt x="9215234" y="670585"/>
                  <a:pt x="9162278" y="704724"/>
                </a:cubicBezTo>
                <a:cubicBezTo>
                  <a:pt x="9173017" y="730567"/>
                  <a:pt x="9063215" y="727685"/>
                  <a:pt x="9062863" y="754656"/>
                </a:cubicBezTo>
                <a:cubicBezTo>
                  <a:pt x="9021608" y="774940"/>
                  <a:pt x="8924639" y="816390"/>
                  <a:pt x="8914746" y="826428"/>
                </a:cubicBezTo>
                <a:lnTo>
                  <a:pt x="8917778" y="835198"/>
                </a:lnTo>
                <a:lnTo>
                  <a:pt x="8905560" y="838358"/>
                </a:lnTo>
                <a:lnTo>
                  <a:pt x="8897564" y="834287"/>
                </a:lnTo>
                <a:lnTo>
                  <a:pt x="8878040" y="844150"/>
                </a:lnTo>
                <a:cubicBezTo>
                  <a:pt x="8861112" y="848992"/>
                  <a:pt x="8812843" y="856499"/>
                  <a:pt x="8795998" y="863337"/>
                </a:cubicBezTo>
                <a:cubicBezTo>
                  <a:pt x="8792888" y="873975"/>
                  <a:pt x="8786153" y="880792"/>
                  <a:pt x="8776970" y="885177"/>
                </a:cubicBezTo>
                <a:lnTo>
                  <a:pt x="8755719" y="889754"/>
                </a:lnTo>
                <a:lnTo>
                  <a:pt x="8743257" y="904723"/>
                </a:lnTo>
                <a:cubicBezTo>
                  <a:pt x="8737642" y="908108"/>
                  <a:pt x="8730651" y="908759"/>
                  <a:pt x="8721366" y="904711"/>
                </a:cubicBezTo>
                <a:cubicBezTo>
                  <a:pt x="8711895" y="915873"/>
                  <a:pt x="8676250" y="900745"/>
                  <a:pt x="8678353" y="926318"/>
                </a:cubicBezTo>
                <a:cubicBezTo>
                  <a:pt x="8658506" y="928813"/>
                  <a:pt x="8647569" y="933735"/>
                  <a:pt x="8636849" y="937900"/>
                </a:cubicBezTo>
                <a:lnTo>
                  <a:pt x="8620213" y="943068"/>
                </a:lnTo>
                <a:lnTo>
                  <a:pt x="8612581" y="952695"/>
                </a:lnTo>
                <a:cubicBezTo>
                  <a:pt x="8605836" y="959769"/>
                  <a:pt x="8598255" y="964412"/>
                  <a:pt x="8589038" y="963892"/>
                </a:cubicBezTo>
                <a:lnTo>
                  <a:pt x="8579950" y="960899"/>
                </a:lnTo>
                <a:cubicBezTo>
                  <a:pt x="8579740" y="962476"/>
                  <a:pt x="8579529" y="964053"/>
                  <a:pt x="8579319" y="965630"/>
                </a:cubicBezTo>
                <a:cubicBezTo>
                  <a:pt x="8579138" y="972972"/>
                  <a:pt x="8576531" y="980010"/>
                  <a:pt x="8547429" y="984506"/>
                </a:cubicBezTo>
                <a:cubicBezTo>
                  <a:pt x="8529238" y="1001725"/>
                  <a:pt x="8505565" y="1015840"/>
                  <a:pt x="8478704" y="1025490"/>
                </a:cubicBezTo>
                <a:cubicBezTo>
                  <a:pt x="8473109" y="1019545"/>
                  <a:pt x="8465819" y="1032194"/>
                  <a:pt x="8461421" y="1035512"/>
                </a:cubicBezTo>
                <a:cubicBezTo>
                  <a:pt x="8459739" y="1031087"/>
                  <a:pt x="8447663" y="1032074"/>
                  <a:pt x="8445003" y="1036851"/>
                </a:cubicBezTo>
                <a:cubicBezTo>
                  <a:pt x="8366593" y="1075951"/>
                  <a:pt x="8398773" y="1021402"/>
                  <a:pt x="8357350" y="1060213"/>
                </a:cubicBezTo>
                <a:cubicBezTo>
                  <a:pt x="8349366" y="1063843"/>
                  <a:pt x="8342208" y="1063367"/>
                  <a:pt x="8335565" y="1061151"/>
                </a:cubicBezTo>
                <a:lnTo>
                  <a:pt x="8325267" y="1055919"/>
                </a:lnTo>
                <a:lnTo>
                  <a:pt x="8293586" y="1076144"/>
                </a:lnTo>
                <a:cubicBezTo>
                  <a:pt x="8277595" y="1084193"/>
                  <a:pt x="8260401" y="1090863"/>
                  <a:pt x="8242405" y="1095960"/>
                </a:cubicBezTo>
                <a:cubicBezTo>
                  <a:pt x="8226373" y="1101227"/>
                  <a:pt x="8224213" y="1102052"/>
                  <a:pt x="8197391" y="1107746"/>
                </a:cubicBezTo>
                <a:cubicBezTo>
                  <a:pt x="8090266" y="1152133"/>
                  <a:pt x="8141491" y="1082372"/>
                  <a:pt x="8081474" y="1130125"/>
                </a:cubicBezTo>
                <a:cubicBezTo>
                  <a:pt x="8070634" y="1134173"/>
                  <a:pt x="8061619" y="1132810"/>
                  <a:pt x="8053585" y="1129169"/>
                </a:cubicBezTo>
                <a:lnTo>
                  <a:pt x="8038422" y="1119092"/>
                </a:lnTo>
                <a:lnTo>
                  <a:pt x="8029450" y="1125592"/>
                </a:lnTo>
                <a:cubicBezTo>
                  <a:pt x="7992226" y="1133484"/>
                  <a:pt x="7978616" y="1122765"/>
                  <a:pt x="7959552" y="1140188"/>
                </a:cubicBezTo>
                <a:cubicBezTo>
                  <a:pt x="7922008" y="1119572"/>
                  <a:pt x="7937737" y="1141786"/>
                  <a:pt x="7914188" y="1150862"/>
                </a:cubicBezTo>
                <a:cubicBezTo>
                  <a:pt x="7896037" y="1160155"/>
                  <a:pt x="7933463" y="1163411"/>
                  <a:pt x="7914918" y="1168758"/>
                </a:cubicBezTo>
                <a:cubicBezTo>
                  <a:pt x="7893102" y="1165887"/>
                  <a:pt x="7898453" y="1187420"/>
                  <a:pt x="7875510" y="1183153"/>
                </a:cubicBezTo>
                <a:cubicBezTo>
                  <a:pt x="7877354" y="1165743"/>
                  <a:pt x="7834286" y="1194789"/>
                  <a:pt x="7829932" y="1180782"/>
                </a:cubicBezTo>
                <a:cubicBezTo>
                  <a:pt x="7816047" y="1204874"/>
                  <a:pt x="7801901" y="1181513"/>
                  <a:pt x="7779182" y="1192665"/>
                </a:cubicBezTo>
                <a:cubicBezTo>
                  <a:pt x="7769446" y="1202686"/>
                  <a:pt x="7761564" y="1205661"/>
                  <a:pt x="7748774" y="1199586"/>
                </a:cubicBezTo>
                <a:cubicBezTo>
                  <a:pt x="7704339" y="1247771"/>
                  <a:pt x="7717626" y="1207638"/>
                  <a:pt x="7671846" y="1231966"/>
                </a:cubicBezTo>
                <a:cubicBezTo>
                  <a:pt x="7632956" y="1255682"/>
                  <a:pt x="7587383" y="1275180"/>
                  <a:pt x="7554146" y="1319748"/>
                </a:cubicBezTo>
                <a:cubicBezTo>
                  <a:pt x="7548775" y="1331557"/>
                  <a:pt x="7531272" y="1339155"/>
                  <a:pt x="7515052" y="1336718"/>
                </a:cubicBezTo>
                <a:cubicBezTo>
                  <a:pt x="7512260" y="1336298"/>
                  <a:pt x="7509613" y="1335590"/>
                  <a:pt x="7507193" y="1334617"/>
                </a:cubicBezTo>
                <a:cubicBezTo>
                  <a:pt x="7488273" y="1365207"/>
                  <a:pt x="7468925" y="1356298"/>
                  <a:pt x="7461694" y="1375866"/>
                </a:cubicBezTo>
                <a:cubicBezTo>
                  <a:pt x="7422434" y="1391917"/>
                  <a:pt x="7384603" y="1382819"/>
                  <a:pt x="7377571" y="1400128"/>
                </a:cubicBezTo>
                <a:cubicBezTo>
                  <a:pt x="7356236" y="1403926"/>
                  <a:pt x="7322509" y="1393138"/>
                  <a:pt x="7311261" y="1412652"/>
                </a:cubicBezTo>
                <a:cubicBezTo>
                  <a:pt x="7305349" y="1400071"/>
                  <a:pt x="7289966" y="1428039"/>
                  <a:pt x="7275307" y="1422171"/>
                </a:cubicBezTo>
                <a:cubicBezTo>
                  <a:pt x="7264529" y="1416601"/>
                  <a:pt x="7257348" y="1423786"/>
                  <a:pt x="7247783" y="1426330"/>
                </a:cubicBezTo>
                <a:cubicBezTo>
                  <a:pt x="7233839" y="1423056"/>
                  <a:pt x="7194363" y="1442037"/>
                  <a:pt x="7185047" y="1451812"/>
                </a:cubicBezTo>
                <a:cubicBezTo>
                  <a:pt x="7164447" y="1483396"/>
                  <a:pt x="7101577" y="1475742"/>
                  <a:pt x="7084117" y="1500281"/>
                </a:cubicBezTo>
                <a:cubicBezTo>
                  <a:pt x="7076899" y="1504821"/>
                  <a:pt x="7069494" y="1507565"/>
                  <a:pt x="7062011" y="1509183"/>
                </a:cubicBezTo>
                <a:lnTo>
                  <a:pt x="7040555" y="1511207"/>
                </a:lnTo>
                <a:lnTo>
                  <a:pt x="7033438" y="1506772"/>
                </a:lnTo>
                <a:lnTo>
                  <a:pt x="7020886" y="1510764"/>
                </a:lnTo>
                <a:lnTo>
                  <a:pt x="7017033" y="1510650"/>
                </a:lnTo>
                <a:lnTo>
                  <a:pt x="6995460" y="1511173"/>
                </a:lnTo>
                <a:cubicBezTo>
                  <a:pt x="7010208" y="1537643"/>
                  <a:pt x="6938512" y="1522467"/>
                  <a:pt x="6962144" y="1541508"/>
                </a:cubicBezTo>
                <a:cubicBezTo>
                  <a:pt x="6926351" y="1550586"/>
                  <a:pt x="6958236" y="1566326"/>
                  <a:pt x="6910674" y="1554793"/>
                </a:cubicBezTo>
                <a:cubicBezTo>
                  <a:pt x="6859225" y="1589274"/>
                  <a:pt x="6769015" y="1598548"/>
                  <a:pt x="6732152" y="1642538"/>
                </a:cubicBezTo>
                <a:cubicBezTo>
                  <a:pt x="6734901" y="1628031"/>
                  <a:pt x="6709146" y="1622413"/>
                  <a:pt x="6694106" y="1632377"/>
                </a:cubicBezTo>
                <a:cubicBezTo>
                  <a:pt x="6702628" y="1575914"/>
                  <a:pt x="6638899" y="1692862"/>
                  <a:pt x="6617223" y="1659889"/>
                </a:cubicBezTo>
                <a:cubicBezTo>
                  <a:pt x="6623246" y="1693349"/>
                  <a:pt x="6561228" y="1764690"/>
                  <a:pt x="6521138" y="1744340"/>
                </a:cubicBezTo>
                <a:cubicBezTo>
                  <a:pt x="6469831" y="1761656"/>
                  <a:pt x="6438109" y="1796731"/>
                  <a:pt x="6380677" y="1796883"/>
                </a:cubicBezTo>
                <a:cubicBezTo>
                  <a:pt x="6379865" y="1801686"/>
                  <a:pt x="6377810" y="1805986"/>
                  <a:pt x="6374897" y="1809910"/>
                </a:cubicBezTo>
                <a:lnTo>
                  <a:pt x="6364545" y="1820090"/>
                </a:lnTo>
                <a:lnTo>
                  <a:pt x="6362126" y="1819991"/>
                </a:lnTo>
                <a:cubicBezTo>
                  <a:pt x="6353055" y="1821720"/>
                  <a:pt x="6348796" y="1824537"/>
                  <a:pt x="6346673" y="1827824"/>
                </a:cubicBezTo>
                <a:lnTo>
                  <a:pt x="6345588" y="1832232"/>
                </a:lnTo>
                <a:lnTo>
                  <a:pt x="6335708" y="1838451"/>
                </a:lnTo>
                <a:lnTo>
                  <a:pt x="6318182" y="1852975"/>
                </a:lnTo>
                <a:lnTo>
                  <a:pt x="6313084" y="1853561"/>
                </a:lnTo>
                <a:lnTo>
                  <a:pt x="6283816" y="1872148"/>
                </a:lnTo>
                <a:lnTo>
                  <a:pt x="6282550" y="1871392"/>
                </a:lnTo>
                <a:cubicBezTo>
                  <a:pt x="6279041" y="1870121"/>
                  <a:pt x="6275192" y="1869982"/>
                  <a:pt x="6270527" y="1872208"/>
                </a:cubicBezTo>
                <a:cubicBezTo>
                  <a:pt x="6265029" y="1853962"/>
                  <a:pt x="6262790" y="1867903"/>
                  <a:pt x="6249518" y="1876079"/>
                </a:cubicBezTo>
                <a:cubicBezTo>
                  <a:pt x="6238019" y="1849564"/>
                  <a:pt x="6207959" y="1881750"/>
                  <a:pt x="6190386" y="1872478"/>
                </a:cubicBezTo>
                <a:cubicBezTo>
                  <a:pt x="6180893" y="1879083"/>
                  <a:pt x="6170646" y="1885584"/>
                  <a:pt x="6159777" y="1891745"/>
                </a:cubicBezTo>
                <a:lnTo>
                  <a:pt x="6153131" y="1895079"/>
                </a:lnTo>
                <a:lnTo>
                  <a:pt x="6152798" y="1894920"/>
                </a:lnTo>
                <a:cubicBezTo>
                  <a:pt x="6150925" y="1895166"/>
                  <a:pt x="6148578" y="1896082"/>
                  <a:pt x="6145388" y="1897990"/>
                </a:cubicBezTo>
                <a:lnTo>
                  <a:pt x="6141014" y="1901155"/>
                </a:lnTo>
                <a:lnTo>
                  <a:pt x="6128122" y="1907623"/>
                </a:lnTo>
                <a:lnTo>
                  <a:pt x="6122351" y="1908359"/>
                </a:lnTo>
                <a:cubicBezTo>
                  <a:pt x="6099508" y="1905910"/>
                  <a:pt x="6088334" y="1869006"/>
                  <a:pt x="6064750" y="1896394"/>
                </a:cubicBezTo>
                <a:cubicBezTo>
                  <a:pt x="6025977" y="1903785"/>
                  <a:pt x="5997095" y="1889190"/>
                  <a:pt x="5964230" y="1910038"/>
                </a:cubicBezTo>
                <a:cubicBezTo>
                  <a:pt x="5927910" y="1916874"/>
                  <a:pt x="5894873" y="1914928"/>
                  <a:pt x="5865399" y="1926966"/>
                </a:cubicBezTo>
                <a:cubicBezTo>
                  <a:pt x="5851644" y="1923038"/>
                  <a:pt x="5839380" y="1922808"/>
                  <a:pt x="5829951" y="1934755"/>
                </a:cubicBezTo>
                <a:cubicBezTo>
                  <a:pt x="5795498" y="1938369"/>
                  <a:pt x="5784532" y="1926246"/>
                  <a:pt x="5765285" y="1941322"/>
                </a:cubicBezTo>
                <a:cubicBezTo>
                  <a:pt x="5741789" y="1922874"/>
                  <a:pt x="5742385" y="1931607"/>
                  <a:pt x="5734750" y="1939793"/>
                </a:cubicBezTo>
                <a:lnTo>
                  <a:pt x="5733569" y="1940505"/>
                </a:lnTo>
                <a:lnTo>
                  <a:pt x="5730329" y="1937845"/>
                </a:lnTo>
                <a:lnTo>
                  <a:pt x="5724661" y="1937455"/>
                </a:lnTo>
                <a:lnTo>
                  <a:pt x="5710186" y="1941370"/>
                </a:lnTo>
                <a:lnTo>
                  <a:pt x="5704910" y="1943663"/>
                </a:lnTo>
                <a:cubicBezTo>
                  <a:pt x="5701213" y="1944937"/>
                  <a:pt x="5698678" y="1945391"/>
                  <a:pt x="5696836" y="1945271"/>
                </a:cubicBezTo>
                <a:lnTo>
                  <a:pt x="5696583" y="1945050"/>
                </a:lnTo>
                <a:lnTo>
                  <a:pt x="5689123" y="1947067"/>
                </a:lnTo>
                <a:cubicBezTo>
                  <a:pt x="5676655" y="1951072"/>
                  <a:pt x="5664639" y="1955533"/>
                  <a:pt x="5653291" y="1960245"/>
                </a:cubicBezTo>
                <a:cubicBezTo>
                  <a:pt x="5640346" y="1947636"/>
                  <a:pt x="5600180" y="1973739"/>
                  <a:pt x="5599385" y="1945198"/>
                </a:cubicBezTo>
                <a:cubicBezTo>
                  <a:pt x="5583913" y="1950736"/>
                  <a:pt x="5576590" y="1964134"/>
                  <a:pt x="5578300" y="1944963"/>
                </a:cubicBezTo>
                <a:cubicBezTo>
                  <a:pt x="5573104" y="1946266"/>
                  <a:pt x="5569560" y="1945382"/>
                  <a:pt x="5566758" y="1943441"/>
                </a:cubicBezTo>
                <a:lnTo>
                  <a:pt x="5565857" y="1942445"/>
                </a:lnTo>
                <a:lnTo>
                  <a:pt x="5531534" y="1955208"/>
                </a:lnTo>
                <a:lnTo>
                  <a:pt x="5526552" y="1954799"/>
                </a:lnTo>
                <a:lnTo>
                  <a:pt x="5504723" y="1965811"/>
                </a:lnTo>
                <a:lnTo>
                  <a:pt x="5493156" y="1970063"/>
                </a:lnTo>
                <a:lnTo>
                  <a:pt x="5490486" y="1974227"/>
                </a:lnTo>
                <a:cubicBezTo>
                  <a:pt x="5487271" y="1977077"/>
                  <a:pt x="5482233" y="1979045"/>
                  <a:pt x="5473107" y="1979001"/>
                </a:cubicBezTo>
                <a:lnTo>
                  <a:pt x="5470885" y="1978432"/>
                </a:lnTo>
                <a:lnTo>
                  <a:pt x="5457393" y="1986525"/>
                </a:lnTo>
                <a:cubicBezTo>
                  <a:pt x="5453194" y="1989853"/>
                  <a:pt x="5449663" y="1993721"/>
                  <a:pt x="5447102" y="1998329"/>
                </a:cubicBezTo>
                <a:cubicBezTo>
                  <a:pt x="5386283" y="2017364"/>
                  <a:pt x="5223545" y="2015483"/>
                  <a:pt x="5159151" y="2029640"/>
                </a:cubicBezTo>
                <a:cubicBezTo>
                  <a:pt x="5141359" y="2036610"/>
                  <a:pt x="5090827" y="2076822"/>
                  <a:pt x="5098838" y="2062961"/>
                </a:cubicBezTo>
                <a:cubicBezTo>
                  <a:pt x="5047883" y="2099457"/>
                  <a:pt x="4922007" y="2111466"/>
                  <a:pt x="4860988" y="2135698"/>
                </a:cubicBezTo>
                <a:cubicBezTo>
                  <a:pt x="4805413" y="2152292"/>
                  <a:pt x="4784714" y="2158665"/>
                  <a:pt x="4765388" y="2162525"/>
                </a:cubicBezTo>
                <a:cubicBezTo>
                  <a:pt x="4758560" y="2161978"/>
                  <a:pt x="4751823" y="2160531"/>
                  <a:pt x="4745033" y="2158859"/>
                </a:cubicBezTo>
                <a:lnTo>
                  <a:pt x="4741475" y="2157998"/>
                </a:lnTo>
                <a:lnTo>
                  <a:pt x="4728247" y="2159526"/>
                </a:lnTo>
                <a:lnTo>
                  <a:pt x="4723263" y="2153742"/>
                </a:lnTo>
                <a:lnTo>
                  <a:pt x="4593061" y="2171597"/>
                </a:lnTo>
                <a:lnTo>
                  <a:pt x="4405765" y="2199902"/>
                </a:lnTo>
                <a:cubicBezTo>
                  <a:pt x="4403942" y="2198353"/>
                  <a:pt x="4402457" y="2196614"/>
                  <a:pt x="4401354" y="2194745"/>
                </a:cubicBezTo>
                <a:lnTo>
                  <a:pt x="4366646" y="2198564"/>
                </a:lnTo>
                <a:lnTo>
                  <a:pt x="4354009" y="2204984"/>
                </a:lnTo>
                <a:lnTo>
                  <a:pt x="4348284" y="2205270"/>
                </a:lnTo>
                <a:lnTo>
                  <a:pt x="4333906" y="2205251"/>
                </a:lnTo>
                <a:cubicBezTo>
                  <a:pt x="4326429" y="2204713"/>
                  <a:pt x="4318024" y="2203940"/>
                  <a:pt x="4308819" y="2203822"/>
                </a:cubicBezTo>
                <a:lnTo>
                  <a:pt x="4301210" y="2204456"/>
                </a:lnTo>
                <a:lnTo>
                  <a:pt x="4283095" y="2198177"/>
                </a:lnTo>
                <a:cubicBezTo>
                  <a:pt x="4269863" y="2193337"/>
                  <a:pt x="4259612" y="2190345"/>
                  <a:pt x="4250119" y="2196342"/>
                </a:cubicBezTo>
                <a:cubicBezTo>
                  <a:pt x="4230702" y="2190559"/>
                  <a:pt x="4213171" y="2166890"/>
                  <a:pt x="4189203" y="2178994"/>
                </a:cubicBezTo>
                <a:cubicBezTo>
                  <a:pt x="4194512" y="2165594"/>
                  <a:pt x="4160734" y="2183257"/>
                  <a:pt x="4154035" y="2171950"/>
                </a:cubicBezTo>
                <a:cubicBezTo>
                  <a:pt x="4150098" y="2162547"/>
                  <a:pt x="4138934" y="2165714"/>
                  <a:pt x="4129569" y="2163850"/>
                </a:cubicBezTo>
                <a:cubicBezTo>
                  <a:pt x="4121391" y="2155090"/>
                  <a:pt x="4076089" y="2154737"/>
                  <a:pt x="4061250" y="2159236"/>
                </a:cubicBezTo>
                <a:cubicBezTo>
                  <a:pt x="4020618" y="2177811"/>
                  <a:pt x="3978175" y="2144465"/>
                  <a:pt x="3945480" y="2158279"/>
                </a:cubicBezTo>
                <a:cubicBezTo>
                  <a:pt x="3936362" y="2159139"/>
                  <a:pt x="3928502" y="2158369"/>
                  <a:pt x="3921468" y="2156588"/>
                </a:cubicBezTo>
                <a:lnTo>
                  <a:pt x="3903348" y="2149220"/>
                </a:lnTo>
                <a:lnTo>
                  <a:pt x="3901342" y="2142355"/>
                </a:lnTo>
                <a:lnTo>
                  <a:pt x="3888539" y="2140476"/>
                </a:lnTo>
                <a:lnTo>
                  <a:pt x="3885662" y="2138740"/>
                </a:lnTo>
                <a:cubicBezTo>
                  <a:pt x="3880178" y="2135398"/>
                  <a:pt x="3874645" y="2132286"/>
                  <a:pt x="3868627" y="2130023"/>
                </a:cubicBezTo>
                <a:cubicBezTo>
                  <a:pt x="3859240" y="2159198"/>
                  <a:pt x="3815892" y="2115590"/>
                  <a:pt x="3819177" y="2142111"/>
                </a:cubicBezTo>
                <a:cubicBezTo>
                  <a:pt x="3784478" y="2134756"/>
                  <a:pt x="3796708" y="2161930"/>
                  <a:pt x="3769100" y="2131731"/>
                </a:cubicBezTo>
                <a:cubicBezTo>
                  <a:pt x="3702423" y="2139704"/>
                  <a:pt x="3625642" y="2109386"/>
                  <a:pt x="3562752" y="2131785"/>
                </a:cubicBezTo>
                <a:cubicBezTo>
                  <a:pt x="3576244" y="2120400"/>
                  <a:pt x="3560801" y="2104591"/>
                  <a:pt x="3541402" y="2106821"/>
                </a:cubicBezTo>
                <a:cubicBezTo>
                  <a:pt x="3592232" y="2061584"/>
                  <a:pt x="3356194" y="2115384"/>
                  <a:pt x="3365341" y="2077638"/>
                </a:cubicBezTo>
                <a:cubicBezTo>
                  <a:pt x="3303594" y="2079161"/>
                  <a:pt x="3221644" y="2111487"/>
                  <a:pt x="3170922" y="2115957"/>
                </a:cubicBezTo>
                <a:cubicBezTo>
                  <a:pt x="3166532" y="2119769"/>
                  <a:pt x="3161579" y="2122617"/>
                  <a:pt x="3156256" y="2124773"/>
                </a:cubicBezTo>
                <a:lnTo>
                  <a:pt x="3140298" y="2129182"/>
                </a:lnTo>
                <a:lnTo>
                  <a:pt x="3138514" y="2128069"/>
                </a:lnTo>
                <a:cubicBezTo>
                  <a:pt x="3130169" y="2125710"/>
                  <a:pt x="3124679" y="2126336"/>
                  <a:pt x="3120467" y="2128281"/>
                </a:cubicBezTo>
                <a:lnTo>
                  <a:pt x="3116175" y="2131633"/>
                </a:lnTo>
                <a:lnTo>
                  <a:pt x="3103685" y="2132814"/>
                </a:lnTo>
                <a:lnTo>
                  <a:pt x="3078794" y="2137935"/>
                </a:lnTo>
                <a:lnTo>
                  <a:pt x="3074407" y="2136274"/>
                </a:lnTo>
                <a:lnTo>
                  <a:pt x="3037285" y="2139919"/>
                </a:lnTo>
                <a:lnTo>
                  <a:pt x="3036901" y="2138726"/>
                </a:lnTo>
                <a:cubicBezTo>
                  <a:pt x="3035193" y="2136135"/>
                  <a:pt x="3032337" y="2134379"/>
                  <a:pt x="3026996" y="2134322"/>
                </a:cubicBezTo>
                <a:cubicBezTo>
                  <a:pt x="3037063" y="2116196"/>
                  <a:pt x="3024412" y="2127308"/>
                  <a:pt x="3007772" y="2128742"/>
                </a:cubicBezTo>
                <a:cubicBezTo>
                  <a:pt x="3019697" y="2100910"/>
                  <a:pt x="2971305" y="2115987"/>
                  <a:pt x="2965030" y="2100494"/>
                </a:cubicBezTo>
                <a:cubicBezTo>
                  <a:pt x="2952539" y="2102174"/>
                  <a:pt x="2939545" y="2103445"/>
                  <a:pt x="2926342" y="2104155"/>
                </a:cubicBezTo>
                <a:lnTo>
                  <a:pt x="2918608" y="2104215"/>
                </a:lnTo>
                <a:cubicBezTo>
                  <a:pt x="2918564" y="2104122"/>
                  <a:pt x="2918519" y="2104030"/>
                  <a:pt x="2918475" y="2103937"/>
                </a:cubicBezTo>
                <a:cubicBezTo>
                  <a:pt x="2916840" y="2103354"/>
                  <a:pt x="2914314" y="2103149"/>
                  <a:pt x="2910360" y="2103444"/>
                </a:cubicBezTo>
                <a:lnTo>
                  <a:pt x="2904507" y="2104326"/>
                </a:lnTo>
                <a:lnTo>
                  <a:pt x="2889503" y="2104443"/>
                </a:lnTo>
                <a:lnTo>
                  <a:pt x="2884480" y="2102626"/>
                </a:lnTo>
                <a:lnTo>
                  <a:pt x="2882689" y="2099228"/>
                </a:lnTo>
                <a:lnTo>
                  <a:pt x="2881291" y="2099618"/>
                </a:lnTo>
                <a:cubicBezTo>
                  <a:pt x="2870663" y="2105606"/>
                  <a:pt x="2867338" y="2114210"/>
                  <a:pt x="2853979" y="2090388"/>
                </a:cubicBezTo>
                <a:cubicBezTo>
                  <a:pt x="2829652" y="2100099"/>
                  <a:pt x="2824975" y="2085577"/>
                  <a:pt x="2791790" y="2080332"/>
                </a:cubicBezTo>
                <a:cubicBezTo>
                  <a:pt x="2777850" y="2089504"/>
                  <a:pt x="2766709" y="2086170"/>
                  <a:pt x="2755844" y="2078874"/>
                </a:cubicBezTo>
                <a:cubicBezTo>
                  <a:pt x="2723488" y="2083049"/>
                  <a:pt x="2694065" y="2072780"/>
                  <a:pt x="2657742" y="2070179"/>
                </a:cubicBezTo>
                <a:cubicBezTo>
                  <a:pt x="2618372" y="2082020"/>
                  <a:pt x="2598368" y="2060559"/>
                  <a:pt x="2559549" y="2057873"/>
                </a:cubicBezTo>
                <a:cubicBezTo>
                  <a:pt x="2525789" y="2078403"/>
                  <a:pt x="2531908" y="2039838"/>
                  <a:pt x="2512054" y="2031671"/>
                </a:cubicBezTo>
                <a:lnTo>
                  <a:pt x="2506437" y="2030918"/>
                </a:lnTo>
                <a:lnTo>
                  <a:pt x="2491752" y="2033906"/>
                </a:lnTo>
                <a:lnTo>
                  <a:pt x="2486338" y="2035862"/>
                </a:lnTo>
                <a:cubicBezTo>
                  <a:pt x="2482568" y="2036899"/>
                  <a:pt x="2480011" y="2037191"/>
                  <a:pt x="2478186" y="2036953"/>
                </a:cubicBezTo>
                <a:lnTo>
                  <a:pt x="2477950" y="2036715"/>
                </a:lnTo>
                <a:lnTo>
                  <a:pt x="2470381" y="2038256"/>
                </a:lnTo>
                <a:cubicBezTo>
                  <a:pt x="2457686" y="2041461"/>
                  <a:pt x="2445410" y="2045155"/>
                  <a:pt x="2433781" y="2049140"/>
                </a:cubicBezTo>
                <a:cubicBezTo>
                  <a:pt x="2421781" y="2035703"/>
                  <a:pt x="2379959" y="2059234"/>
                  <a:pt x="2381172" y="2030645"/>
                </a:cubicBezTo>
                <a:cubicBezTo>
                  <a:pt x="2365380" y="2035192"/>
                  <a:pt x="2357148" y="2048120"/>
                  <a:pt x="2360198" y="2029059"/>
                </a:cubicBezTo>
                <a:cubicBezTo>
                  <a:pt x="2354933" y="2030031"/>
                  <a:pt x="2351467" y="2028919"/>
                  <a:pt x="2348815" y="2026798"/>
                </a:cubicBezTo>
                <a:lnTo>
                  <a:pt x="2347988" y="2025745"/>
                </a:lnTo>
                <a:lnTo>
                  <a:pt x="2312920" y="2036311"/>
                </a:lnTo>
                <a:lnTo>
                  <a:pt x="2307986" y="2035583"/>
                </a:lnTo>
                <a:lnTo>
                  <a:pt x="2285481" y="2045197"/>
                </a:lnTo>
                <a:lnTo>
                  <a:pt x="2273666" y="2048710"/>
                </a:lnTo>
                <a:lnTo>
                  <a:pt x="2270719" y="2052702"/>
                </a:lnTo>
                <a:cubicBezTo>
                  <a:pt x="2267315" y="2055347"/>
                  <a:pt x="2262161" y="2056992"/>
                  <a:pt x="2253080" y="2056363"/>
                </a:cubicBezTo>
                <a:lnTo>
                  <a:pt x="2250906" y="2055654"/>
                </a:lnTo>
                <a:lnTo>
                  <a:pt x="2236905" y="2062882"/>
                </a:lnTo>
                <a:cubicBezTo>
                  <a:pt x="2232493" y="2065942"/>
                  <a:pt x="2228705" y="2069583"/>
                  <a:pt x="2225830" y="2074027"/>
                </a:cubicBezTo>
                <a:cubicBezTo>
                  <a:pt x="2173117" y="2059597"/>
                  <a:pt x="2128486" y="2085502"/>
                  <a:pt x="2073776" y="2089244"/>
                </a:cubicBezTo>
                <a:cubicBezTo>
                  <a:pt x="2046050" y="2059365"/>
                  <a:pt x="1957570" y="2112693"/>
                  <a:pt x="1948256" y="2146616"/>
                </a:cubicBezTo>
                <a:cubicBezTo>
                  <a:pt x="1943005" y="2109192"/>
                  <a:pt x="1832736" y="2206239"/>
                  <a:pt x="1865582" y="2153738"/>
                </a:cubicBezTo>
                <a:cubicBezTo>
                  <a:pt x="1847376" y="2159567"/>
                  <a:pt x="1826258" y="2147592"/>
                  <a:pt x="1835210" y="2134244"/>
                </a:cubicBezTo>
                <a:cubicBezTo>
                  <a:pt x="1781916" y="2167476"/>
                  <a:pt x="1695112" y="2153556"/>
                  <a:pt x="1632661" y="2173882"/>
                </a:cubicBezTo>
                <a:cubicBezTo>
                  <a:pt x="1594177" y="2150642"/>
                  <a:pt x="1616426" y="2173975"/>
                  <a:pt x="1579590" y="2173680"/>
                </a:cubicBezTo>
                <a:cubicBezTo>
                  <a:pt x="1592812" y="2198112"/>
                  <a:pt x="1533818" y="2165220"/>
                  <a:pt x="1535601" y="2194590"/>
                </a:cubicBezTo>
                <a:cubicBezTo>
                  <a:pt x="1528840" y="2193608"/>
                  <a:pt x="1522236" y="2191728"/>
                  <a:pt x="1515594" y="2189622"/>
                </a:cubicBezTo>
                <a:lnTo>
                  <a:pt x="1512113" y="2188534"/>
                </a:lnTo>
                <a:lnTo>
                  <a:pt x="1498838" y="2189213"/>
                </a:lnTo>
                <a:lnTo>
                  <a:pt x="1494279" y="2183112"/>
                </a:lnTo>
                <a:lnTo>
                  <a:pt x="1473714" y="2179625"/>
                </a:lnTo>
                <a:cubicBezTo>
                  <a:pt x="1466138" y="2179292"/>
                  <a:pt x="1458132" y="2180071"/>
                  <a:pt x="1449503" y="2182633"/>
                </a:cubicBezTo>
                <a:lnTo>
                  <a:pt x="1266687" y="2212688"/>
                </a:lnTo>
                <a:cubicBezTo>
                  <a:pt x="1256792" y="2212722"/>
                  <a:pt x="1247024" y="2217857"/>
                  <a:pt x="1239614" y="2209727"/>
                </a:cubicBezTo>
                <a:cubicBezTo>
                  <a:pt x="1228778" y="2200326"/>
                  <a:pt x="1202276" y="2223497"/>
                  <a:pt x="1202436" y="2209817"/>
                </a:cubicBezTo>
                <a:cubicBezTo>
                  <a:pt x="1183471" y="2225854"/>
                  <a:pt x="1157340" y="2206849"/>
                  <a:pt x="1136097" y="2205112"/>
                </a:cubicBezTo>
                <a:cubicBezTo>
                  <a:pt x="1100396" y="2209415"/>
                  <a:pt x="1013922" y="2231219"/>
                  <a:pt x="988232" y="2235635"/>
                </a:cubicBezTo>
                <a:cubicBezTo>
                  <a:pt x="986445" y="2234079"/>
                  <a:pt x="984332" y="2232722"/>
                  <a:pt x="981959" y="2231607"/>
                </a:cubicBezTo>
                <a:cubicBezTo>
                  <a:pt x="968170" y="2225130"/>
                  <a:pt x="948759" y="2228043"/>
                  <a:pt x="938600" y="2238113"/>
                </a:cubicBezTo>
                <a:cubicBezTo>
                  <a:pt x="888371" y="2272824"/>
                  <a:pt x="837950" y="2280135"/>
                  <a:pt x="791788" y="2293224"/>
                </a:cubicBezTo>
                <a:cubicBezTo>
                  <a:pt x="739035" y="2305159"/>
                  <a:pt x="769009" y="2269676"/>
                  <a:pt x="706914" y="2305046"/>
                </a:cubicBezTo>
                <a:cubicBezTo>
                  <a:pt x="697882" y="2295919"/>
                  <a:pt x="689339" y="2296797"/>
                  <a:pt x="675971" y="2304030"/>
                </a:cubicBezTo>
                <a:cubicBezTo>
                  <a:pt x="650201" y="2309060"/>
                  <a:pt x="647591" y="2282853"/>
                  <a:pt x="624180" y="2302650"/>
                </a:cubicBezTo>
                <a:cubicBezTo>
                  <a:pt x="626400" y="2287987"/>
                  <a:pt x="574045" y="2305175"/>
                  <a:pt x="583453" y="2288788"/>
                </a:cubicBezTo>
                <a:cubicBezTo>
                  <a:pt x="564313" y="2278832"/>
                  <a:pt x="559671" y="2301039"/>
                  <a:pt x="540946" y="2292721"/>
                </a:cubicBezTo>
                <a:cubicBezTo>
                  <a:pt x="521576" y="2293191"/>
                  <a:pt x="554439" y="2305843"/>
                  <a:pt x="533680" y="2310233"/>
                </a:cubicBezTo>
                <a:cubicBezTo>
                  <a:pt x="508069" y="2313043"/>
                  <a:pt x="512638" y="2338541"/>
                  <a:pt x="487366" y="2309053"/>
                </a:cubicBezTo>
                <a:cubicBezTo>
                  <a:pt x="462164" y="2321083"/>
                  <a:pt x="454441" y="2307251"/>
                  <a:pt x="416820" y="2305443"/>
                </a:cubicBezTo>
                <a:cubicBezTo>
                  <a:pt x="403012" y="2315890"/>
                  <a:pt x="390105" y="2313733"/>
                  <a:pt x="376805" y="2307647"/>
                </a:cubicBezTo>
                <a:cubicBezTo>
                  <a:pt x="341751" y="2315035"/>
                  <a:pt x="307408" y="2307897"/>
                  <a:pt x="266777" y="2309012"/>
                </a:cubicBezTo>
                <a:cubicBezTo>
                  <a:pt x="225310" y="2324664"/>
                  <a:pt x="199419" y="2305548"/>
                  <a:pt x="156013" y="2306832"/>
                </a:cubicBezTo>
                <a:cubicBezTo>
                  <a:pt x="117457" y="2333851"/>
                  <a:pt x="122965" y="2279562"/>
                  <a:pt x="87258" y="2285511"/>
                </a:cubicBezTo>
                <a:cubicBezTo>
                  <a:pt x="38977" y="2309189"/>
                  <a:pt x="74043" y="2277969"/>
                  <a:pt x="23798" y="2281822"/>
                </a:cubicBezTo>
                <a:lnTo>
                  <a:pt x="0" y="2285369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F376CDC-8AB2-06D4-916C-3FD49883E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973" y="393380"/>
            <a:ext cx="7655427" cy="7398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b="0" i="0">
                <a:effectLst/>
              </a:rPr>
              <a:t>b) http digest authentication</a:t>
            </a:r>
            <a:endParaRPr lang="en-US" sz="3600"/>
          </a:p>
        </p:txBody>
      </p:sp>
      <p:pic>
        <p:nvPicPr>
          <p:cNvPr id="7" name="Grafik 6" descr="Ein Bild, das Text, Screenshot enthält.&#10;&#10;KI-generierte Inhalte können fehlerhaft sein.">
            <a:extLst>
              <a:ext uri="{FF2B5EF4-FFF2-40B4-BE49-F238E27FC236}">
                <a16:creationId xmlns:a16="http://schemas.microsoft.com/office/drawing/2014/main" id="{93C5C664-7966-60E5-E310-0F8C89FCC1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680667"/>
            <a:ext cx="4483510" cy="2678896"/>
          </a:xfrm>
          <a:prstGeom prst="rect">
            <a:avLst/>
          </a:prstGeom>
        </p:spPr>
      </p:pic>
      <p:pic>
        <p:nvPicPr>
          <p:cNvPr id="5" name="Grafik 4" descr="Ein Bild, das Screenshot, Software, Multimedia-Software, Grafiksoftware enthält.&#10;&#10;KI-generierte Inhalte können fehlerhaft sein.">
            <a:extLst>
              <a:ext uri="{FF2B5EF4-FFF2-40B4-BE49-F238E27FC236}">
                <a16:creationId xmlns:a16="http://schemas.microsoft.com/office/drawing/2014/main" id="{FAB4E5D9-6F6E-F957-DA50-B20C766DF2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4156" y="3016930"/>
            <a:ext cx="4483510" cy="2006369"/>
          </a:xfrm>
          <a:prstGeom prst="rect">
            <a:avLst/>
          </a:prstGeom>
        </p:spPr>
      </p:pic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CFDF195F-784B-4D00-8C92-6FC1B0499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7088" y="6277971"/>
            <a:ext cx="6884912" cy="580030"/>
          </a:xfrm>
          <a:custGeom>
            <a:avLst/>
            <a:gdLst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26340 w 6884912"/>
              <a:gd name="connsiteY39" fmla="*/ 638496 h 1161397"/>
              <a:gd name="connsiteX40" fmla="*/ 1731986 w 6884912"/>
              <a:gd name="connsiteY40" fmla="*/ 589682 h 1161397"/>
              <a:gd name="connsiteX41" fmla="*/ 1927935 w 6884912"/>
              <a:gd name="connsiteY41" fmla="*/ 628540 h 1161397"/>
              <a:gd name="connsiteX42" fmla="*/ 2039075 w 6884912"/>
              <a:gd name="connsiteY42" fmla="*/ 599964 h 1161397"/>
              <a:gd name="connsiteX43" fmla="*/ 2066980 w 6884912"/>
              <a:gd name="connsiteY43" fmla="*/ 550413 h 1161397"/>
              <a:gd name="connsiteX44" fmla="*/ 2352236 w 6884912"/>
              <a:gd name="connsiteY44" fmla="*/ 519602 h 1161397"/>
              <a:gd name="connsiteX45" fmla="*/ 2420791 w 6884912"/>
              <a:gd name="connsiteY45" fmla="*/ 492826 h 1161397"/>
              <a:gd name="connsiteX46" fmla="*/ 2489932 w 6884912"/>
              <a:gd name="connsiteY46" fmla="*/ 507864 h 1161397"/>
              <a:gd name="connsiteX47" fmla="*/ 2512917 w 6884912"/>
              <a:gd name="connsiteY47" fmla="*/ 489127 h 1161397"/>
              <a:gd name="connsiteX48" fmla="*/ 2516783 w 6884912"/>
              <a:gd name="connsiteY48" fmla="*/ 485473 h 1161397"/>
              <a:gd name="connsiteX49" fmla="*/ 2534360 w 6884912"/>
              <a:gd name="connsiteY49" fmla="*/ 480064 h 1161397"/>
              <a:gd name="connsiteX50" fmla="*/ 2536691 w 6884912"/>
              <a:gd name="connsiteY50" fmla="*/ 467018 h 1161397"/>
              <a:gd name="connsiteX51" fmla="*/ 2561265 w 6884912"/>
              <a:gd name="connsiteY51" fmla="*/ 450623 h 1161397"/>
              <a:gd name="connsiteX52" fmla="*/ 2594349 w 6884912"/>
              <a:gd name="connsiteY52" fmla="*/ 443884 h 1161397"/>
              <a:gd name="connsiteX53" fmla="*/ 2754324 w 6884912"/>
              <a:gd name="connsiteY53" fmla="*/ 424766 h 1161397"/>
              <a:gd name="connsiteX54" fmla="*/ 2848470 w 6884912"/>
              <a:gd name="connsiteY54" fmla="*/ 405966 h 1161397"/>
              <a:gd name="connsiteX55" fmla="*/ 2881772 w 6884912"/>
              <a:gd name="connsiteY55" fmla="*/ 387260 h 1161397"/>
              <a:gd name="connsiteX56" fmla="*/ 2929932 w 6884912"/>
              <a:gd name="connsiteY56" fmla="*/ 368912 h 1161397"/>
              <a:gd name="connsiteX57" fmla="*/ 3013020 w 6884912"/>
              <a:gd name="connsiteY57" fmla="*/ 327578 h 1161397"/>
              <a:gd name="connsiteX58" fmla="*/ 3127968 w 6884912"/>
              <a:gd name="connsiteY58" fmla="*/ 287613 h 1161397"/>
              <a:gd name="connsiteX59" fmla="*/ 3222191 w 6884912"/>
              <a:gd name="connsiteY59" fmla="*/ 307887 h 1161397"/>
              <a:gd name="connsiteX60" fmla="*/ 3227953 w 6884912"/>
              <a:gd name="connsiteY60" fmla="*/ 297650 h 1161397"/>
              <a:gd name="connsiteX61" fmla="*/ 3287859 w 6884912"/>
              <a:gd name="connsiteY61" fmla="*/ 287558 h 1161397"/>
              <a:gd name="connsiteX62" fmla="*/ 3510042 w 6884912"/>
              <a:gd name="connsiteY62" fmla="*/ 311820 h 1161397"/>
              <a:gd name="connsiteX63" fmla="*/ 3626773 w 6884912"/>
              <a:gd name="connsiteY63" fmla="*/ 290452 h 1161397"/>
              <a:gd name="connsiteX64" fmla="*/ 3666217 w 6884912"/>
              <a:gd name="connsiteY64" fmla="*/ 273255 h 1161397"/>
              <a:gd name="connsiteX65" fmla="*/ 3732427 w 6884912"/>
              <a:gd name="connsiteY65" fmla="*/ 245039 h 1161397"/>
              <a:gd name="connsiteX66" fmla="*/ 3777022 w 6884912"/>
              <a:gd name="connsiteY66" fmla="*/ 200276 h 1161397"/>
              <a:gd name="connsiteX67" fmla="*/ 3791246 w 6884912"/>
              <a:gd name="connsiteY67" fmla="*/ 189996 h 1161397"/>
              <a:gd name="connsiteX68" fmla="*/ 3819864 w 6884912"/>
              <a:gd name="connsiteY68" fmla="*/ 194605 h 1161397"/>
              <a:gd name="connsiteX69" fmla="*/ 3830398 w 6884912"/>
              <a:gd name="connsiteY69" fmla="*/ 188383 h 1161397"/>
              <a:gd name="connsiteX70" fmla="*/ 3834360 w 6884912"/>
              <a:gd name="connsiteY70" fmla="*/ 188992 h 1161397"/>
              <a:gd name="connsiteX71" fmla="*/ 3843715 w 6884912"/>
              <a:gd name="connsiteY71" fmla="*/ 188752 h 1161397"/>
              <a:gd name="connsiteX72" fmla="*/ 3842609 w 6884912"/>
              <a:gd name="connsiteY72" fmla="*/ 197386 h 1161397"/>
              <a:gd name="connsiteX73" fmla="*/ 3853961 w 6884912"/>
              <a:gd name="connsiteY73" fmla="*/ 213380 h 1161397"/>
              <a:gd name="connsiteX74" fmla="*/ 3907640 w 6884912"/>
              <a:gd name="connsiteY74" fmla="*/ 207568 h 1161397"/>
              <a:gd name="connsiteX75" fmla="*/ 3910449 w 6884912"/>
              <a:gd name="connsiteY75" fmla="*/ 197808 h 1161397"/>
              <a:gd name="connsiteX76" fmla="*/ 3917197 w 6884912"/>
              <a:gd name="connsiteY76" fmla="*/ 196121 h 1161397"/>
              <a:gd name="connsiteX77" fmla="*/ 3922400 w 6884912"/>
              <a:gd name="connsiteY77" fmla="*/ 205056 h 1161397"/>
              <a:gd name="connsiteX78" fmla="*/ 4013061 w 6884912"/>
              <a:gd name="connsiteY78" fmla="*/ 224874 h 1161397"/>
              <a:gd name="connsiteX79" fmla="*/ 4134285 w 6884912"/>
              <a:gd name="connsiteY79" fmla="*/ 235592 h 1161397"/>
              <a:gd name="connsiteX80" fmla="*/ 4220717 w 6884912"/>
              <a:gd name="connsiteY80" fmla="*/ 192946 h 1161397"/>
              <a:gd name="connsiteX81" fmla="*/ 4228802 w 6884912"/>
              <a:gd name="connsiteY81" fmla="*/ 201468 h 1161397"/>
              <a:gd name="connsiteX82" fmla="*/ 4289361 w 6884912"/>
              <a:gd name="connsiteY82" fmla="*/ 196642 h 1161397"/>
              <a:gd name="connsiteX83" fmla="*/ 4498913 w 6884912"/>
              <a:gd name="connsiteY83" fmla="*/ 118915 h 1161397"/>
              <a:gd name="connsiteX84" fmla="*/ 4617330 w 6884912"/>
              <a:gd name="connsiteY84" fmla="*/ 111163 h 1161397"/>
              <a:gd name="connsiteX85" fmla="*/ 4659778 w 6884912"/>
              <a:gd name="connsiteY85" fmla="*/ 118219 h 1161397"/>
              <a:gd name="connsiteX86" fmla="*/ 4730870 w 6884912"/>
              <a:gd name="connsiteY86" fmla="*/ 129432 h 1161397"/>
              <a:gd name="connsiteX87" fmla="*/ 4785037 w 6884912"/>
              <a:gd name="connsiteY87" fmla="*/ 161964 h 1161397"/>
              <a:gd name="connsiteX88" fmla="*/ 4844073 w 6884912"/>
              <a:gd name="connsiteY88" fmla="*/ 161768 h 1161397"/>
              <a:gd name="connsiteX89" fmla="*/ 4856454 w 6884912"/>
              <a:gd name="connsiteY89" fmla="*/ 130488 h 1161397"/>
              <a:gd name="connsiteX90" fmla="*/ 4920038 w 6884912"/>
              <a:gd name="connsiteY90" fmla="*/ 140418 h 1161397"/>
              <a:gd name="connsiteX91" fmla="*/ 5016639 w 6884912"/>
              <a:gd name="connsiteY91" fmla="*/ 158905 h 1161397"/>
              <a:gd name="connsiteX92" fmla="*/ 5072009 w 6884912"/>
              <a:gd name="connsiteY92" fmla="*/ 161502 h 1161397"/>
              <a:gd name="connsiteX93" fmla="*/ 5223626 w 6884912"/>
              <a:gd name="connsiteY93" fmla="*/ 177356 h 1161397"/>
              <a:gd name="connsiteX94" fmla="*/ 5375773 w 6884912"/>
              <a:gd name="connsiteY94" fmla="*/ 199913 h 1161397"/>
              <a:gd name="connsiteX95" fmla="*/ 5467502 w 6884912"/>
              <a:gd name="connsiteY95" fmla="*/ 250963 h 1161397"/>
              <a:gd name="connsiteX96" fmla="*/ 5592395 w 6884912"/>
              <a:gd name="connsiteY96" fmla="*/ 265434 h 1161397"/>
              <a:gd name="connsiteX97" fmla="*/ 5613532 w 6884912"/>
              <a:gd name="connsiteY97" fmla="*/ 273379 h 1161397"/>
              <a:gd name="connsiteX98" fmla="*/ 5642173 w 6884912"/>
              <a:gd name="connsiteY98" fmla="*/ 266904 h 1161397"/>
              <a:gd name="connsiteX99" fmla="*/ 5756910 w 6884912"/>
              <a:gd name="connsiteY99" fmla="*/ 239211 h 1161397"/>
              <a:gd name="connsiteX100" fmla="*/ 5846667 w 6884912"/>
              <a:gd name="connsiteY100" fmla="*/ 201786 h 1161397"/>
              <a:gd name="connsiteX101" fmla="*/ 5960732 w 6884912"/>
              <a:gd name="connsiteY101" fmla="*/ 220708 h 1161397"/>
              <a:gd name="connsiteX102" fmla="*/ 6029542 w 6884912"/>
              <a:gd name="connsiteY102" fmla="*/ 210339 h 1161397"/>
              <a:gd name="connsiteX103" fmla="*/ 6141123 w 6884912"/>
              <a:gd name="connsiteY103" fmla="*/ 159923 h 1161397"/>
              <a:gd name="connsiteX104" fmla="*/ 6290640 w 6884912"/>
              <a:gd name="connsiteY104" fmla="*/ 167441 h 1161397"/>
              <a:gd name="connsiteX105" fmla="*/ 6322806 w 6884912"/>
              <a:gd name="connsiteY105" fmla="*/ 213293 h 1161397"/>
              <a:gd name="connsiteX106" fmla="*/ 6364914 w 6884912"/>
              <a:gd name="connsiteY106" fmla="*/ 240140 h 1161397"/>
              <a:gd name="connsiteX107" fmla="*/ 6380420 w 6884912"/>
              <a:gd name="connsiteY107" fmla="*/ 173195 h 1161397"/>
              <a:gd name="connsiteX108" fmla="*/ 6507891 w 6884912"/>
              <a:gd name="connsiteY108" fmla="*/ 118474 h 1161397"/>
              <a:gd name="connsiteX109" fmla="*/ 6571807 w 6884912"/>
              <a:gd name="connsiteY109" fmla="*/ 98636 h 1161397"/>
              <a:gd name="connsiteX110" fmla="*/ 6671880 w 6884912"/>
              <a:gd name="connsiteY110" fmla="*/ 82931 h 1161397"/>
              <a:gd name="connsiteX111" fmla="*/ 6702266 w 6884912"/>
              <a:gd name="connsiteY111" fmla="*/ 75470 h 1161397"/>
              <a:gd name="connsiteX112" fmla="*/ 6845802 w 6884912"/>
              <a:gd name="connsiteY112" fmla="*/ 24496 h 1161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6884912" h="1161397">
                <a:moveTo>
                  <a:pt x="6884912" y="0"/>
                </a:moveTo>
                <a:lnTo>
                  <a:pt x="6884912" y="1161397"/>
                </a:lnTo>
                <a:lnTo>
                  <a:pt x="0" y="1161397"/>
                </a:lnTo>
                <a:lnTo>
                  <a:pt x="27135" y="1147460"/>
                </a:lnTo>
                <a:cubicBezTo>
                  <a:pt x="57431" y="1167048"/>
                  <a:pt x="61886" y="1135904"/>
                  <a:pt x="115388" y="1159043"/>
                </a:cubicBezTo>
                <a:cubicBezTo>
                  <a:pt x="116121" y="1155340"/>
                  <a:pt x="117370" y="1151777"/>
                  <a:pt x="119094" y="1148463"/>
                </a:cubicBezTo>
                <a:cubicBezTo>
                  <a:pt x="129121" y="1129214"/>
                  <a:pt x="152727" y="1122391"/>
                  <a:pt x="171824" y="1133224"/>
                </a:cubicBezTo>
                <a:cubicBezTo>
                  <a:pt x="254344" y="1161369"/>
                  <a:pt x="315458" y="1143220"/>
                  <a:pt x="376455" y="1137381"/>
                </a:cubicBezTo>
                <a:cubicBezTo>
                  <a:pt x="443775" y="1125614"/>
                  <a:pt x="382885" y="1083927"/>
                  <a:pt x="478946" y="1106011"/>
                </a:cubicBezTo>
                <a:cubicBezTo>
                  <a:pt x="481662" y="1085172"/>
                  <a:pt x="491731" y="1081489"/>
                  <a:pt x="512111" y="1085599"/>
                </a:cubicBezTo>
                <a:cubicBezTo>
                  <a:pt x="544368" y="1078502"/>
                  <a:pt x="526559" y="1032754"/>
                  <a:pt x="567875" y="1051976"/>
                </a:cubicBezTo>
                <a:cubicBezTo>
                  <a:pt x="553871" y="1028602"/>
                  <a:pt x="624901" y="1025930"/>
                  <a:pt x="601644" y="1003997"/>
                </a:cubicBezTo>
                <a:cubicBezTo>
                  <a:pt x="614803" y="975652"/>
                  <a:pt x="637415" y="1010272"/>
                  <a:pt x="651408" y="984938"/>
                </a:cubicBezTo>
                <a:cubicBezTo>
                  <a:pt x="673042" y="974024"/>
                  <a:pt x="646948" y="1015207"/>
                  <a:pt x="673197" y="1010060"/>
                </a:cubicBezTo>
                <a:cubicBezTo>
                  <a:pt x="703527" y="999318"/>
                  <a:pt x="718626" y="1045053"/>
                  <a:pt x="723108" y="980081"/>
                </a:cubicBezTo>
                <a:cubicBezTo>
                  <a:pt x="760262" y="985126"/>
                  <a:pt x="757827" y="957145"/>
                  <a:pt x="797699" y="931362"/>
                </a:cubicBezTo>
                <a:cubicBezTo>
                  <a:pt x="821097" y="940623"/>
                  <a:pt x="833565" y="929189"/>
                  <a:pt x="843359" y="910894"/>
                </a:cubicBezTo>
                <a:cubicBezTo>
                  <a:pt x="887668" y="902160"/>
                  <a:pt x="919738" y="869376"/>
                  <a:pt x="965215" y="846701"/>
                </a:cubicBezTo>
                <a:cubicBezTo>
                  <a:pt x="1023081" y="848019"/>
                  <a:pt x="1036422" y="800154"/>
                  <a:pt x="1085080" y="776086"/>
                </a:cubicBezTo>
                <a:cubicBezTo>
                  <a:pt x="1140763" y="795544"/>
                  <a:pt x="1110309" y="730471"/>
                  <a:pt x="1131224" y="706160"/>
                </a:cubicBezTo>
                <a:lnTo>
                  <a:pt x="1138051" y="702034"/>
                </a:lnTo>
                <a:lnTo>
                  <a:pt x="1158800" y="700004"/>
                </a:lnTo>
                <a:lnTo>
                  <a:pt x="1166947" y="700762"/>
                </a:lnTo>
                <a:cubicBezTo>
                  <a:pt x="1172432" y="700717"/>
                  <a:pt x="1175913" y="699961"/>
                  <a:pt x="1178135" y="698631"/>
                </a:cubicBezTo>
                <a:lnTo>
                  <a:pt x="1178301" y="698094"/>
                </a:lnTo>
                <a:lnTo>
                  <a:pt x="1188995" y="697048"/>
                </a:lnTo>
                <a:cubicBezTo>
                  <a:pt x="1207294" y="696390"/>
                  <a:pt x="1225337" y="696802"/>
                  <a:pt x="1242716" y="698052"/>
                </a:cubicBezTo>
                <a:cubicBezTo>
                  <a:pt x="1250387" y="668345"/>
                  <a:pt x="1318259" y="689091"/>
                  <a:pt x="1299977" y="639196"/>
                </a:cubicBezTo>
                <a:cubicBezTo>
                  <a:pt x="1323072" y="639367"/>
                  <a:pt x="1341279" y="658105"/>
                  <a:pt x="1326190" y="625955"/>
                </a:cubicBezTo>
                <a:cubicBezTo>
                  <a:pt x="1333572" y="625050"/>
                  <a:pt x="1337406" y="621362"/>
                  <a:pt x="1339600" y="616295"/>
                </a:cubicBezTo>
                <a:lnTo>
                  <a:pt x="1340054" y="614022"/>
                </a:lnTo>
                <a:lnTo>
                  <a:pt x="1391606" y="615229"/>
                </a:lnTo>
                <a:lnTo>
                  <a:pt x="1397565" y="611490"/>
                </a:lnTo>
                <a:lnTo>
                  <a:pt x="1432302" y="617267"/>
                </a:lnTo>
                <a:lnTo>
                  <a:pt x="1449644" y="617591"/>
                </a:lnTo>
                <a:lnTo>
                  <a:pt x="1455793" y="623174"/>
                </a:lnTo>
                <a:cubicBezTo>
                  <a:pt x="1461744" y="626151"/>
                  <a:pt x="1469373" y="626493"/>
                  <a:pt x="1480758" y="620863"/>
                </a:cubicBezTo>
                <a:lnTo>
                  <a:pt x="1483154" y="618527"/>
                </a:lnTo>
                <a:lnTo>
                  <a:pt x="1505495" y="624325"/>
                </a:lnTo>
                <a:cubicBezTo>
                  <a:pt x="1512992" y="627532"/>
                  <a:pt x="1520025" y="632078"/>
                  <a:pt x="1526340" y="638496"/>
                </a:cubicBezTo>
                <a:cubicBezTo>
                  <a:pt x="1586113" y="586768"/>
                  <a:pt x="1659006" y="610309"/>
                  <a:pt x="1731986" y="589682"/>
                </a:cubicBezTo>
                <a:cubicBezTo>
                  <a:pt x="1750397" y="523106"/>
                  <a:pt x="1896056" y="573257"/>
                  <a:pt x="1927935" y="628540"/>
                </a:cubicBezTo>
                <a:cubicBezTo>
                  <a:pt x="1912854" y="559823"/>
                  <a:pt x="2112261" y="676347"/>
                  <a:pt x="2039075" y="599964"/>
                </a:cubicBezTo>
                <a:cubicBezTo>
                  <a:pt x="2066036" y="601198"/>
                  <a:pt x="2086366" y="569532"/>
                  <a:pt x="2066980" y="550413"/>
                </a:cubicBezTo>
                <a:cubicBezTo>
                  <a:pt x="2155364" y="582582"/>
                  <a:pt x="2259548" y="514786"/>
                  <a:pt x="2352236" y="519602"/>
                </a:cubicBezTo>
                <a:cubicBezTo>
                  <a:pt x="2388450" y="459394"/>
                  <a:pt x="2373298" y="511682"/>
                  <a:pt x="2420791" y="492826"/>
                </a:cubicBezTo>
                <a:cubicBezTo>
                  <a:pt x="2417962" y="542563"/>
                  <a:pt x="2475071" y="455098"/>
                  <a:pt x="2489932" y="507864"/>
                </a:cubicBezTo>
                <a:cubicBezTo>
                  <a:pt x="2498105" y="502761"/>
                  <a:pt x="2505553" y="496153"/>
                  <a:pt x="2512917" y="489127"/>
                </a:cubicBezTo>
                <a:lnTo>
                  <a:pt x="2516783" y="485473"/>
                </a:lnTo>
                <a:lnTo>
                  <a:pt x="2534360" y="480064"/>
                </a:lnTo>
                <a:lnTo>
                  <a:pt x="2536691" y="467018"/>
                </a:lnTo>
                <a:lnTo>
                  <a:pt x="2561265" y="450623"/>
                </a:lnTo>
                <a:cubicBezTo>
                  <a:pt x="2570872" y="446262"/>
                  <a:pt x="2581686" y="443655"/>
                  <a:pt x="2594349" y="443884"/>
                </a:cubicBezTo>
                <a:cubicBezTo>
                  <a:pt x="2640435" y="464638"/>
                  <a:pt x="2696955" y="396361"/>
                  <a:pt x="2754324" y="424766"/>
                </a:cubicBezTo>
                <a:cubicBezTo>
                  <a:pt x="2775130" y="430896"/>
                  <a:pt x="2837731" y="423458"/>
                  <a:pt x="2848470" y="405966"/>
                </a:cubicBezTo>
                <a:cubicBezTo>
                  <a:pt x="2861295" y="401100"/>
                  <a:pt x="2876936" y="405309"/>
                  <a:pt x="2881772" y="387260"/>
                </a:cubicBezTo>
                <a:cubicBezTo>
                  <a:pt x="2890299" y="365261"/>
                  <a:pt x="2938134" y="392997"/>
                  <a:pt x="2929932" y="368912"/>
                </a:cubicBezTo>
                <a:cubicBezTo>
                  <a:pt x="2963844" y="387799"/>
                  <a:pt x="2986550" y="341223"/>
                  <a:pt x="3013020" y="327578"/>
                </a:cubicBezTo>
                <a:cubicBezTo>
                  <a:pt x="3040041" y="346996"/>
                  <a:pt x="3068934" y="299222"/>
                  <a:pt x="3127968" y="287613"/>
                </a:cubicBezTo>
                <a:cubicBezTo>
                  <a:pt x="3157770" y="310215"/>
                  <a:pt x="3167695" y="279445"/>
                  <a:pt x="3222191" y="307887"/>
                </a:cubicBezTo>
                <a:cubicBezTo>
                  <a:pt x="3223593" y="304249"/>
                  <a:pt x="3225533" y="300801"/>
                  <a:pt x="3227953" y="297650"/>
                </a:cubicBezTo>
                <a:cubicBezTo>
                  <a:pt x="3242008" y="279345"/>
                  <a:pt x="3268831" y="274825"/>
                  <a:pt x="3287859" y="287558"/>
                </a:cubicBezTo>
                <a:cubicBezTo>
                  <a:pt x="3373144" y="323866"/>
                  <a:pt x="3442657" y="311681"/>
                  <a:pt x="3510042" y="311820"/>
                </a:cubicBezTo>
                <a:cubicBezTo>
                  <a:pt x="3585274" y="306641"/>
                  <a:pt x="3525753" y="258887"/>
                  <a:pt x="3626773" y="290452"/>
                </a:cubicBezTo>
                <a:cubicBezTo>
                  <a:pt x="3633124" y="269835"/>
                  <a:pt x="3644693" y="267134"/>
                  <a:pt x="3666217" y="273255"/>
                </a:cubicBezTo>
                <a:cubicBezTo>
                  <a:pt x="3702502" y="269310"/>
                  <a:pt x="3690563" y="221720"/>
                  <a:pt x="3732427" y="245039"/>
                </a:cubicBezTo>
                <a:cubicBezTo>
                  <a:pt x="3720985" y="220241"/>
                  <a:pt x="3798776" y="224539"/>
                  <a:pt x="3777022" y="200276"/>
                </a:cubicBezTo>
                <a:cubicBezTo>
                  <a:pt x="3781759" y="193499"/>
                  <a:pt x="3786499" y="190723"/>
                  <a:pt x="3791246" y="189996"/>
                </a:cubicBezTo>
                <a:cubicBezTo>
                  <a:pt x="3800740" y="188542"/>
                  <a:pt x="3810265" y="195284"/>
                  <a:pt x="3819864" y="194605"/>
                </a:cubicBezTo>
                <a:lnTo>
                  <a:pt x="3830398" y="188383"/>
                </a:lnTo>
                <a:lnTo>
                  <a:pt x="3834360" y="188992"/>
                </a:lnTo>
                <a:lnTo>
                  <a:pt x="3843715" y="188752"/>
                </a:lnTo>
                <a:lnTo>
                  <a:pt x="3842609" y="197386"/>
                </a:lnTo>
                <a:cubicBezTo>
                  <a:pt x="3840673" y="205638"/>
                  <a:pt x="3839248" y="214671"/>
                  <a:pt x="3853961" y="213380"/>
                </a:cubicBezTo>
                <a:cubicBezTo>
                  <a:pt x="3884396" y="206569"/>
                  <a:pt x="3895082" y="241941"/>
                  <a:pt x="3907640" y="207568"/>
                </a:cubicBezTo>
                <a:lnTo>
                  <a:pt x="3910449" y="197808"/>
                </a:lnTo>
                <a:lnTo>
                  <a:pt x="3917197" y="196121"/>
                </a:lnTo>
                <a:cubicBezTo>
                  <a:pt x="3920833" y="196372"/>
                  <a:pt x="3922919" y="198717"/>
                  <a:pt x="3922400" y="205056"/>
                </a:cubicBezTo>
                <a:cubicBezTo>
                  <a:pt x="3950680" y="178467"/>
                  <a:pt x="3984062" y="218098"/>
                  <a:pt x="4013061" y="224874"/>
                </a:cubicBezTo>
                <a:cubicBezTo>
                  <a:pt x="4034530" y="199451"/>
                  <a:pt x="4074202" y="238734"/>
                  <a:pt x="4134285" y="235592"/>
                </a:cubicBezTo>
                <a:cubicBezTo>
                  <a:pt x="4157674" y="206403"/>
                  <a:pt x="4174806" y="233822"/>
                  <a:pt x="4220717" y="192946"/>
                </a:cubicBezTo>
                <a:cubicBezTo>
                  <a:pt x="4222964" y="196132"/>
                  <a:pt x="4225687" y="199002"/>
                  <a:pt x="4228802" y="201468"/>
                </a:cubicBezTo>
                <a:cubicBezTo>
                  <a:pt x="4246898" y="215792"/>
                  <a:pt x="4274013" y="213632"/>
                  <a:pt x="4289361" y="196642"/>
                </a:cubicBezTo>
                <a:cubicBezTo>
                  <a:pt x="4363212" y="140627"/>
                  <a:pt x="4433598" y="135488"/>
                  <a:pt x="4498913" y="118915"/>
                </a:cubicBezTo>
                <a:cubicBezTo>
                  <a:pt x="4573135" y="105586"/>
                  <a:pt x="4527062" y="166416"/>
                  <a:pt x="4617330" y="111163"/>
                </a:cubicBezTo>
                <a:cubicBezTo>
                  <a:pt x="4628518" y="129608"/>
                  <a:pt x="4640397" y="129405"/>
                  <a:pt x="4659778" y="118219"/>
                </a:cubicBezTo>
                <a:cubicBezTo>
                  <a:pt x="4695929" y="113193"/>
                  <a:pt x="4695958" y="162259"/>
                  <a:pt x="4730870" y="129432"/>
                </a:cubicBezTo>
                <a:cubicBezTo>
                  <a:pt x="4725822" y="156271"/>
                  <a:pt x="4800214" y="133127"/>
                  <a:pt x="4785037" y="161964"/>
                </a:cubicBezTo>
                <a:cubicBezTo>
                  <a:pt x="4810025" y="183633"/>
                  <a:pt x="4819434" y="143205"/>
                  <a:pt x="4844073" y="161768"/>
                </a:cubicBezTo>
                <a:cubicBezTo>
                  <a:pt x="4870797" y="164132"/>
                  <a:pt x="4827288" y="135164"/>
                  <a:pt x="4856454" y="130488"/>
                </a:cubicBezTo>
                <a:cubicBezTo>
                  <a:pt x="4892086" y="129553"/>
                  <a:pt x="4889263" y="81477"/>
                  <a:pt x="4920038" y="140418"/>
                </a:cubicBezTo>
                <a:cubicBezTo>
                  <a:pt x="4956358" y="122308"/>
                  <a:pt x="4965108" y="149263"/>
                  <a:pt x="5016639" y="158905"/>
                </a:cubicBezTo>
                <a:cubicBezTo>
                  <a:pt x="5037063" y="141828"/>
                  <a:pt x="5054534" y="147986"/>
                  <a:pt x="5072009" y="161502"/>
                </a:cubicBezTo>
                <a:cubicBezTo>
                  <a:pt x="5121260" y="153653"/>
                  <a:pt x="5167555" y="172635"/>
                  <a:pt x="5223626" y="177356"/>
                </a:cubicBezTo>
                <a:cubicBezTo>
                  <a:pt x="5282824" y="155243"/>
                  <a:pt x="5315859" y="195041"/>
                  <a:pt x="5375773" y="199913"/>
                </a:cubicBezTo>
                <a:cubicBezTo>
                  <a:pt x="5432511" y="156218"/>
                  <a:pt x="5417550" y="256036"/>
                  <a:pt x="5467502" y="250963"/>
                </a:cubicBezTo>
                <a:cubicBezTo>
                  <a:pt x="5547124" y="209975"/>
                  <a:pt x="5467171" y="283839"/>
                  <a:pt x="5592395" y="265434"/>
                </a:cubicBezTo>
                <a:cubicBezTo>
                  <a:pt x="5599201" y="258867"/>
                  <a:pt x="5614752" y="264706"/>
                  <a:pt x="5613532" y="273379"/>
                </a:cubicBezTo>
                <a:cubicBezTo>
                  <a:pt x="5621390" y="270408"/>
                  <a:pt x="5639720" y="253173"/>
                  <a:pt x="5642173" y="266904"/>
                </a:cubicBezTo>
                <a:cubicBezTo>
                  <a:pt x="5682296" y="267049"/>
                  <a:pt x="5721812" y="257513"/>
                  <a:pt x="5756910" y="239211"/>
                </a:cubicBezTo>
                <a:cubicBezTo>
                  <a:pt x="5834998" y="260050"/>
                  <a:pt x="5790596" y="197229"/>
                  <a:pt x="5846667" y="201786"/>
                </a:cubicBezTo>
                <a:cubicBezTo>
                  <a:pt x="5892444" y="227312"/>
                  <a:pt x="5908324" y="204527"/>
                  <a:pt x="5960732" y="220708"/>
                </a:cubicBezTo>
                <a:cubicBezTo>
                  <a:pt x="5977124" y="175349"/>
                  <a:pt x="6009640" y="223654"/>
                  <a:pt x="6029542" y="210339"/>
                </a:cubicBezTo>
                <a:cubicBezTo>
                  <a:pt x="6063108" y="261420"/>
                  <a:pt x="6107411" y="160034"/>
                  <a:pt x="6141123" y="159923"/>
                </a:cubicBezTo>
                <a:cubicBezTo>
                  <a:pt x="6198068" y="167749"/>
                  <a:pt x="6260628" y="219715"/>
                  <a:pt x="6290640" y="167441"/>
                </a:cubicBezTo>
                <a:cubicBezTo>
                  <a:pt x="6295193" y="188689"/>
                  <a:pt x="6290494" y="217816"/>
                  <a:pt x="6322806" y="213293"/>
                </a:cubicBezTo>
                <a:cubicBezTo>
                  <a:pt x="6335911" y="223881"/>
                  <a:pt x="6338726" y="256581"/>
                  <a:pt x="6364914" y="240140"/>
                </a:cubicBezTo>
                <a:cubicBezTo>
                  <a:pt x="6331888" y="211628"/>
                  <a:pt x="6385856" y="207033"/>
                  <a:pt x="6380420" y="173195"/>
                </a:cubicBezTo>
                <a:cubicBezTo>
                  <a:pt x="6420580" y="151473"/>
                  <a:pt x="6513519" y="179296"/>
                  <a:pt x="6507891" y="118474"/>
                </a:cubicBezTo>
                <a:cubicBezTo>
                  <a:pt x="6519398" y="82452"/>
                  <a:pt x="6571830" y="137398"/>
                  <a:pt x="6571807" y="98636"/>
                </a:cubicBezTo>
                <a:cubicBezTo>
                  <a:pt x="6594702" y="123421"/>
                  <a:pt x="6634676" y="82071"/>
                  <a:pt x="6671880" y="82931"/>
                </a:cubicBezTo>
                <a:cubicBezTo>
                  <a:pt x="6678855" y="65407"/>
                  <a:pt x="6687415" y="66196"/>
                  <a:pt x="6702266" y="75470"/>
                </a:cubicBezTo>
                <a:cubicBezTo>
                  <a:pt x="6747004" y="78450"/>
                  <a:pt x="6798307" y="53072"/>
                  <a:pt x="6845802" y="24496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495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0DCC097-1DB8-4B6D-85D0-6FBA0E1CA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0B58608-23C8-4441-994D-C6823EEE1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2083506"/>
          </a:xfrm>
          <a:custGeom>
            <a:avLst/>
            <a:gdLst>
              <a:gd name="connsiteX0" fmla="*/ 0 w 12191999"/>
              <a:gd name="connsiteY0" fmla="*/ 0 h 2083506"/>
              <a:gd name="connsiteX1" fmla="*/ 9429748 w 12191999"/>
              <a:gd name="connsiteY1" fmla="*/ 0 h 2083506"/>
              <a:gd name="connsiteX2" fmla="*/ 9429748 w 12191999"/>
              <a:gd name="connsiteY2" fmla="*/ 1 h 2083506"/>
              <a:gd name="connsiteX3" fmla="*/ 12191999 w 12191999"/>
              <a:gd name="connsiteY3" fmla="*/ 1 h 2083506"/>
              <a:gd name="connsiteX4" fmla="*/ 12191999 w 12191999"/>
              <a:gd name="connsiteY4" fmla="*/ 1164372 h 2083506"/>
              <a:gd name="connsiteX5" fmla="*/ 12147852 w 12191999"/>
              <a:gd name="connsiteY5" fmla="*/ 1163783 h 2083506"/>
              <a:gd name="connsiteX6" fmla="*/ 11993604 w 12191999"/>
              <a:gd name="connsiteY6" fmla="*/ 1153496 h 2083506"/>
              <a:gd name="connsiteX7" fmla="*/ 11865319 w 12191999"/>
              <a:gd name="connsiteY7" fmla="*/ 1176624 h 2083506"/>
              <a:gd name="connsiteX8" fmla="*/ 11718353 w 12191999"/>
              <a:gd name="connsiteY8" fmla="*/ 1209136 h 2083506"/>
              <a:gd name="connsiteX9" fmla="*/ 11609067 w 12191999"/>
              <a:gd name="connsiteY9" fmla="*/ 1218512 h 2083506"/>
              <a:gd name="connsiteX10" fmla="*/ 11545958 w 12191999"/>
              <a:gd name="connsiteY10" fmla="*/ 1240430 h 2083506"/>
              <a:gd name="connsiteX11" fmla="*/ 11445770 w 12191999"/>
              <a:gd name="connsiteY11" fmla="*/ 1225780 h 2083506"/>
              <a:gd name="connsiteX12" fmla="*/ 11398842 w 12191999"/>
              <a:gd name="connsiteY12" fmla="*/ 1227250 h 2083506"/>
              <a:gd name="connsiteX13" fmla="*/ 11240093 w 12191999"/>
              <a:gd name="connsiteY13" fmla="*/ 1266797 h 2083506"/>
              <a:gd name="connsiteX14" fmla="*/ 11141364 w 12191999"/>
              <a:gd name="connsiteY14" fmla="*/ 1288059 h 2083506"/>
              <a:gd name="connsiteX15" fmla="*/ 11015396 w 12191999"/>
              <a:gd name="connsiteY15" fmla="*/ 1353104 h 2083506"/>
              <a:gd name="connsiteX16" fmla="*/ 10973905 w 12191999"/>
              <a:gd name="connsiteY16" fmla="*/ 1365109 h 2083506"/>
              <a:gd name="connsiteX17" fmla="*/ 10904858 w 12191999"/>
              <a:gd name="connsiteY17" fmla="*/ 1371966 h 2083506"/>
              <a:gd name="connsiteX18" fmla="*/ 10827883 w 12191999"/>
              <a:gd name="connsiteY18" fmla="*/ 1410270 h 2083506"/>
              <a:gd name="connsiteX19" fmla="*/ 10690996 w 12191999"/>
              <a:gd name="connsiteY19" fmla="*/ 1426394 h 2083506"/>
              <a:gd name="connsiteX20" fmla="*/ 10624461 w 12191999"/>
              <a:gd name="connsiteY20" fmla="*/ 1444283 h 2083506"/>
              <a:gd name="connsiteX21" fmla="*/ 10517208 w 12191999"/>
              <a:gd name="connsiteY21" fmla="*/ 1478947 h 2083506"/>
              <a:gd name="connsiteX22" fmla="*/ 10497937 w 12191999"/>
              <a:gd name="connsiteY22" fmla="*/ 1469831 h 2083506"/>
              <a:gd name="connsiteX23" fmla="*/ 10471201 w 12191999"/>
              <a:gd name="connsiteY23" fmla="*/ 1486037 h 2083506"/>
              <a:gd name="connsiteX24" fmla="*/ 10448263 w 12191999"/>
              <a:gd name="connsiteY24" fmla="*/ 1478223 h 2083506"/>
              <a:gd name="connsiteX25" fmla="*/ 10388089 w 12191999"/>
              <a:gd name="connsiteY25" fmla="*/ 1507175 h 2083506"/>
              <a:gd name="connsiteX26" fmla="*/ 10333720 w 12191999"/>
              <a:gd name="connsiteY26" fmla="*/ 1515848 h 2083506"/>
              <a:gd name="connsiteX27" fmla="*/ 10104338 w 12191999"/>
              <a:gd name="connsiteY27" fmla="*/ 1569424 h 2083506"/>
              <a:gd name="connsiteX28" fmla="*/ 9910445 w 12191999"/>
              <a:gd name="connsiteY28" fmla="*/ 1632275 h 2083506"/>
              <a:gd name="connsiteX29" fmla="*/ 9770872 w 12191999"/>
              <a:gd name="connsiteY29" fmla="*/ 1688088 h 2083506"/>
              <a:gd name="connsiteX30" fmla="*/ 9733849 w 12191999"/>
              <a:gd name="connsiteY30" fmla="*/ 1700034 h 2083506"/>
              <a:gd name="connsiteX31" fmla="*/ 9703714 w 12191999"/>
              <a:gd name="connsiteY31" fmla="*/ 1730093 h 2083506"/>
              <a:gd name="connsiteX32" fmla="*/ 9698351 w 12191999"/>
              <a:gd name="connsiteY32" fmla="*/ 1730377 h 2083506"/>
              <a:gd name="connsiteX33" fmla="*/ 9632895 w 12191999"/>
              <a:gd name="connsiteY33" fmla="*/ 1736363 h 2083506"/>
              <a:gd name="connsiteX34" fmla="*/ 9569107 w 12191999"/>
              <a:gd name="connsiteY34" fmla="*/ 1741010 h 2083506"/>
              <a:gd name="connsiteX35" fmla="*/ 9536451 w 12191999"/>
              <a:gd name="connsiteY35" fmla="*/ 1755120 h 2083506"/>
              <a:gd name="connsiteX36" fmla="*/ 9529385 w 12191999"/>
              <a:gd name="connsiteY36" fmla="*/ 1757515 h 2083506"/>
              <a:gd name="connsiteX37" fmla="*/ 9498527 w 12191999"/>
              <a:gd name="connsiteY37" fmla="*/ 1753117 h 2083506"/>
              <a:gd name="connsiteX38" fmla="*/ 9436642 w 12191999"/>
              <a:gd name="connsiteY38" fmla="*/ 1755478 h 2083506"/>
              <a:gd name="connsiteX39" fmla="*/ 9429748 w 12191999"/>
              <a:gd name="connsiteY39" fmla="*/ 1756317 h 2083506"/>
              <a:gd name="connsiteX40" fmla="*/ 9429748 w 12191999"/>
              <a:gd name="connsiteY40" fmla="*/ 1768745 h 2083506"/>
              <a:gd name="connsiteX41" fmla="*/ 9425802 w 12191999"/>
              <a:gd name="connsiteY41" fmla="*/ 1769273 h 2083506"/>
              <a:gd name="connsiteX42" fmla="*/ 9349763 w 12191999"/>
              <a:gd name="connsiteY42" fmla="*/ 1776107 h 2083506"/>
              <a:gd name="connsiteX43" fmla="*/ 9256503 w 12191999"/>
              <a:gd name="connsiteY43" fmla="*/ 1800699 h 2083506"/>
              <a:gd name="connsiteX44" fmla="*/ 9222873 w 12191999"/>
              <a:gd name="connsiteY44" fmla="*/ 1803003 h 2083506"/>
              <a:gd name="connsiteX45" fmla="*/ 9224095 w 12191999"/>
              <a:gd name="connsiteY45" fmla="*/ 1807355 h 2083506"/>
              <a:gd name="connsiteX46" fmla="*/ 9211603 w 12191999"/>
              <a:gd name="connsiteY46" fmla="*/ 1807675 h 2083506"/>
              <a:gd name="connsiteX47" fmla="*/ 9183719 w 12191999"/>
              <a:gd name="connsiteY47" fmla="*/ 1807781 h 2083506"/>
              <a:gd name="connsiteX48" fmla="*/ 9100221 w 12191999"/>
              <a:gd name="connsiteY48" fmla="*/ 1808989 h 2083506"/>
              <a:gd name="connsiteX49" fmla="*/ 9077439 w 12191999"/>
              <a:gd name="connsiteY49" fmla="*/ 1817333 h 2083506"/>
              <a:gd name="connsiteX50" fmla="*/ 9055889 w 12191999"/>
              <a:gd name="connsiteY50" fmla="*/ 1817464 h 2083506"/>
              <a:gd name="connsiteX51" fmla="*/ 8930912 w 12191999"/>
              <a:gd name="connsiteY51" fmla="*/ 1828648 h 2083506"/>
              <a:gd name="connsiteX52" fmla="*/ 8913729 w 12191999"/>
              <a:gd name="connsiteY52" fmla="*/ 1829483 h 2083506"/>
              <a:gd name="connsiteX53" fmla="*/ 8904423 w 12191999"/>
              <a:gd name="connsiteY53" fmla="*/ 1833234 h 2083506"/>
              <a:gd name="connsiteX54" fmla="*/ 8871099 w 12191999"/>
              <a:gd name="connsiteY54" fmla="*/ 1833979 h 2083506"/>
              <a:gd name="connsiteX55" fmla="*/ 8869557 w 12191999"/>
              <a:gd name="connsiteY55" fmla="*/ 1836113 h 2083506"/>
              <a:gd name="connsiteX56" fmla="*/ 8760021 w 12191999"/>
              <a:gd name="connsiteY56" fmla="*/ 1854442 h 2083506"/>
              <a:gd name="connsiteX57" fmla="*/ 8741254 w 12191999"/>
              <a:gd name="connsiteY57" fmla="*/ 1857469 h 2083506"/>
              <a:gd name="connsiteX58" fmla="*/ 8725039 w 12191999"/>
              <a:gd name="connsiteY58" fmla="*/ 1856552 h 2083506"/>
              <a:gd name="connsiteX59" fmla="*/ 8635265 w 12191999"/>
              <a:gd name="connsiteY59" fmla="*/ 1859168 h 2083506"/>
              <a:gd name="connsiteX60" fmla="*/ 8613911 w 12191999"/>
              <a:gd name="connsiteY60" fmla="*/ 1857561 h 2083506"/>
              <a:gd name="connsiteX61" fmla="*/ 8604931 w 12191999"/>
              <a:gd name="connsiteY61" fmla="*/ 1854170 h 2083506"/>
              <a:gd name="connsiteX62" fmla="*/ 8570171 w 12191999"/>
              <a:gd name="connsiteY62" fmla="*/ 1860579 h 2083506"/>
              <a:gd name="connsiteX63" fmla="*/ 8516537 w 12191999"/>
              <a:gd name="connsiteY63" fmla="*/ 1864971 h 2083506"/>
              <a:gd name="connsiteX64" fmla="*/ 8491046 w 12191999"/>
              <a:gd name="connsiteY64" fmla="*/ 1868141 h 2083506"/>
              <a:gd name="connsiteX65" fmla="*/ 8470478 w 12191999"/>
              <a:gd name="connsiteY65" fmla="*/ 1866216 h 2083506"/>
              <a:gd name="connsiteX66" fmla="*/ 8353433 w 12191999"/>
              <a:gd name="connsiteY66" fmla="*/ 1865729 h 2083506"/>
              <a:gd name="connsiteX67" fmla="*/ 8347675 w 12191999"/>
              <a:gd name="connsiteY67" fmla="*/ 1865075 h 2083506"/>
              <a:gd name="connsiteX68" fmla="*/ 8343939 w 12191999"/>
              <a:gd name="connsiteY68" fmla="*/ 1865677 h 2083506"/>
              <a:gd name="connsiteX69" fmla="*/ 8221566 w 12191999"/>
              <a:gd name="connsiteY69" fmla="*/ 1881148 h 2083506"/>
              <a:gd name="connsiteX70" fmla="*/ 8066095 w 12191999"/>
              <a:gd name="connsiteY70" fmla="*/ 1919902 h 2083506"/>
              <a:gd name="connsiteX71" fmla="*/ 8044849 w 12191999"/>
              <a:gd name="connsiteY71" fmla="*/ 1916308 h 2083506"/>
              <a:gd name="connsiteX72" fmla="*/ 8041142 w 12191999"/>
              <a:gd name="connsiteY72" fmla="*/ 1915506 h 2083506"/>
              <a:gd name="connsiteX73" fmla="*/ 8022159 w 12191999"/>
              <a:gd name="connsiteY73" fmla="*/ 1911521 h 2083506"/>
              <a:gd name="connsiteX74" fmla="*/ 7944932 w 12191999"/>
              <a:gd name="connsiteY74" fmla="*/ 1917265 h 2083506"/>
              <a:gd name="connsiteX75" fmla="*/ 7879011 w 12191999"/>
              <a:gd name="connsiteY75" fmla="*/ 1928570 h 2083506"/>
              <a:gd name="connsiteX76" fmla="*/ 7865529 w 12191999"/>
              <a:gd name="connsiteY76" fmla="*/ 1934399 h 2083506"/>
              <a:gd name="connsiteX77" fmla="*/ 7774801 w 12191999"/>
              <a:gd name="connsiteY77" fmla="*/ 1947969 h 2083506"/>
              <a:gd name="connsiteX78" fmla="*/ 7748398 w 12191999"/>
              <a:gd name="connsiteY78" fmla="*/ 1955982 h 2083506"/>
              <a:gd name="connsiteX79" fmla="*/ 7740684 w 12191999"/>
              <a:gd name="connsiteY79" fmla="*/ 1955717 h 2083506"/>
              <a:gd name="connsiteX80" fmla="*/ 7712976 w 12191999"/>
              <a:gd name="connsiteY80" fmla="*/ 1960442 h 2083506"/>
              <a:gd name="connsiteX81" fmla="*/ 7699956 w 12191999"/>
              <a:gd name="connsiteY81" fmla="*/ 1966104 h 2083506"/>
              <a:gd name="connsiteX82" fmla="*/ 7684158 w 12191999"/>
              <a:gd name="connsiteY82" fmla="*/ 1962927 h 2083506"/>
              <a:gd name="connsiteX83" fmla="*/ 7643109 w 12191999"/>
              <a:gd name="connsiteY83" fmla="*/ 1964400 h 2083506"/>
              <a:gd name="connsiteX84" fmla="*/ 7630180 w 12191999"/>
              <a:gd name="connsiteY84" fmla="*/ 1970266 h 2083506"/>
              <a:gd name="connsiteX85" fmla="*/ 7609131 w 12191999"/>
              <a:gd name="connsiteY85" fmla="*/ 1971774 h 2083506"/>
              <a:gd name="connsiteX86" fmla="*/ 7555555 w 12191999"/>
              <a:gd name="connsiteY86" fmla="*/ 1969491 h 2083506"/>
              <a:gd name="connsiteX87" fmla="*/ 7520919 w 12191999"/>
              <a:gd name="connsiteY87" fmla="*/ 1970177 h 2083506"/>
              <a:gd name="connsiteX88" fmla="*/ 7456258 w 12191999"/>
              <a:gd name="connsiteY88" fmla="*/ 1960468 h 2083506"/>
              <a:gd name="connsiteX89" fmla="*/ 7393047 w 12191999"/>
              <a:gd name="connsiteY89" fmla="*/ 1952408 h 2083506"/>
              <a:gd name="connsiteX90" fmla="*/ 7199912 w 12191999"/>
              <a:gd name="connsiteY90" fmla="*/ 1959913 h 2083506"/>
              <a:gd name="connsiteX91" fmla="*/ 7146774 w 12191999"/>
              <a:gd name="connsiteY91" fmla="*/ 1956641 h 2083506"/>
              <a:gd name="connsiteX92" fmla="*/ 7122244 w 12191999"/>
              <a:gd name="connsiteY92" fmla="*/ 1953891 h 2083506"/>
              <a:gd name="connsiteX93" fmla="*/ 7032241 w 12191999"/>
              <a:gd name="connsiteY93" fmla="*/ 1962723 h 2083506"/>
              <a:gd name="connsiteX94" fmla="*/ 6941492 w 12191999"/>
              <a:gd name="connsiteY94" fmla="*/ 1976868 h 2083506"/>
              <a:gd name="connsiteX95" fmla="*/ 6906514 w 12191999"/>
              <a:gd name="connsiteY95" fmla="*/ 1968589 h 2083506"/>
              <a:gd name="connsiteX96" fmla="*/ 6826395 w 12191999"/>
              <a:gd name="connsiteY96" fmla="*/ 1974141 h 2083506"/>
              <a:gd name="connsiteX97" fmla="*/ 6716431 w 12191999"/>
              <a:gd name="connsiteY97" fmla="*/ 2004297 h 2083506"/>
              <a:gd name="connsiteX98" fmla="*/ 6569607 w 12191999"/>
              <a:gd name="connsiteY98" fmla="*/ 2015496 h 2083506"/>
              <a:gd name="connsiteX99" fmla="*/ 6561430 w 12191999"/>
              <a:gd name="connsiteY99" fmla="*/ 2020996 h 2083506"/>
              <a:gd name="connsiteX100" fmla="*/ 6549371 w 12191999"/>
              <a:gd name="connsiteY100" fmla="*/ 2024747 h 2083506"/>
              <a:gd name="connsiteX101" fmla="*/ 6547040 w 12191999"/>
              <a:gd name="connsiteY101" fmla="*/ 2024474 h 2083506"/>
              <a:gd name="connsiteX102" fmla="*/ 6530482 w 12191999"/>
              <a:gd name="connsiteY102" fmla="*/ 2026659 h 2083506"/>
              <a:gd name="connsiteX103" fmla="*/ 6528565 w 12191999"/>
              <a:gd name="connsiteY103" fmla="*/ 2028600 h 2083506"/>
              <a:gd name="connsiteX104" fmla="*/ 6517741 w 12191999"/>
              <a:gd name="connsiteY104" fmla="*/ 2030558 h 2083506"/>
              <a:gd name="connsiteX105" fmla="*/ 6497855 w 12191999"/>
              <a:gd name="connsiteY105" fmla="*/ 2035650 h 2083506"/>
              <a:gd name="connsiteX106" fmla="*/ 6492785 w 12191999"/>
              <a:gd name="connsiteY106" fmla="*/ 2035444 h 2083506"/>
              <a:gd name="connsiteX107" fmla="*/ 6460692 w 12191999"/>
              <a:gd name="connsiteY107" fmla="*/ 2041321 h 2083506"/>
              <a:gd name="connsiteX108" fmla="*/ 6459609 w 12191999"/>
              <a:gd name="connsiteY108" fmla="*/ 2040851 h 2083506"/>
              <a:gd name="connsiteX109" fmla="*/ 6447765 w 12191999"/>
              <a:gd name="connsiteY109" fmla="*/ 2040102 h 2083506"/>
              <a:gd name="connsiteX110" fmla="*/ 6426590 w 12191999"/>
              <a:gd name="connsiteY110" fmla="*/ 2039928 h 2083506"/>
              <a:gd name="connsiteX111" fmla="*/ 6401693 w 12191999"/>
              <a:gd name="connsiteY111" fmla="*/ 2033537 h 2083506"/>
              <a:gd name="connsiteX112" fmla="*/ 6387141 w 12191999"/>
              <a:gd name="connsiteY112" fmla="*/ 2033161 h 2083506"/>
              <a:gd name="connsiteX113" fmla="*/ 6357846 w 12191999"/>
              <a:gd name="connsiteY113" fmla="*/ 2036782 h 2083506"/>
              <a:gd name="connsiteX114" fmla="*/ 6342914 w 12191999"/>
              <a:gd name="connsiteY114" fmla="*/ 2037585 h 2083506"/>
              <a:gd name="connsiteX115" fmla="*/ 6336300 w 12191999"/>
              <a:gd name="connsiteY115" fmla="*/ 2038781 h 2083506"/>
              <a:gd name="connsiteX116" fmla="*/ 6317178 w 12191999"/>
              <a:gd name="connsiteY116" fmla="*/ 2038968 h 2083506"/>
              <a:gd name="connsiteX117" fmla="*/ 6161427 w 12191999"/>
              <a:gd name="connsiteY117" fmla="*/ 2047338 h 2083506"/>
              <a:gd name="connsiteX118" fmla="*/ 6097339 w 12191999"/>
              <a:gd name="connsiteY118" fmla="*/ 2082438 h 2083506"/>
              <a:gd name="connsiteX119" fmla="*/ 6079059 w 12191999"/>
              <a:gd name="connsiteY119" fmla="*/ 2081299 h 2083506"/>
              <a:gd name="connsiteX120" fmla="*/ 5998439 w 12191999"/>
              <a:gd name="connsiteY120" fmla="*/ 2070958 h 2083506"/>
              <a:gd name="connsiteX121" fmla="*/ 5904290 w 12191999"/>
              <a:gd name="connsiteY121" fmla="*/ 2070255 h 2083506"/>
              <a:gd name="connsiteX122" fmla="*/ 5814867 w 12191999"/>
              <a:gd name="connsiteY122" fmla="*/ 2079032 h 2083506"/>
              <a:gd name="connsiteX123" fmla="*/ 5725743 w 12191999"/>
              <a:gd name="connsiteY123" fmla="*/ 2070558 h 2083506"/>
              <a:gd name="connsiteX124" fmla="*/ 5650546 w 12191999"/>
              <a:gd name="connsiteY124" fmla="*/ 2052412 h 2083506"/>
              <a:gd name="connsiteX125" fmla="*/ 5581284 w 12191999"/>
              <a:gd name="connsiteY125" fmla="*/ 2023175 h 2083506"/>
              <a:gd name="connsiteX126" fmla="*/ 5572593 w 12191999"/>
              <a:gd name="connsiteY126" fmla="*/ 2018391 h 2083506"/>
              <a:gd name="connsiteX127" fmla="*/ 5548580 w 12191999"/>
              <a:gd name="connsiteY127" fmla="*/ 2016951 h 2083506"/>
              <a:gd name="connsiteX128" fmla="*/ 5471173 w 12191999"/>
              <a:gd name="connsiteY128" fmla="*/ 2018786 h 2083506"/>
              <a:gd name="connsiteX129" fmla="*/ 5340320 w 12191999"/>
              <a:gd name="connsiteY129" fmla="*/ 2037611 h 2083506"/>
              <a:gd name="connsiteX130" fmla="*/ 5254376 w 12191999"/>
              <a:gd name="connsiteY130" fmla="*/ 2042928 h 2083506"/>
              <a:gd name="connsiteX131" fmla="*/ 5258035 w 12191999"/>
              <a:gd name="connsiteY131" fmla="*/ 2035649 h 2083506"/>
              <a:gd name="connsiteX132" fmla="*/ 5230622 w 12191999"/>
              <a:gd name="connsiteY132" fmla="*/ 2024576 h 2083506"/>
              <a:gd name="connsiteX133" fmla="*/ 5026203 w 12191999"/>
              <a:gd name="connsiteY133" fmla="*/ 2030162 h 2083506"/>
              <a:gd name="connsiteX134" fmla="*/ 4973988 w 12191999"/>
              <a:gd name="connsiteY134" fmla="*/ 2026668 h 2083506"/>
              <a:gd name="connsiteX135" fmla="*/ 4928030 w 12191999"/>
              <a:gd name="connsiteY135" fmla="*/ 2033642 h 2083506"/>
              <a:gd name="connsiteX136" fmla="*/ 4908970 w 12191999"/>
              <a:gd name="connsiteY136" fmla="*/ 2030033 h 2083506"/>
              <a:gd name="connsiteX137" fmla="*/ 4905679 w 12191999"/>
              <a:gd name="connsiteY137" fmla="*/ 2029300 h 2083506"/>
              <a:gd name="connsiteX138" fmla="*/ 4892525 w 12191999"/>
              <a:gd name="connsiteY138" fmla="*/ 2028768 h 2083506"/>
              <a:gd name="connsiteX139" fmla="*/ 4888818 w 12191999"/>
              <a:gd name="connsiteY139" fmla="*/ 2025619 h 2083506"/>
              <a:gd name="connsiteX140" fmla="*/ 4869018 w 12191999"/>
              <a:gd name="connsiteY140" fmla="*/ 2022668 h 2083506"/>
              <a:gd name="connsiteX141" fmla="*/ 4844804 w 12191999"/>
              <a:gd name="connsiteY141" fmla="*/ 2022527 h 2083506"/>
              <a:gd name="connsiteX142" fmla="*/ 4758778 w 12191999"/>
              <a:gd name="connsiteY142" fmla="*/ 2021694 h 2083506"/>
              <a:gd name="connsiteX143" fmla="*/ 4744748 w 12191999"/>
              <a:gd name="connsiteY143" fmla="*/ 2023396 h 2083506"/>
              <a:gd name="connsiteX144" fmla="*/ 4698956 w 12191999"/>
              <a:gd name="connsiteY144" fmla="*/ 2020558 h 2083506"/>
              <a:gd name="connsiteX145" fmla="*/ 4658147 w 12191999"/>
              <a:gd name="connsiteY145" fmla="*/ 2019920 h 2083506"/>
              <a:gd name="connsiteX146" fmla="*/ 4631706 w 12191999"/>
              <a:gd name="connsiteY146" fmla="*/ 2021274 h 2083506"/>
              <a:gd name="connsiteX147" fmla="*/ 4624776 w 12191999"/>
              <a:gd name="connsiteY147" fmla="*/ 2020152 h 2083506"/>
              <a:gd name="connsiteX148" fmla="*/ 4598150 w 12191999"/>
              <a:gd name="connsiteY148" fmla="*/ 2019429 h 2083506"/>
              <a:gd name="connsiteX149" fmla="*/ 4584588 w 12191999"/>
              <a:gd name="connsiteY149" fmla="*/ 2021092 h 2083506"/>
              <a:gd name="connsiteX150" fmla="*/ 4571203 w 12191999"/>
              <a:gd name="connsiteY150" fmla="*/ 2017263 h 2083506"/>
              <a:gd name="connsiteX151" fmla="*/ 4567930 w 12191999"/>
              <a:gd name="connsiteY151" fmla="*/ 2014458 h 2083506"/>
              <a:gd name="connsiteX152" fmla="*/ 4548984 w 12191999"/>
              <a:gd name="connsiteY152" fmla="*/ 2015717 h 2083506"/>
              <a:gd name="connsiteX153" fmla="*/ 4533451 w 12191999"/>
              <a:gd name="connsiteY153" fmla="*/ 2012976 h 2083506"/>
              <a:gd name="connsiteX154" fmla="*/ 4519910 w 12191999"/>
              <a:gd name="connsiteY154" fmla="*/ 2014768 h 2083506"/>
              <a:gd name="connsiteX155" fmla="*/ 4514290 w 12191999"/>
              <a:gd name="connsiteY155" fmla="*/ 2014364 h 2083506"/>
              <a:gd name="connsiteX156" fmla="*/ 4500320 w 12191999"/>
              <a:gd name="connsiteY156" fmla="*/ 2013007 h 2083506"/>
              <a:gd name="connsiteX157" fmla="*/ 4476219 w 12191999"/>
              <a:gd name="connsiteY157" fmla="*/ 2009993 h 2083506"/>
              <a:gd name="connsiteX158" fmla="*/ 4468701 w 12191999"/>
              <a:gd name="connsiteY158" fmla="*/ 2009574 h 2083506"/>
              <a:gd name="connsiteX159" fmla="*/ 4452333 w 12191999"/>
              <a:gd name="connsiteY159" fmla="*/ 2004964 h 2083506"/>
              <a:gd name="connsiteX160" fmla="*/ 4420644 w 12191999"/>
              <a:gd name="connsiteY160" fmla="*/ 2001021 h 2083506"/>
              <a:gd name="connsiteX161" fmla="*/ 4364856 w 12191999"/>
              <a:gd name="connsiteY161" fmla="*/ 1987267 h 2083506"/>
              <a:gd name="connsiteX162" fmla="*/ 4332062 w 12191999"/>
              <a:gd name="connsiteY162" fmla="*/ 1980703 h 2083506"/>
              <a:gd name="connsiteX163" fmla="*/ 4309876 w 12191999"/>
              <a:gd name="connsiteY163" fmla="*/ 1974653 h 2083506"/>
              <a:gd name="connsiteX164" fmla="*/ 4244391 w 12191999"/>
              <a:gd name="connsiteY164" fmla="*/ 1966109 h 2083506"/>
              <a:gd name="connsiteX165" fmla="*/ 4132071 w 12191999"/>
              <a:gd name="connsiteY165" fmla="*/ 1954813 h 2083506"/>
              <a:gd name="connsiteX166" fmla="*/ 4109069 w 12191999"/>
              <a:gd name="connsiteY166" fmla="*/ 1951778 h 2083506"/>
              <a:gd name="connsiteX167" fmla="*/ 4092908 w 12191999"/>
              <a:gd name="connsiteY167" fmla="*/ 1946662 h 2083506"/>
              <a:gd name="connsiteX168" fmla="*/ 4092306 w 12191999"/>
              <a:gd name="connsiteY168" fmla="*/ 1943291 h 2083506"/>
              <a:gd name="connsiteX169" fmla="*/ 4080234 w 12191999"/>
              <a:gd name="connsiteY169" fmla="*/ 1941219 h 2083506"/>
              <a:gd name="connsiteX170" fmla="*/ 4077778 w 12191999"/>
              <a:gd name="connsiteY170" fmla="*/ 1940145 h 2083506"/>
              <a:gd name="connsiteX171" fmla="*/ 4062936 w 12191999"/>
              <a:gd name="connsiteY171" fmla="*/ 1934506 h 2083506"/>
              <a:gd name="connsiteX172" fmla="*/ 4012506 w 12191999"/>
              <a:gd name="connsiteY172" fmla="*/ 1935475 h 2083506"/>
              <a:gd name="connsiteX173" fmla="*/ 3965880 w 12191999"/>
              <a:gd name="connsiteY173" fmla="*/ 1925968 h 2083506"/>
              <a:gd name="connsiteX174" fmla="*/ 3765338 w 12191999"/>
              <a:gd name="connsiteY174" fmla="*/ 1906649 h 2083506"/>
              <a:gd name="connsiteX175" fmla="*/ 3749493 w 12191999"/>
              <a:gd name="connsiteY175" fmla="*/ 1893071 h 2083506"/>
              <a:gd name="connsiteX176" fmla="*/ 3672704 w 12191999"/>
              <a:gd name="connsiteY176" fmla="*/ 1881383 h 2083506"/>
              <a:gd name="connsiteX177" fmla="*/ 3530082 w 12191999"/>
              <a:gd name="connsiteY177" fmla="*/ 1883187 h 2083506"/>
              <a:gd name="connsiteX178" fmla="*/ 3387664 w 12191999"/>
              <a:gd name="connsiteY178" fmla="*/ 1862579 h 2083506"/>
              <a:gd name="connsiteX179" fmla="*/ 3371681 w 12191999"/>
              <a:gd name="connsiteY179" fmla="*/ 1865293 h 2083506"/>
              <a:gd name="connsiteX180" fmla="*/ 3355305 w 12191999"/>
              <a:gd name="connsiteY180" fmla="*/ 1865842 h 2083506"/>
              <a:gd name="connsiteX181" fmla="*/ 3353790 w 12191999"/>
              <a:gd name="connsiteY181" fmla="*/ 1865158 h 2083506"/>
              <a:gd name="connsiteX182" fmla="*/ 3336210 w 12191999"/>
              <a:gd name="connsiteY182" fmla="*/ 1863564 h 2083506"/>
              <a:gd name="connsiteX183" fmla="*/ 3331381 w 12191999"/>
              <a:gd name="connsiteY183" fmla="*/ 1864716 h 2083506"/>
              <a:gd name="connsiteX184" fmla="*/ 3319012 w 12191999"/>
              <a:gd name="connsiteY184" fmla="*/ 1864093 h 2083506"/>
              <a:gd name="connsiteX185" fmla="*/ 3293818 w 12191999"/>
              <a:gd name="connsiteY185" fmla="*/ 1864135 h 2083506"/>
              <a:gd name="connsiteX186" fmla="*/ 3289881 w 12191999"/>
              <a:gd name="connsiteY186" fmla="*/ 1862954 h 2083506"/>
              <a:gd name="connsiteX187" fmla="*/ 3253090 w 12191999"/>
              <a:gd name="connsiteY187" fmla="*/ 1861164 h 2083506"/>
              <a:gd name="connsiteX188" fmla="*/ 3252949 w 12191999"/>
              <a:gd name="connsiteY188" fmla="*/ 1860574 h 2083506"/>
              <a:gd name="connsiteX189" fmla="*/ 3244187 w 12191999"/>
              <a:gd name="connsiteY189" fmla="*/ 1857604 h 2083506"/>
              <a:gd name="connsiteX190" fmla="*/ 3246570 w 12191999"/>
              <a:gd name="connsiteY190" fmla="*/ 1852946 h 2083506"/>
              <a:gd name="connsiteX191" fmla="*/ 3237810 w 12191999"/>
              <a:gd name="connsiteY191" fmla="*/ 1853064 h 2083506"/>
              <a:gd name="connsiteX192" fmla="*/ 3230822 w 12191999"/>
              <a:gd name="connsiteY192" fmla="*/ 1855474 h 2083506"/>
              <a:gd name="connsiteX193" fmla="*/ 3136549 w 12191999"/>
              <a:gd name="connsiteY193" fmla="*/ 1874037 h 2083506"/>
              <a:gd name="connsiteX194" fmla="*/ 2845754 w 12191999"/>
              <a:gd name="connsiteY194" fmla="*/ 1910932 h 2083506"/>
              <a:gd name="connsiteX195" fmla="*/ 2786878 w 12191999"/>
              <a:gd name="connsiteY195" fmla="*/ 1917162 h 2083506"/>
              <a:gd name="connsiteX196" fmla="*/ 2725298 w 12191999"/>
              <a:gd name="connsiteY196" fmla="*/ 1912340 h 2083506"/>
              <a:gd name="connsiteX197" fmla="*/ 2697754 w 12191999"/>
              <a:gd name="connsiteY197" fmla="*/ 1914863 h 2083506"/>
              <a:gd name="connsiteX198" fmla="*/ 2568063 w 12191999"/>
              <a:gd name="connsiteY198" fmla="*/ 1936283 h 2083506"/>
              <a:gd name="connsiteX199" fmla="*/ 2489784 w 12191999"/>
              <a:gd name="connsiteY199" fmla="*/ 1943720 h 2083506"/>
              <a:gd name="connsiteX200" fmla="*/ 2458978 w 12191999"/>
              <a:gd name="connsiteY200" fmla="*/ 1938095 h 2083506"/>
              <a:gd name="connsiteX201" fmla="*/ 2318712 w 12191999"/>
              <a:gd name="connsiteY201" fmla="*/ 1934474 h 2083506"/>
              <a:gd name="connsiteX202" fmla="*/ 2268709 w 12191999"/>
              <a:gd name="connsiteY202" fmla="*/ 1940521 h 2083506"/>
              <a:gd name="connsiteX203" fmla="*/ 2264080 w 12191999"/>
              <a:gd name="connsiteY203" fmla="*/ 1941232 h 2083506"/>
              <a:gd name="connsiteX204" fmla="*/ 2254684 w 12191999"/>
              <a:gd name="connsiteY204" fmla="*/ 1943524 h 2083506"/>
              <a:gd name="connsiteX205" fmla="*/ 2252523 w 12191999"/>
              <a:gd name="connsiteY205" fmla="*/ 1943004 h 2083506"/>
              <a:gd name="connsiteX206" fmla="*/ 2173350 w 12191999"/>
              <a:gd name="connsiteY206" fmla="*/ 1929202 h 2083506"/>
              <a:gd name="connsiteX207" fmla="*/ 2155266 w 12191999"/>
              <a:gd name="connsiteY207" fmla="*/ 1920267 h 2083506"/>
              <a:gd name="connsiteX208" fmla="*/ 2091013 w 12191999"/>
              <a:gd name="connsiteY208" fmla="*/ 1914631 h 2083506"/>
              <a:gd name="connsiteX209" fmla="*/ 2030712 w 12191999"/>
              <a:gd name="connsiteY209" fmla="*/ 1897690 h 2083506"/>
              <a:gd name="connsiteX210" fmla="*/ 1908838 w 12191999"/>
              <a:gd name="connsiteY210" fmla="*/ 1892222 h 2083506"/>
              <a:gd name="connsiteX211" fmla="*/ 1877796 w 12191999"/>
              <a:gd name="connsiteY211" fmla="*/ 1883887 h 2083506"/>
              <a:gd name="connsiteX212" fmla="*/ 1875824 w 12191999"/>
              <a:gd name="connsiteY212" fmla="*/ 1879265 h 2083506"/>
              <a:gd name="connsiteX213" fmla="*/ 1823048 w 12191999"/>
              <a:gd name="connsiteY213" fmla="*/ 1881064 h 2083506"/>
              <a:gd name="connsiteX214" fmla="*/ 1765736 w 12191999"/>
              <a:gd name="connsiteY214" fmla="*/ 1856578 h 2083506"/>
              <a:gd name="connsiteX215" fmla="*/ 1725669 w 12191999"/>
              <a:gd name="connsiteY215" fmla="*/ 1833744 h 2083506"/>
              <a:gd name="connsiteX216" fmla="*/ 1725216 w 12191999"/>
              <a:gd name="connsiteY216" fmla="*/ 1829447 h 2083506"/>
              <a:gd name="connsiteX217" fmla="*/ 1721485 w 12191999"/>
              <a:gd name="connsiteY217" fmla="*/ 1828960 h 2083506"/>
              <a:gd name="connsiteX218" fmla="*/ 1717786 w 12191999"/>
              <a:gd name="connsiteY218" fmla="*/ 1832224 h 2083506"/>
              <a:gd name="connsiteX219" fmla="*/ 1689907 w 12191999"/>
              <a:gd name="connsiteY219" fmla="*/ 1825425 h 2083506"/>
              <a:gd name="connsiteX220" fmla="*/ 1688093 w 12191999"/>
              <a:gd name="connsiteY220" fmla="*/ 1817391 h 2083506"/>
              <a:gd name="connsiteX221" fmla="*/ 1496789 w 12191999"/>
              <a:gd name="connsiteY221" fmla="*/ 1805297 h 2083506"/>
              <a:gd name="connsiteX222" fmla="*/ 1392839 w 12191999"/>
              <a:gd name="connsiteY222" fmla="*/ 1758649 h 2083506"/>
              <a:gd name="connsiteX223" fmla="*/ 1360872 w 12191999"/>
              <a:gd name="connsiteY223" fmla="*/ 1752441 h 2083506"/>
              <a:gd name="connsiteX224" fmla="*/ 1313885 w 12191999"/>
              <a:gd name="connsiteY224" fmla="*/ 1731785 h 2083506"/>
              <a:gd name="connsiteX225" fmla="*/ 1247665 w 12191999"/>
              <a:gd name="connsiteY225" fmla="*/ 1727765 h 2083506"/>
              <a:gd name="connsiteX226" fmla="*/ 1196850 w 12191999"/>
              <a:gd name="connsiteY226" fmla="*/ 1729622 h 2083506"/>
              <a:gd name="connsiteX227" fmla="*/ 1168728 w 12191999"/>
              <a:gd name="connsiteY227" fmla="*/ 1728550 h 2083506"/>
              <a:gd name="connsiteX228" fmla="*/ 1096918 w 12191999"/>
              <a:gd name="connsiteY228" fmla="*/ 1721485 h 2083506"/>
              <a:gd name="connsiteX229" fmla="*/ 1094082 w 12191999"/>
              <a:gd name="connsiteY229" fmla="*/ 1720113 h 2083506"/>
              <a:gd name="connsiteX230" fmla="*/ 1040782 w 12191999"/>
              <a:gd name="connsiteY230" fmla="*/ 1721762 h 2083506"/>
              <a:gd name="connsiteX231" fmla="*/ 955980 w 12191999"/>
              <a:gd name="connsiteY231" fmla="*/ 1719289 h 2083506"/>
              <a:gd name="connsiteX232" fmla="*/ 926108 w 12191999"/>
              <a:gd name="connsiteY232" fmla="*/ 1715917 h 2083506"/>
              <a:gd name="connsiteX233" fmla="*/ 876049 w 12191999"/>
              <a:gd name="connsiteY233" fmla="*/ 1710422 h 2083506"/>
              <a:gd name="connsiteX234" fmla="*/ 839194 w 12191999"/>
              <a:gd name="connsiteY234" fmla="*/ 1700176 h 2083506"/>
              <a:gd name="connsiteX235" fmla="*/ 797112 w 12191999"/>
              <a:gd name="connsiteY235" fmla="*/ 1698014 h 2083506"/>
              <a:gd name="connsiteX236" fmla="*/ 786610 w 12191999"/>
              <a:gd name="connsiteY236" fmla="*/ 1705455 h 2083506"/>
              <a:gd name="connsiteX237" fmla="*/ 741833 w 12191999"/>
              <a:gd name="connsiteY237" fmla="*/ 1700566 h 2083506"/>
              <a:gd name="connsiteX238" fmla="*/ 673985 w 12191999"/>
              <a:gd name="connsiteY238" fmla="*/ 1692278 h 2083506"/>
              <a:gd name="connsiteX239" fmla="*/ 634665 w 12191999"/>
              <a:gd name="connsiteY239" fmla="*/ 1689550 h 2083506"/>
              <a:gd name="connsiteX240" fmla="*/ 527471 w 12191999"/>
              <a:gd name="connsiteY240" fmla="*/ 1679869 h 2083506"/>
              <a:gd name="connsiteX241" fmla="*/ 420260 w 12191999"/>
              <a:gd name="connsiteY241" fmla="*/ 1668475 h 2083506"/>
              <a:gd name="connsiteX242" fmla="*/ 357630 w 12191999"/>
              <a:gd name="connsiteY242" fmla="*/ 1652142 h 2083506"/>
              <a:gd name="connsiteX243" fmla="*/ 269407 w 12191999"/>
              <a:gd name="connsiteY243" fmla="*/ 1643812 h 2083506"/>
              <a:gd name="connsiteX244" fmla="*/ 254769 w 12191999"/>
              <a:gd name="connsiteY244" fmla="*/ 1641013 h 2083506"/>
              <a:gd name="connsiteX245" fmla="*/ 150763 w 12191999"/>
              <a:gd name="connsiteY245" fmla="*/ 1628143 h 2083506"/>
              <a:gd name="connsiteX246" fmla="*/ 29133 w 12191999"/>
              <a:gd name="connsiteY246" fmla="*/ 1626172 h 2083506"/>
              <a:gd name="connsiteX247" fmla="*/ 0 w 12191999"/>
              <a:gd name="connsiteY247" fmla="*/ 1619589 h 208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</a:cxnLst>
            <a:rect l="l" t="t" r="r" b="b"/>
            <a:pathLst>
              <a:path w="12191999" h="2083506">
                <a:moveTo>
                  <a:pt x="0" y="0"/>
                </a:moveTo>
                <a:lnTo>
                  <a:pt x="9429748" y="0"/>
                </a:lnTo>
                <a:lnTo>
                  <a:pt x="9429748" y="1"/>
                </a:lnTo>
                <a:lnTo>
                  <a:pt x="12191999" y="1"/>
                </a:lnTo>
                <a:lnTo>
                  <a:pt x="12191999" y="1164372"/>
                </a:lnTo>
                <a:lnTo>
                  <a:pt x="12147852" y="1163783"/>
                </a:lnTo>
                <a:cubicBezTo>
                  <a:pt x="12063101" y="1189107"/>
                  <a:pt x="12045020" y="1156925"/>
                  <a:pt x="11993604" y="1153496"/>
                </a:cubicBezTo>
                <a:cubicBezTo>
                  <a:pt x="11954216" y="1165241"/>
                  <a:pt x="11911195" y="1167350"/>
                  <a:pt x="11865319" y="1176624"/>
                </a:cubicBezTo>
                <a:cubicBezTo>
                  <a:pt x="11822513" y="1184682"/>
                  <a:pt x="11766915" y="1201558"/>
                  <a:pt x="11718353" y="1209136"/>
                </a:cubicBezTo>
                <a:cubicBezTo>
                  <a:pt x="11675379" y="1217463"/>
                  <a:pt x="11638007" y="1216639"/>
                  <a:pt x="11609067" y="1218512"/>
                </a:cubicBezTo>
                <a:cubicBezTo>
                  <a:pt x="11597582" y="1221322"/>
                  <a:pt x="11554280" y="1243577"/>
                  <a:pt x="11545958" y="1240430"/>
                </a:cubicBezTo>
                <a:lnTo>
                  <a:pt x="11445770" y="1225780"/>
                </a:lnTo>
                <a:cubicBezTo>
                  <a:pt x="11425543" y="1230782"/>
                  <a:pt x="11413740" y="1222096"/>
                  <a:pt x="11398842" y="1227250"/>
                </a:cubicBezTo>
                <a:cubicBezTo>
                  <a:pt x="11367060" y="1233093"/>
                  <a:pt x="11269285" y="1263712"/>
                  <a:pt x="11240093" y="1266797"/>
                </a:cubicBezTo>
                <a:cubicBezTo>
                  <a:pt x="11197297" y="1273685"/>
                  <a:pt x="11181311" y="1272682"/>
                  <a:pt x="11141364" y="1288059"/>
                </a:cubicBezTo>
                <a:cubicBezTo>
                  <a:pt x="11099891" y="1305386"/>
                  <a:pt x="11051533" y="1319157"/>
                  <a:pt x="11015396" y="1353104"/>
                </a:cubicBezTo>
                <a:cubicBezTo>
                  <a:pt x="11009424" y="1362217"/>
                  <a:pt x="10992328" y="1361966"/>
                  <a:pt x="10973905" y="1365109"/>
                </a:cubicBezTo>
                <a:cubicBezTo>
                  <a:pt x="10955482" y="1368254"/>
                  <a:pt x="10907369" y="1372817"/>
                  <a:pt x="10904858" y="1371966"/>
                </a:cubicBezTo>
                <a:cubicBezTo>
                  <a:pt x="10880521" y="1379494"/>
                  <a:pt x="10873670" y="1399734"/>
                  <a:pt x="10827883" y="1410270"/>
                </a:cubicBezTo>
                <a:cubicBezTo>
                  <a:pt x="10790248" y="1415655"/>
                  <a:pt x="10724899" y="1420726"/>
                  <a:pt x="10690996" y="1426394"/>
                </a:cubicBezTo>
                <a:cubicBezTo>
                  <a:pt x="10676463" y="1423331"/>
                  <a:pt x="10634514" y="1436908"/>
                  <a:pt x="10624461" y="1444283"/>
                </a:cubicBezTo>
                <a:cubicBezTo>
                  <a:pt x="10601952" y="1468442"/>
                  <a:pt x="10536224" y="1460228"/>
                  <a:pt x="10517208" y="1478947"/>
                </a:cubicBezTo>
                <a:cubicBezTo>
                  <a:pt x="10509508" y="1482271"/>
                  <a:pt x="10505833" y="1468818"/>
                  <a:pt x="10497937" y="1469831"/>
                </a:cubicBezTo>
                <a:lnTo>
                  <a:pt x="10471201" y="1486037"/>
                </a:lnTo>
                <a:lnTo>
                  <a:pt x="10448263" y="1478223"/>
                </a:lnTo>
                <a:lnTo>
                  <a:pt x="10388089" y="1507175"/>
                </a:lnTo>
                <a:cubicBezTo>
                  <a:pt x="10350285" y="1513081"/>
                  <a:pt x="10383281" y="1526586"/>
                  <a:pt x="10333720" y="1515848"/>
                </a:cubicBezTo>
                <a:cubicBezTo>
                  <a:pt x="10286428" y="1526223"/>
                  <a:pt x="10174884" y="1550019"/>
                  <a:pt x="10104338" y="1569424"/>
                </a:cubicBezTo>
                <a:cubicBezTo>
                  <a:pt x="10066963" y="1581564"/>
                  <a:pt x="9967395" y="1605712"/>
                  <a:pt x="9910445" y="1632275"/>
                </a:cubicBezTo>
                <a:cubicBezTo>
                  <a:pt x="9856131" y="1644130"/>
                  <a:pt x="9831118" y="1689967"/>
                  <a:pt x="9770872" y="1688088"/>
                </a:cubicBezTo>
                <a:cubicBezTo>
                  <a:pt x="9769882" y="1691843"/>
                  <a:pt x="9737016" y="1697044"/>
                  <a:pt x="9733849" y="1700034"/>
                </a:cubicBezTo>
                <a:lnTo>
                  <a:pt x="9703714" y="1730093"/>
                </a:lnTo>
                <a:lnTo>
                  <a:pt x="9698351" y="1730377"/>
                </a:lnTo>
                <a:lnTo>
                  <a:pt x="9632895" y="1736363"/>
                </a:lnTo>
                <a:lnTo>
                  <a:pt x="9569107" y="1741010"/>
                </a:lnTo>
                <a:cubicBezTo>
                  <a:pt x="9558961" y="1745882"/>
                  <a:pt x="9548028" y="1750646"/>
                  <a:pt x="9536451" y="1755120"/>
                </a:cubicBezTo>
                <a:lnTo>
                  <a:pt x="9529385" y="1757515"/>
                </a:lnTo>
                <a:lnTo>
                  <a:pt x="9498527" y="1753117"/>
                </a:lnTo>
                <a:lnTo>
                  <a:pt x="9436642" y="1755478"/>
                </a:lnTo>
                <a:lnTo>
                  <a:pt x="9429748" y="1756317"/>
                </a:lnTo>
                <a:lnTo>
                  <a:pt x="9429748" y="1768745"/>
                </a:lnTo>
                <a:lnTo>
                  <a:pt x="9425802" y="1769273"/>
                </a:lnTo>
                <a:cubicBezTo>
                  <a:pt x="9390751" y="1773262"/>
                  <a:pt x="9371406" y="1773457"/>
                  <a:pt x="9349763" y="1776107"/>
                </a:cubicBezTo>
                <a:cubicBezTo>
                  <a:pt x="9314721" y="1782260"/>
                  <a:pt x="9277650" y="1796217"/>
                  <a:pt x="9256503" y="1800699"/>
                </a:cubicBezTo>
                <a:lnTo>
                  <a:pt x="9222873" y="1803003"/>
                </a:lnTo>
                <a:lnTo>
                  <a:pt x="9224095" y="1807355"/>
                </a:lnTo>
                <a:lnTo>
                  <a:pt x="9211603" y="1807675"/>
                </a:lnTo>
                <a:lnTo>
                  <a:pt x="9183719" y="1807781"/>
                </a:lnTo>
                <a:cubicBezTo>
                  <a:pt x="9166319" y="1808439"/>
                  <a:pt x="9117935" y="1807396"/>
                  <a:pt x="9100221" y="1808989"/>
                </a:cubicBezTo>
                <a:cubicBezTo>
                  <a:pt x="9095111" y="1813630"/>
                  <a:pt x="9087224" y="1816160"/>
                  <a:pt x="9077439" y="1817333"/>
                </a:cubicBezTo>
                <a:lnTo>
                  <a:pt x="9055889" y="1817464"/>
                </a:lnTo>
                <a:lnTo>
                  <a:pt x="8930912" y="1828648"/>
                </a:lnTo>
                <a:lnTo>
                  <a:pt x="8913729" y="1829483"/>
                </a:lnTo>
                <a:lnTo>
                  <a:pt x="8904423" y="1833234"/>
                </a:lnTo>
                <a:cubicBezTo>
                  <a:pt x="8897319" y="1833982"/>
                  <a:pt x="8876911" y="1833498"/>
                  <a:pt x="8871099" y="1833979"/>
                </a:cubicBezTo>
                <a:lnTo>
                  <a:pt x="8869557" y="1836113"/>
                </a:lnTo>
                <a:cubicBezTo>
                  <a:pt x="8851043" y="1839524"/>
                  <a:pt x="8781405" y="1850882"/>
                  <a:pt x="8760021" y="1854442"/>
                </a:cubicBezTo>
                <a:cubicBezTo>
                  <a:pt x="8755749" y="1851161"/>
                  <a:pt x="8746183" y="1856343"/>
                  <a:pt x="8741254" y="1857469"/>
                </a:cubicBezTo>
                <a:cubicBezTo>
                  <a:pt x="8740491" y="1855259"/>
                  <a:pt x="8728559" y="1854585"/>
                  <a:pt x="8725039" y="1856552"/>
                </a:cubicBezTo>
                <a:cubicBezTo>
                  <a:pt x="8641157" y="1867333"/>
                  <a:pt x="8683145" y="1845054"/>
                  <a:pt x="8635265" y="1859168"/>
                </a:cubicBezTo>
                <a:cubicBezTo>
                  <a:pt x="8626795" y="1860103"/>
                  <a:pt x="8619931" y="1859212"/>
                  <a:pt x="8613911" y="1857561"/>
                </a:cubicBezTo>
                <a:lnTo>
                  <a:pt x="8604931" y="1854170"/>
                </a:lnTo>
                <a:lnTo>
                  <a:pt x="8570171" y="1860579"/>
                </a:lnTo>
                <a:cubicBezTo>
                  <a:pt x="8553049" y="1862813"/>
                  <a:pt x="8535028" y="1864294"/>
                  <a:pt x="8516537" y="1864971"/>
                </a:cubicBezTo>
                <a:cubicBezTo>
                  <a:pt x="8512388" y="1860455"/>
                  <a:pt x="8497874" y="1866870"/>
                  <a:pt x="8491046" y="1868141"/>
                </a:cubicBezTo>
                <a:cubicBezTo>
                  <a:pt x="8490975" y="1865191"/>
                  <a:pt x="8475847" y="1863778"/>
                  <a:pt x="8470478" y="1866216"/>
                </a:cubicBezTo>
                <a:cubicBezTo>
                  <a:pt x="8357654" y="1876758"/>
                  <a:pt x="8421139" y="1849210"/>
                  <a:pt x="8353433" y="1865729"/>
                </a:cubicBezTo>
                <a:lnTo>
                  <a:pt x="8347675" y="1865075"/>
                </a:lnTo>
                <a:lnTo>
                  <a:pt x="8343939" y="1865677"/>
                </a:lnTo>
                <a:cubicBezTo>
                  <a:pt x="8309852" y="1870841"/>
                  <a:pt x="8272587" y="1875809"/>
                  <a:pt x="8221566" y="1881148"/>
                </a:cubicBezTo>
                <a:cubicBezTo>
                  <a:pt x="8158043" y="1892960"/>
                  <a:pt x="8095547" y="1914042"/>
                  <a:pt x="8066095" y="1919902"/>
                </a:cubicBezTo>
                <a:cubicBezTo>
                  <a:pt x="8058949" y="1919234"/>
                  <a:pt x="8051921" y="1917862"/>
                  <a:pt x="8044849" y="1916308"/>
                </a:cubicBezTo>
                <a:lnTo>
                  <a:pt x="8041142" y="1915506"/>
                </a:lnTo>
                <a:lnTo>
                  <a:pt x="8022159" y="1911521"/>
                </a:lnTo>
                <a:lnTo>
                  <a:pt x="7944932" y="1917265"/>
                </a:lnTo>
                <a:lnTo>
                  <a:pt x="7879011" y="1928570"/>
                </a:lnTo>
                <a:lnTo>
                  <a:pt x="7865529" y="1934399"/>
                </a:lnTo>
                <a:lnTo>
                  <a:pt x="7774801" y="1947969"/>
                </a:lnTo>
                <a:lnTo>
                  <a:pt x="7748398" y="1955982"/>
                </a:lnTo>
                <a:lnTo>
                  <a:pt x="7740684" y="1955717"/>
                </a:lnTo>
                <a:cubicBezTo>
                  <a:pt x="7728362" y="1958584"/>
                  <a:pt x="7714099" y="1968442"/>
                  <a:pt x="7712976" y="1960442"/>
                </a:cubicBezTo>
                <a:lnTo>
                  <a:pt x="7699956" y="1966104"/>
                </a:lnTo>
                <a:lnTo>
                  <a:pt x="7684158" y="1962927"/>
                </a:lnTo>
                <a:cubicBezTo>
                  <a:pt x="7674684" y="1962643"/>
                  <a:pt x="7652105" y="1963177"/>
                  <a:pt x="7643109" y="1964400"/>
                </a:cubicBezTo>
                <a:lnTo>
                  <a:pt x="7630180" y="1970266"/>
                </a:lnTo>
                <a:lnTo>
                  <a:pt x="7609131" y="1971774"/>
                </a:lnTo>
                <a:cubicBezTo>
                  <a:pt x="7596694" y="1971644"/>
                  <a:pt x="7570258" y="1969757"/>
                  <a:pt x="7555555" y="1969491"/>
                </a:cubicBezTo>
                <a:cubicBezTo>
                  <a:pt x="7541460" y="1966540"/>
                  <a:pt x="7530571" y="1964848"/>
                  <a:pt x="7520919" y="1970177"/>
                </a:cubicBezTo>
                <a:cubicBezTo>
                  <a:pt x="7500295" y="1966884"/>
                  <a:pt x="7480780" y="1949401"/>
                  <a:pt x="7456258" y="1960468"/>
                </a:cubicBezTo>
                <a:cubicBezTo>
                  <a:pt x="7434946" y="1957506"/>
                  <a:pt x="7435772" y="1952500"/>
                  <a:pt x="7393047" y="1952408"/>
                </a:cubicBezTo>
                <a:cubicBezTo>
                  <a:pt x="7356520" y="1952860"/>
                  <a:pt x="7236307" y="1958626"/>
                  <a:pt x="7199912" y="1959913"/>
                </a:cubicBezTo>
                <a:cubicBezTo>
                  <a:pt x="7176501" y="1959942"/>
                  <a:pt x="7160098" y="1958343"/>
                  <a:pt x="7146774" y="1956641"/>
                </a:cubicBezTo>
                <a:lnTo>
                  <a:pt x="7122244" y="1953891"/>
                </a:lnTo>
                <a:lnTo>
                  <a:pt x="7032241" y="1962723"/>
                </a:lnTo>
                <a:cubicBezTo>
                  <a:pt x="6997214" y="1965198"/>
                  <a:pt x="6963725" y="1968396"/>
                  <a:pt x="6941492" y="1976868"/>
                </a:cubicBezTo>
                <a:cubicBezTo>
                  <a:pt x="6947015" y="1970398"/>
                  <a:pt x="6923088" y="1965379"/>
                  <a:pt x="6906514" y="1968589"/>
                </a:cubicBezTo>
                <a:cubicBezTo>
                  <a:pt x="6925890" y="1943204"/>
                  <a:pt x="6840983" y="1991464"/>
                  <a:pt x="6826395" y="1974141"/>
                </a:cubicBezTo>
                <a:cubicBezTo>
                  <a:pt x="6825676" y="1990223"/>
                  <a:pt x="6751393" y="2017492"/>
                  <a:pt x="6716431" y="2004297"/>
                </a:cubicBezTo>
                <a:cubicBezTo>
                  <a:pt x="6663167" y="2007518"/>
                  <a:pt x="6625450" y="2020811"/>
                  <a:pt x="6569607" y="2015496"/>
                </a:cubicBezTo>
                <a:cubicBezTo>
                  <a:pt x="6567874" y="2017648"/>
                  <a:pt x="6565034" y="2019449"/>
                  <a:pt x="6561430" y="2020996"/>
                </a:cubicBezTo>
                <a:lnTo>
                  <a:pt x="6549371" y="2024747"/>
                </a:lnTo>
                <a:lnTo>
                  <a:pt x="6547040" y="2024474"/>
                </a:lnTo>
                <a:cubicBezTo>
                  <a:pt x="6537882" y="2024425"/>
                  <a:pt x="6533193" y="2025332"/>
                  <a:pt x="6530482" y="2026659"/>
                </a:cubicBezTo>
                <a:lnTo>
                  <a:pt x="6528565" y="2028600"/>
                </a:lnTo>
                <a:lnTo>
                  <a:pt x="6517741" y="2030558"/>
                </a:lnTo>
                <a:lnTo>
                  <a:pt x="6497855" y="2035650"/>
                </a:lnTo>
                <a:lnTo>
                  <a:pt x="6492785" y="2035444"/>
                </a:lnTo>
                <a:lnTo>
                  <a:pt x="6460692" y="2041321"/>
                </a:lnTo>
                <a:lnTo>
                  <a:pt x="6459609" y="2040851"/>
                </a:lnTo>
                <a:cubicBezTo>
                  <a:pt x="6456451" y="2039933"/>
                  <a:pt x="6452734" y="2039508"/>
                  <a:pt x="6447765" y="2040102"/>
                </a:cubicBezTo>
                <a:cubicBezTo>
                  <a:pt x="6446007" y="2031126"/>
                  <a:pt x="6441093" y="2037380"/>
                  <a:pt x="6426590" y="2039928"/>
                </a:cubicBezTo>
                <a:cubicBezTo>
                  <a:pt x="6423606" y="2033241"/>
                  <a:pt x="6413230" y="2032925"/>
                  <a:pt x="6401693" y="2033537"/>
                </a:cubicBezTo>
                <a:lnTo>
                  <a:pt x="6387141" y="2033161"/>
                </a:lnTo>
                <a:lnTo>
                  <a:pt x="6357846" y="2036782"/>
                </a:lnTo>
                <a:lnTo>
                  <a:pt x="6342914" y="2037585"/>
                </a:lnTo>
                <a:lnTo>
                  <a:pt x="6336300" y="2038781"/>
                </a:lnTo>
                <a:lnTo>
                  <a:pt x="6317178" y="2038968"/>
                </a:lnTo>
                <a:lnTo>
                  <a:pt x="6161427" y="2047338"/>
                </a:lnTo>
                <a:cubicBezTo>
                  <a:pt x="6147824" y="2057658"/>
                  <a:pt x="6118908" y="2077615"/>
                  <a:pt x="6097339" y="2082438"/>
                </a:cubicBezTo>
                <a:cubicBezTo>
                  <a:pt x="6090149" y="2084046"/>
                  <a:pt x="6083776" y="2083972"/>
                  <a:pt x="6079059" y="2081299"/>
                </a:cubicBezTo>
                <a:cubicBezTo>
                  <a:pt x="6063900" y="2082334"/>
                  <a:pt x="6011621" y="2084537"/>
                  <a:pt x="5998439" y="2070958"/>
                </a:cubicBezTo>
                <a:cubicBezTo>
                  <a:pt x="5976443" y="2071759"/>
                  <a:pt x="5925514" y="2069780"/>
                  <a:pt x="5904290" y="2070255"/>
                </a:cubicBezTo>
                <a:cubicBezTo>
                  <a:pt x="5871515" y="2066244"/>
                  <a:pt x="5843986" y="2088249"/>
                  <a:pt x="5814867" y="2079032"/>
                </a:cubicBezTo>
                <a:cubicBezTo>
                  <a:pt x="5792003" y="2070559"/>
                  <a:pt x="5750009" y="2076273"/>
                  <a:pt x="5725743" y="2070558"/>
                </a:cubicBezTo>
                <a:cubicBezTo>
                  <a:pt x="5716432" y="2058355"/>
                  <a:pt x="5667424" y="2047322"/>
                  <a:pt x="5650546" y="2052412"/>
                </a:cubicBezTo>
                <a:cubicBezTo>
                  <a:pt x="5614627" y="2046084"/>
                  <a:pt x="5608108" y="2028306"/>
                  <a:pt x="5581284" y="2023175"/>
                </a:cubicBezTo>
                <a:lnTo>
                  <a:pt x="5572593" y="2018391"/>
                </a:lnTo>
                <a:lnTo>
                  <a:pt x="5548580" y="2016951"/>
                </a:lnTo>
                <a:cubicBezTo>
                  <a:pt x="5523726" y="2017783"/>
                  <a:pt x="5498337" y="2019663"/>
                  <a:pt x="5471173" y="2018786"/>
                </a:cubicBezTo>
                <a:cubicBezTo>
                  <a:pt x="5447687" y="2003020"/>
                  <a:pt x="5353807" y="2022324"/>
                  <a:pt x="5340320" y="2037611"/>
                </a:cubicBezTo>
                <a:cubicBezTo>
                  <a:pt x="5340015" y="2024215"/>
                  <a:pt x="5271937" y="2042455"/>
                  <a:pt x="5254376" y="2042928"/>
                </a:cubicBezTo>
                <a:cubicBezTo>
                  <a:pt x="5248522" y="2043086"/>
                  <a:pt x="5248281" y="2041270"/>
                  <a:pt x="5258035" y="2035649"/>
                </a:cubicBezTo>
                <a:cubicBezTo>
                  <a:pt x="5239374" y="2037214"/>
                  <a:pt x="5220112" y="2030252"/>
                  <a:pt x="5230622" y="2024576"/>
                </a:cubicBezTo>
                <a:cubicBezTo>
                  <a:pt x="5173932" y="2036724"/>
                  <a:pt x="5090262" y="2024645"/>
                  <a:pt x="5026203" y="2030162"/>
                </a:cubicBezTo>
                <a:cubicBezTo>
                  <a:pt x="4991280" y="2016814"/>
                  <a:pt x="5010212" y="2029164"/>
                  <a:pt x="4973988" y="2026668"/>
                </a:cubicBezTo>
                <a:cubicBezTo>
                  <a:pt x="4983896" y="2038955"/>
                  <a:pt x="4930012" y="2019774"/>
                  <a:pt x="4928030" y="2033642"/>
                </a:cubicBezTo>
                <a:cubicBezTo>
                  <a:pt x="4921501" y="2032748"/>
                  <a:pt x="4915238" y="2031445"/>
                  <a:pt x="4908970" y="2030033"/>
                </a:cubicBezTo>
                <a:lnTo>
                  <a:pt x="4905679" y="2029300"/>
                </a:lnTo>
                <a:lnTo>
                  <a:pt x="4892525" y="2028768"/>
                </a:lnTo>
                <a:lnTo>
                  <a:pt x="4888818" y="2025619"/>
                </a:lnTo>
                <a:lnTo>
                  <a:pt x="4869018" y="2022668"/>
                </a:lnTo>
                <a:cubicBezTo>
                  <a:pt x="4861602" y="2022028"/>
                  <a:pt x="4853622" y="2021880"/>
                  <a:pt x="4844804" y="2022527"/>
                </a:cubicBezTo>
                <a:cubicBezTo>
                  <a:pt x="4823110" y="2028022"/>
                  <a:pt x="4789330" y="2021287"/>
                  <a:pt x="4758778" y="2021694"/>
                </a:cubicBezTo>
                <a:lnTo>
                  <a:pt x="4744748" y="2023396"/>
                </a:lnTo>
                <a:lnTo>
                  <a:pt x="4698956" y="2020558"/>
                </a:lnTo>
                <a:cubicBezTo>
                  <a:pt x="4685921" y="2020008"/>
                  <a:pt x="4672392" y="2019718"/>
                  <a:pt x="4658147" y="2019920"/>
                </a:cubicBezTo>
                <a:lnTo>
                  <a:pt x="4631706" y="2021274"/>
                </a:lnTo>
                <a:lnTo>
                  <a:pt x="4624776" y="2020152"/>
                </a:lnTo>
                <a:cubicBezTo>
                  <a:pt x="4612703" y="2020277"/>
                  <a:pt x="4596727" y="2024226"/>
                  <a:pt x="4598150" y="2019429"/>
                </a:cubicBezTo>
                <a:lnTo>
                  <a:pt x="4584588" y="2021092"/>
                </a:lnTo>
                <a:lnTo>
                  <a:pt x="4571203" y="2017263"/>
                </a:lnTo>
                <a:cubicBezTo>
                  <a:pt x="4569736" y="2016374"/>
                  <a:pt x="4568633" y="2015427"/>
                  <a:pt x="4567930" y="2014458"/>
                </a:cubicBezTo>
                <a:lnTo>
                  <a:pt x="4548984" y="2015717"/>
                </a:lnTo>
                <a:lnTo>
                  <a:pt x="4533451" y="2012976"/>
                </a:lnTo>
                <a:lnTo>
                  <a:pt x="4519910" y="2014768"/>
                </a:lnTo>
                <a:lnTo>
                  <a:pt x="4514290" y="2014364"/>
                </a:lnTo>
                <a:lnTo>
                  <a:pt x="4500320" y="2013007"/>
                </a:lnTo>
                <a:cubicBezTo>
                  <a:pt x="4493159" y="2012056"/>
                  <a:pt x="4485144" y="2010910"/>
                  <a:pt x="4476219" y="2009993"/>
                </a:cubicBezTo>
                <a:lnTo>
                  <a:pt x="4468701" y="2009574"/>
                </a:lnTo>
                <a:lnTo>
                  <a:pt x="4452333" y="2004964"/>
                </a:lnTo>
                <a:cubicBezTo>
                  <a:pt x="4440422" y="2001479"/>
                  <a:pt x="4431048" y="1999130"/>
                  <a:pt x="4420644" y="2001021"/>
                </a:cubicBezTo>
                <a:cubicBezTo>
                  <a:pt x="4402911" y="1996519"/>
                  <a:pt x="4390524" y="1983900"/>
                  <a:pt x="4364856" y="1987267"/>
                </a:cubicBezTo>
                <a:cubicBezTo>
                  <a:pt x="4372645" y="1981550"/>
                  <a:pt x="4336350" y="1986575"/>
                  <a:pt x="4332062" y="1980703"/>
                </a:cubicBezTo>
                <a:cubicBezTo>
                  <a:pt x="4330083" y="1975974"/>
                  <a:pt x="4318612" y="1976397"/>
                  <a:pt x="4309876" y="1974653"/>
                </a:cubicBezTo>
                <a:cubicBezTo>
                  <a:pt x="4303650" y="1969824"/>
                  <a:pt x="4259693" y="1965414"/>
                  <a:pt x="4244391" y="1966109"/>
                </a:cubicBezTo>
                <a:cubicBezTo>
                  <a:pt x="4201255" y="1970914"/>
                  <a:pt x="4166558" y="1951471"/>
                  <a:pt x="4132071" y="1954813"/>
                </a:cubicBezTo>
                <a:cubicBezTo>
                  <a:pt x="4123041" y="1954358"/>
                  <a:pt x="4115554" y="1953263"/>
                  <a:pt x="4109069" y="1951778"/>
                </a:cubicBezTo>
                <a:lnTo>
                  <a:pt x="4092908" y="1946662"/>
                </a:lnTo>
                <a:cubicBezTo>
                  <a:pt x="4092707" y="1945539"/>
                  <a:pt x="4092506" y="1944415"/>
                  <a:pt x="4092306" y="1943291"/>
                </a:cubicBezTo>
                <a:lnTo>
                  <a:pt x="4080234" y="1941219"/>
                </a:lnTo>
                <a:lnTo>
                  <a:pt x="4077778" y="1940145"/>
                </a:lnTo>
                <a:cubicBezTo>
                  <a:pt x="4073105" y="1938081"/>
                  <a:pt x="4068339" y="1936119"/>
                  <a:pt x="4062936" y="1934506"/>
                </a:cubicBezTo>
                <a:cubicBezTo>
                  <a:pt x="4048082" y="1947155"/>
                  <a:pt x="4014523" y="1922869"/>
                  <a:pt x="4012506" y="1935475"/>
                </a:cubicBezTo>
                <a:cubicBezTo>
                  <a:pt x="3980228" y="1928812"/>
                  <a:pt x="3986775" y="1942559"/>
                  <a:pt x="3965880" y="1925968"/>
                </a:cubicBezTo>
                <a:cubicBezTo>
                  <a:pt x="3899515" y="1923414"/>
                  <a:pt x="3830855" y="1902158"/>
                  <a:pt x="3765338" y="1906649"/>
                </a:cubicBezTo>
                <a:cubicBezTo>
                  <a:pt x="3780686" y="1902635"/>
                  <a:pt x="3768784" y="1893856"/>
                  <a:pt x="3749493" y="1893071"/>
                </a:cubicBezTo>
                <a:cubicBezTo>
                  <a:pt x="3807776" y="1876857"/>
                  <a:pt x="3656400" y="1898030"/>
                  <a:pt x="3672704" y="1881383"/>
                </a:cubicBezTo>
                <a:cubicBezTo>
                  <a:pt x="3645532" y="1893973"/>
                  <a:pt x="3537791" y="1900656"/>
                  <a:pt x="3530082" y="1883187"/>
                </a:cubicBezTo>
                <a:cubicBezTo>
                  <a:pt x="3479808" y="1875044"/>
                  <a:pt x="3426017" y="1877998"/>
                  <a:pt x="3387664" y="1862579"/>
                </a:cubicBezTo>
                <a:cubicBezTo>
                  <a:pt x="3382649" y="1863935"/>
                  <a:pt x="3377277" y="1864791"/>
                  <a:pt x="3371681" y="1865293"/>
                </a:cubicBezTo>
                <a:lnTo>
                  <a:pt x="3355305" y="1865842"/>
                </a:lnTo>
                <a:lnTo>
                  <a:pt x="3353790" y="1865158"/>
                </a:lnTo>
                <a:cubicBezTo>
                  <a:pt x="3346144" y="1863282"/>
                  <a:pt x="3340687" y="1863057"/>
                  <a:pt x="3336210" y="1863564"/>
                </a:cubicBezTo>
                <a:lnTo>
                  <a:pt x="3331381" y="1864716"/>
                </a:lnTo>
                <a:lnTo>
                  <a:pt x="3319012" y="1864093"/>
                </a:lnTo>
                <a:lnTo>
                  <a:pt x="3293818" y="1864135"/>
                </a:lnTo>
                <a:lnTo>
                  <a:pt x="3289881" y="1862954"/>
                </a:lnTo>
                <a:lnTo>
                  <a:pt x="3253090" y="1861164"/>
                </a:lnTo>
                <a:cubicBezTo>
                  <a:pt x="3253042" y="1860968"/>
                  <a:pt x="3252996" y="1860771"/>
                  <a:pt x="3252949" y="1860574"/>
                </a:cubicBezTo>
                <a:cubicBezTo>
                  <a:pt x="3251799" y="1859213"/>
                  <a:pt x="3249368" y="1858131"/>
                  <a:pt x="3244187" y="1857604"/>
                </a:cubicBezTo>
                <a:cubicBezTo>
                  <a:pt x="3250860" y="1853873"/>
                  <a:pt x="3250577" y="1852999"/>
                  <a:pt x="3246570" y="1852946"/>
                </a:cubicBezTo>
                <a:lnTo>
                  <a:pt x="3237810" y="1853064"/>
                </a:lnTo>
                <a:lnTo>
                  <a:pt x="3230822" y="1855474"/>
                </a:lnTo>
                <a:cubicBezTo>
                  <a:pt x="3206812" y="1862286"/>
                  <a:pt x="3176733" y="1868865"/>
                  <a:pt x="3136549" y="1874037"/>
                </a:cubicBezTo>
                <a:cubicBezTo>
                  <a:pt x="3081163" y="1880168"/>
                  <a:pt x="2902557" y="1900580"/>
                  <a:pt x="2845754" y="1910932"/>
                </a:cubicBezTo>
                <a:cubicBezTo>
                  <a:pt x="2860822" y="1944376"/>
                  <a:pt x="2813389" y="1905358"/>
                  <a:pt x="2786878" y="1917162"/>
                </a:cubicBezTo>
                <a:cubicBezTo>
                  <a:pt x="2766803" y="1917398"/>
                  <a:pt x="2741628" y="1915886"/>
                  <a:pt x="2725298" y="1912340"/>
                </a:cubicBezTo>
                <a:cubicBezTo>
                  <a:pt x="2716680" y="1911427"/>
                  <a:pt x="2707572" y="1911972"/>
                  <a:pt x="2697754" y="1914863"/>
                </a:cubicBezTo>
                <a:cubicBezTo>
                  <a:pt x="2667185" y="1939014"/>
                  <a:pt x="2622149" y="1926211"/>
                  <a:pt x="2568063" y="1936283"/>
                </a:cubicBezTo>
                <a:cubicBezTo>
                  <a:pt x="2552625" y="1932001"/>
                  <a:pt x="2502682" y="1953378"/>
                  <a:pt x="2489784" y="1943720"/>
                </a:cubicBezTo>
                <a:cubicBezTo>
                  <a:pt x="2478524" y="1943155"/>
                  <a:pt x="2467418" y="1949411"/>
                  <a:pt x="2458978" y="1938095"/>
                </a:cubicBezTo>
                <a:cubicBezTo>
                  <a:pt x="2417552" y="1934639"/>
                  <a:pt x="2366376" y="1931293"/>
                  <a:pt x="2318712" y="1934474"/>
                </a:cubicBezTo>
                <a:cubicBezTo>
                  <a:pt x="2296029" y="1936526"/>
                  <a:pt x="2282069" y="1938434"/>
                  <a:pt x="2268709" y="1940521"/>
                </a:cubicBezTo>
                <a:lnTo>
                  <a:pt x="2264080" y="1941232"/>
                </a:lnTo>
                <a:lnTo>
                  <a:pt x="2254684" y="1943524"/>
                </a:lnTo>
                <a:lnTo>
                  <a:pt x="2252523" y="1943004"/>
                </a:lnTo>
                <a:lnTo>
                  <a:pt x="2173350" y="1929202"/>
                </a:lnTo>
                <a:lnTo>
                  <a:pt x="2155266" y="1920267"/>
                </a:lnTo>
                <a:lnTo>
                  <a:pt x="2091013" y="1914631"/>
                </a:lnTo>
                <a:cubicBezTo>
                  <a:pt x="2033357" y="1920614"/>
                  <a:pt x="2070513" y="1905065"/>
                  <a:pt x="2030712" y="1897690"/>
                </a:cubicBezTo>
                <a:cubicBezTo>
                  <a:pt x="1994539" y="1893055"/>
                  <a:pt x="1958569" y="1883188"/>
                  <a:pt x="1908838" y="1892222"/>
                </a:cubicBezTo>
                <a:cubicBezTo>
                  <a:pt x="1897236" y="1896147"/>
                  <a:pt x="1883338" y="1892415"/>
                  <a:pt x="1877796" y="1883887"/>
                </a:cubicBezTo>
                <a:cubicBezTo>
                  <a:pt x="1876842" y="1882419"/>
                  <a:pt x="1876177" y="1880863"/>
                  <a:pt x="1875824" y="1879265"/>
                </a:cubicBezTo>
                <a:cubicBezTo>
                  <a:pt x="1843474" y="1887199"/>
                  <a:pt x="1841511" y="1873818"/>
                  <a:pt x="1823048" y="1881064"/>
                </a:cubicBezTo>
                <a:cubicBezTo>
                  <a:pt x="1792640" y="1872164"/>
                  <a:pt x="1782358" y="1850450"/>
                  <a:pt x="1765736" y="1856578"/>
                </a:cubicBezTo>
                <a:cubicBezTo>
                  <a:pt x="1753024" y="1849107"/>
                  <a:pt x="1745932" y="1828316"/>
                  <a:pt x="1725669" y="1833744"/>
                </a:cubicBezTo>
                <a:cubicBezTo>
                  <a:pt x="1727428" y="1831405"/>
                  <a:pt x="1726953" y="1830157"/>
                  <a:pt x="1725216" y="1829447"/>
                </a:cubicBezTo>
                <a:lnTo>
                  <a:pt x="1721485" y="1828960"/>
                </a:lnTo>
                <a:lnTo>
                  <a:pt x="1717786" y="1832224"/>
                </a:lnTo>
                <a:cubicBezTo>
                  <a:pt x="1703445" y="1843277"/>
                  <a:pt x="1706547" y="1827935"/>
                  <a:pt x="1689907" y="1825425"/>
                </a:cubicBezTo>
                <a:cubicBezTo>
                  <a:pt x="1682338" y="1823445"/>
                  <a:pt x="1685181" y="1820226"/>
                  <a:pt x="1688093" y="1817391"/>
                </a:cubicBezTo>
                <a:lnTo>
                  <a:pt x="1496789" y="1805297"/>
                </a:lnTo>
                <a:cubicBezTo>
                  <a:pt x="1463551" y="1793913"/>
                  <a:pt x="1426345" y="1786892"/>
                  <a:pt x="1392839" y="1758649"/>
                </a:cubicBezTo>
                <a:cubicBezTo>
                  <a:pt x="1386461" y="1750573"/>
                  <a:pt x="1374031" y="1756918"/>
                  <a:pt x="1360872" y="1752441"/>
                </a:cubicBezTo>
                <a:cubicBezTo>
                  <a:pt x="1347711" y="1747963"/>
                  <a:pt x="1332751" y="1735898"/>
                  <a:pt x="1313885" y="1731785"/>
                </a:cubicBezTo>
                <a:cubicBezTo>
                  <a:pt x="1281989" y="1726305"/>
                  <a:pt x="1256405" y="1739744"/>
                  <a:pt x="1247665" y="1727765"/>
                </a:cubicBezTo>
                <a:cubicBezTo>
                  <a:pt x="1231363" y="1728538"/>
                  <a:pt x="1209120" y="1742556"/>
                  <a:pt x="1196850" y="1729622"/>
                </a:cubicBezTo>
                <a:cubicBezTo>
                  <a:pt x="1195195" y="1740224"/>
                  <a:pt x="1178147" y="1721561"/>
                  <a:pt x="1168728" y="1728550"/>
                </a:cubicBezTo>
                <a:cubicBezTo>
                  <a:pt x="1152073" y="1727193"/>
                  <a:pt x="1122804" y="1725926"/>
                  <a:pt x="1096918" y="1721485"/>
                </a:cubicBezTo>
                <a:lnTo>
                  <a:pt x="1094082" y="1720113"/>
                </a:lnTo>
                <a:lnTo>
                  <a:pt x="1040782" y="1721762"/>
                </a:lnTo>
                <a:cubicBezTo>
                  <a:pt x="987172" y="1722352"/>
                  <a:pt x="1023272" y="1708707"/>
                  <a:pt x="955980" y="1719289"/>
                </a:cubicBezTo>
                <a:cubicBezTo>
                  <a:pt x="948995" y="1714208"/>
                  <a:pt x="940521" y="1713816"/>
                  <a:pt x="926108" y="1715917"/>
                </a:cubicBezTo>
                <a:cubicBezTo>
                  <a:pt x="900077" y="1715834"/>
                  <a:pt x="902688" y="1703436"/>
                  <a:pt x="876049" y="1710422"/>
                </a:cubicBezTo>
                <a:cubicBezTo>
                  <a:pt x="881084" y="1703830"/>
                  <a:pt x="826830" y="1706893"/>
                  <a:pt x="839194" y="1700176"/>
                </a:cubicBezTo>
                <a:cubicBezTo>
                  <a:pt x="822548" y="1693764"/>
                  <a:pt x="813674" y="1703628"/>
                  <a:pt x="797112" y="1698014"/>
                </a:cubicBezTo>
                <a:cubicBezTo>
                  <a:pt x="778195" y="1696418"/>
                  <a:pt x="807647" y="1705364"/>
                  <a:pt x="786610" y="1705455"/>
                </a:cubicBezTo>
                <a:cubicBezTo>
                  <a:pt x="761170" y="1704357"/>
                  <a:pt x="760599" y="1716610"/>
                  <a:pt x="741833" y="1700566"/>
                </a:cubicBezTo>
                <a:lnTo>
                  <a:pt x="673985" y="1692278"/>
                </a:lnTo>
                <a:cubicBezTo>
                  <a:pt x="658515" y="1695829"/>
                  <a:pt x="646395" y="1693620"/>
                  <a:pt x="634665" y="1689550"/>
                </a:cubicBezTo>
                <a:cubicBezTo>
                  <a:pt x="599149" y="1689690"/>
                  <a:pt x="567176" y="1683160"/>
                  <a:pt x="527471" y="1679869"/>
                </a:cubicBezTo>
                <a:cubicBezTo>
                  <a:pt x="484099" y="1683240"/>
                  <a:pt x="462693" y="1671949"/>
                  <a:pt x="420260" y="1668475"/>
                </a:cubicBezTo>
                <a:cubicBezTo>
                  <a:pt x="377482" y="1677390"/>
                  <a:pt x="393500" y="1652730"/>
                  <a:pt x="357630" y="1652142"/>
                </a:cubicBezTo>
                <a:cubicBezTo>
                  <a:pt x="298692" y="1659518"/>
                  <a:pt x="359631" y="1643849"/>
                  <a:pt x="269407" y="1643812"/>
                </a:cubicBezTo>
                <a:cubicBezTo>
                  <a:pt x="264204" y="1645215"/>
                  <a:pt x="253436" y="1643159"/>
                  <a:pt x="254769" y="1641013"/>
                </a:cubicBezTo>
                <a:cubicBezTo>
                  <a:pt x="234996" y="1641090"/>
                  <a:pt x="179093" y="1626583"/>
                  <a:pt x="150763" y="1628143"/>
                </a:cubicBezTo>
                <a:cubicBezTo>
                  <a:pt x="96232" y="1619954"/>
                  <a:pt x="68845" y="1629422"/>
                  <a:pt x="29133" y="1626172"/>
                </a:cubicBezTo>
                <a:lnTo>
                  <a:pt x="0" y="16195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81939C0-BF1B-A274-AD80-AE82B33E5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494414"/>
            <a:ext cx="10534650" cy="81740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b="0" i="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c) Authentication via a Google account</a:t>
            </a:r>
            <a:endParaRPr lang="en-US" sz="36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Grafik 4" descr="Ein Bild, das Text, Screenshot, Software, Multimedia-Software enthält.&#10;&#10;KI-generierte Inhalte können fehlerhaft sein.">
            <a:extLst>
              <a:ext uri="{FF2B5EF4-FFF2-40B4-BE49-F238E27FC236}">
                <a16:creationId xmlns:a16="http://schemas.microsoft.com/office/drawing/2014/main" id="{CC6AD37D-71A0-63FB-6A3C-4EB80DD0F3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3073" y="2354239"/>
            <a:ext cx="6445854" cy="3948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7549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</Words>
  <Application>Microsoft Macintosh PowerPoint</Application>
  <PresentationFormat>Breitbild</PresentationFormat>
  <Paragraphs>5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</vt:lpstr>
      <vt:lpstr>Exercise 4</vt:lpstr>
      <vt:lpstr>a) Login via form (username, password)</vt:lpstr>
      <vt:lpstr>b) http digest authentication</vt:lpstr>
      <vt:lpstr>c) Authentication via a Google account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Matthias Teuschl</dc:creator>
  <cp:lastModifiedBy>Matthias Teuschl</cp:lastModifiedBy>
  <cp:revision>1</cp:revision>
  <cp:lastPrinted>2025-01-19T20:59:36Z</cp:lastPrinted>
  <dcterms:created xsi:type="dcterms:W3CDTF">2025-01-19T20:54:07Z</dcterms:created>
  <dcterms:modified xsi:type="dcterms:W3CDTF">2025-01-19T20:59:54Z</dcterms:modified>
</cp:coreProperties>
</file>