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7" r:id="rId3"/>
    <p:sldId id="412" r:id="rId4"/>
    <p:sldId id="413" r:id="rId5"/>
    <p:sldId id="432" r:id="rId6"/>
    <p:sldId id="433" r:id="rId7"/>
    <p:sldId id="420" r:id="rId8"/>
    <p:sldId id="431" r:id="rId9"/>
    <p:sldId id="430" r:id="rId10"/>
    <p:sldId id="427" r:id="rId11"/>
    <p:sldId id="422" r:id="rId12"/>
    <p:sldId id="426" r:id="rId13"/>
    <p:sldId id="425" r:id="rId14"/>
    <p:sldId id="424" r:id="rId15"/>
    <p:sldId id="428" r:id="rId16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8" autoAdjust="0"/>
    <p:restoredTop sz="67025" autoAdjust="0"/>
  </p:normalViewPr>
  <p:slideViewPr>
    <p:cSldViewPr>
      <p:cViewPr varScale="1">
        <p:scale>
          <a:sx n="46" d="100"/>
          <a:sy n="46" d="100"/>
        </p:scale>
        <p:origin x="17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C6C1FBC-0B46-4012-8D80-D607FCCDA983}" type="datetimeFigureOut">
              <a:rPr lang="fr-FR" smtClean="0"/>
              <a:pPr/>
              <a:t>20/02/2018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74729B6-FA66-4B24-B668-B047D9E61E2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13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A3E0E79-18BF-4AF7-8D37-58313D2733F1}" type="datetimeFigureOut">
              <a:rPr lang="fr-FR" smtClean="0"/>
              <a:pPr/>
              <a:t>20/02/2018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B8487A2-BDF4-4AE0-975A-A254890D231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9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87A2-BDF4-4AE0-975A-A254890D231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825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87A2-BDF4-4AE0-975A-A254890D2314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81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87A2-BDF4-4AE0-975A-A254890D231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34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87A2-BDF4-4AE0-975A-A254890D231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55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87A2-BDF4-4AE0-975A-A254890D231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517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87A2-BDF4-4AE0-975A-A254890D231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942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87A2-BDF4-4AE0-975A-A254890D231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983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87A2-BDF4-4AE0-975A-A254890D231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663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87A2-BDF4-4AE0-975A-A254890D231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230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87A2-BDF4-4AE0-975A-A254890D2314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92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D697-7570-4162-AF5B-D25224C212A2}" type="datetimeFigureOut">
              <a:rPr lang="fr-FR" smtClean="0"/>
              <a:pPr/>
              <a:t>20/02/2018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5B02-2F74-4A20-BFBE-060CFD186D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D697-7570-4162-AF5B-D25224C212A2}" type="datetimeFigureOut">
              <a:rPr lang="fr-FR" smtClean="0"/>
              <a:pPr/>
              <a:t>20/02/2018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5B02-2F74-4A20-BFBE-060CFD186D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D697-7570-4162-AF5B-D25224C212A2}" type="datetimeFigureOut">
              <a:rPr lang="fr-FR" smtClean="0"/>
              <a:pPr/>
              <a:t>20/02/2018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5B02-2F74-4A20-BFBE-060CFD186D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D697-7570-4162-AF5B-D25224C212A2}" type="datetimeFigureOut">
              <a:rPr lang="fr-FR" smtClean="0"/>
              <a:pPr/>
              <a:t>20/02/2018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5B02-2F74-4A20-BFBE-060CFD186D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D697-7570-4162-AF5B-D25224C212A2}" type="datetimeFigureOut">
              <a:rPr lang="fr-FR" smtClean="0"/>
              <a:pPr/>
              <a:t>20/02/2018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5B02-2F74-4A20-BFBE-060CFD186D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D697-7570-4162-AF5B-D25224C212A2}" type="datetimeFigureOut">
              <a:rPr lang="fr-FR" smtClean="0"/>
              <a:pPr/>
              <a:t>20/02/2018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5B02-2F74-4A20-BFBE-060CFD186D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D697-7570-4162-AF5B-D25224C212A2}" type="datetimeFigureOut">
              <a:rPr lang="fr-FR" smtClean="0"/>
              <a:pPr/>
              <a:t>20/02/2018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5B02-2F74-4A20-BFBE-060CFD186D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D697-7570-4162-AF5B-D25224C212A2}" type="datetimeFigureOut">
              <a:rPr lang="fr-FR" smtClean="0"/>
              <a:pPr/>
              <a:t>20/02/2018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5B02-2F74-4A20-BFBE-060CFD186D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D697-7570-4162-AF5B-D25224C212A2}" type="datetimeFigureOut">
              <a:rPr lang="fr-FR" smtClean="0"/>
              <a:pPr/>
              <a:t>20/02/2018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5B02-2F74-4A20-BFBE-060CFD186D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D697-7570-4162-AF5B-D25224C212A2}" type="datetimeFigureOut">
              <a:rPr lang="fr-FR" smtClean="0"/>
              <a:pPr/>
              <a:t>20/02/2018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5B02-2F74-4A20-BFBE-060CFD186D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D697-7570-4162-AF5B-D25224C212A2}" type="datetimeFigureOut">
              <a:rPr lang="fr-FR" smtClean="0"/>
              <a:pPr/>
              <a:t>20/02/2018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B05B02-2F74-4A20-BFBE-060CFD186DA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48D697-7570-4162-AF5B-D25224C212A2}" type="datetimeFigureOut">
              <a:rPr lang="fr-FR" smtClean="0"/>
              <a:pPr/>
              <a:t>20/02/2018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B05B02-2F74-4A20-BFBE-060CFD186DA1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mohammedtadlaou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6000" dirty="0" smtClean="0"/>
              <a:t>GL 113</a:t>
            </a:r>
            <a:br>
              <a:rPr lang="fr-FR" sz="6000" dirty="0" smtClean="0"/>
            </a:br>
            <a:r>
              <a:rPr lang="fr-FR" sz="6000" dirty="0" smtClean="0"/>
              <a:t>Web avancé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81000" y="3228536"/>
            <a:ext cx="7854696" cy="2648736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Présenté par Mohammed TADLAOUI</a:t>
            </a:r>
          </a:p>
          <a:p>
            <a:endParaRPr lang="fr-FR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0" y="-27384"/>
            <a:ext cx="91440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 1 Génie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Logiciel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3"/>
          </p:cNvPr>
          <p:cNvSpPr/>
          <p:nvPr/>
        </p:nvSpPr>
        <p:spPr>
          <a:xfrm>
            <a:off x="3974663" y="6488668"/>
            <a:ext cx="5133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 smtClean="0"/>
              <a:t>http://www.linkedin.com/in/mohammedtadlaoui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Assiduité aux Cours, </a:t>
            </a:r>
            <a:r>
              <a:rPr lang="fr-FR" dirty="0" err="1" smtClean="0"/>
              <a:t>TDs</a:t>
            </a:r>
            <a:r>
              <a:rPr lang="fr-FR" dirty="0" smtClean="0"/>
              <a:t> et </a:t>
            </a:r>
            <a:r>
              <a:rPr lang="fr-FR" dirty="0" err="1" smtClean="0"/>
              <a:t>TPs</a:t>
            </a:r>
            <a:endParaRPr lang="fr-FR" dirty="0"/>
          </a:p>
        </p:txBody>
      </p:sp>
      <p:pic>
        <p:nvPicPr>
          <p:cNvPr id="41988" name="Picture 4" descr="http://upload.wikimedia.org/wikipedia/commons/3/36/Inside_a_Harvard_Business_School_classroom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2744" y="2060848"/>
            <a:ext cx="6610767" cy="439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Team Player</a:t>
            </a:r>
            <a:endParaRPr lang="fr-FR" dirty="0"/>
          </a:p>
        </p:txBody>
      </p:sp>
      <p:pic>
        <p:nvPicPr>
          <p:cNvPr id="40965" name="Picture 5" descr="C:\Users\mtadlaoui\Documents\ICRA\Web\photodune-658126-working-as-a-team-unit-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060848"/>
            <a:ext cx="5184576" cy="4495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Attentif et respectueux</a:t>
            </a:r>
            <a:endParaRPr lang="fr-FR" dirty="0"/>
          </a:p>
        </p:txBody>
      </p:sp>
      <p:pic>
        <p:nvPicPr>
          <p:cNvPr id="43010" name="Picture 2" descr="http://2.bp.blogspot.com/_irWjshCRmds/TSqg22GmY2I/AAAAAAAAA7Q/Vi6prcZO5SM/s1600/Respec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060848"/>
            <a:ext cx="6264696" cy="4166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Prendre des notes</a:t>
            </a:r>
            <a:endParaRPr lang="fr-FR" dirty="0"/>
          </a:p>
        </p:txBody>
      </p:sp>
      <p:pic>
        <p:nvPicPr>
          <p:cNvPr id="44034" name="Picture 2" descr="http://www.parentsandcolleges.com/Portals/127781/images/To%20Take%20Notes%20or%20Not%20To%20Take%20Notes%20That%20Is%20The%20Ques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32856"/>
            <a:ext cx="6480718" cy="4320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personnel</a:t>
            </a:r>
            <a:endParaRPr lang="fr-FR" dirty="0"/>
          </a:p>
        </p:txBody>
      </p:sp>
      <p:pic>
        <p:nvPicPr>
          <p:cNvPr id="45060" name="Picture 4" descr="Cheat Test Exa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3" y="1988840"/>
            <a:ext cx="5952661" cy="4464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Vous n’aurez que la note que vous méritez </a:t>
            </a:r>
            <a:r>
              <a:rPr lang="fr-FR" dirty="0" smtClean="0">
                <a:sym typeface="Wingdings" pitchFamily="2" charset="2"/>
              </a:rPr>
              <a:t></a:t>
            </a:r>
            <a:endParaRPr lang="fr-FR" dirty="0"/>
          </a:p>
        </p:txBody>
      </p:sp>
      <p:pic>
        <p:nvPicPr>
          <p:cNvPr id="55298" name="Picture 2" descr="C:\Users\mtadlaoui\Documents\ICRA\Web\1141-Mendia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204864"/>
            <a:ext cx="6132467" cy="42484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533400" y="2968352"/>
            <a:ext cx="7851648" cy="1828800"/>
          </a:xfrm>
        </p:spPr>
        <p:txBody>
          <a:bodyPr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Ancien programme du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b="1" dirty="0" smtClean="0"/>
              <a:t>Objectifs de l’enseignement</a:t>
            </a:r>
          </a:p>
          <a:p>
            <a:pPr lvl="1">
              <a:buNone/>
            </a:pPr>
            <a:r>
              <a:rPr lang="fr-FR" i="1" dirty="0" smtClean="0"/>
              <a:t>Le module Web s’intéresse aux méthodes, techniques et outils de développement et de déploiement d’applications Web. Il s’intéresse aussi aux nouvelles technologies autour de Web 2.0</a:t>
            </a:r>
          </a:p>
          <a:p>
            <a:endParaRPr lang="fr-FR" b="1" dirty="0" smtClean="0"/>
          </a:p>
          <a:p>
            <a:r>
              <a:rPr lang="fr-FR" b="1" dirty="0" smtClean="0"/>
              <a:t>Connaissances préalables recommandées</a:t>
            </a:r>
          </a:p>
          <a:p>
            <a:pPr lvl="1">
              <a:buNone/>
            </a:pPr>
            <a:r>
              <a:rPr lang="fr-FR" dirty="0" smtClean="0"/>
              <a:t>Algorithmique, programmation objet, bases de données.</a:t>
            </a:r>
          </a:p>
          <a:p>
            <a:endParaRPr lang="fr-FR" b="1" dirty="0" smtClean="0"/>
          </a:p>
          <a:p>
            <a:r>
              <a:rPr lang="fr-FR" b="1" dirty="0" smtClean="0"/>
              <a:t>Contenu de la matière :</a:t>
            </a:r>
          </a:p>
          <a:p>
            <a:pPr lvl="1"/>
            <a:r>
              <a:rPr lang="fr-FR" dirty="0" smtClean="0"/>
              <a:t>Architecture client/serveur (architectures 2-</a:t>
            </a:r>
            <a:r>
              <a:rPr lang="fr-FR" dirty="0" err="1" smtClean="0"/>
              <a:t>tier</a:t>
            </a:r>
            <a:r>
              <a:rPr lang="fr-FR" dirty="0" smtClean="0"/>
              <a:t>, 3-</a:t>
            </a:r>
            <a:r>
              <a:rPr lang="fr-FR" dirty="0" err="1" smtClean="0"/>
              <a:t>tier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Protocoles de communications</a:t>
            </a:r>
          </a:p>
          <a:p>
            <a:pPr lvl="1"/>
            <a:r>
              <a:rPr lang="fr-FR" dirty="0" smtClean="0"/>
              <a:t>Connaissance des standards WEB</a:t>
            </a:r>
          </a:p>
          <a:p>
            <a:pPr lvl="1"/>
            <a:r>
              <a:rPr lang="fr-FR" dirty="0" smtClean="0"/>
              <a:t>Langages de balisage (XML, HTML, …)</a:t>
            </a:r>
          </a:p>
          <a:p>
            <a:pPr lvl="1"/>
            <a:r>
              <a:rPr lang="fr-FR" dirty="0" smtClean="0"/>
              <a:t>Langages de programmation pour le WEB : </a:t>
            </a:r>
            <a:r>
              <a:rPr lang="fr-FR" dirty="0" err="1" smtClean="0"/>
              <a:t>jsp</a:t>
            </a:r>
            <a:r>
              <a:rPr lang="fr-FR" dirty="0" smtClean="0"/>
              <a:t>, </a:t>
            </a:r>
            <a:r>
              <a:rPr lang="fr-FR" dirty="0" err="1" smtClean="0"/>
              <a:t>php</a:t>
            </a:r>
            <a:r>
              <a:rPr lang="fr-FR" dirty="0" smtClean="0"/>
              <a:t>, </a:t>
            </a:r>
            <a:r>
              <a:rPr lang="fr-FR" dirty="0" err="1" smtClean="0"/>
              <a:t>asp</a:t>
            </a:r>
            <a:r>
              <a:rPr lang="fr-FR" dirty="0" smtClean="0"/>
              <a:t>, </a:t>
            </a:r>
            <a:r>
              <a:rPr lang="fr-FR" dirty="0" err="1" smtClean="0"/>
              <a:t>mysql</a:t>
            </a:r>
            <a:r>
              <a:rPr lang="fr-FR" dirty="0" smtClean="0"/>
              <a:t>, java script, …</a:t>
            </a:r>
          </a:p>
          <a:p>
            <a:pPr lvl="1"/>
            <a:r>
              <a:rPr lang="fr-FR" dirty="0" smtClean="0"/>
              <a:t>Web 2.0 Définitions et enjeux</a:t>
            </a:r>
          </a:p>
          <a:p>
            <a:pPr lvl="1"/>
            <a:r>
              <a:rPr lang="fr-FR" dirty="0" smtClean="0"/>
              <a:t>Présentation du client riche</a:t>
            </a:r>
          </a:p>
          <a:p>
            <a:pPr lvl="1"/>
            <a:r>
              <a:rPr lang="fr-FR" dirty="0" smtClean="0"/>
              <a:t>Le client riche Ajax</a:t>
            </a:r>
          </a:p>
          <a:p>
            <a:pPr lvl="1"/>
            <a:r>
              <a:rPr lang="fr-FR" dirty="0" smtClean="0"/>
              <a:t>Le client riche XUL (XML-</a:t>
            </a:r>
            <a:r>
              <a:rPr lang="fr-FR" dirty="0" err="1" smtClean="0"/>
              <a:t>based</a:t>
            </a:r>
            <a:r>
              <a:rPr lang="fr-FR" dirty="0" smtClean="0"/>
              <a:t> User interface </a:t>
            </a:r>
            <a:r>
              <a:rPr lang="fr-FR" dirty="0" err="1" smtClean="0"/>
              <a:t>Language</a:t>
            </a:r>
            <a:r>
              <a:rPr lang="fr-FR" dirty="0" smtClean="0"/>
              <a:t>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Ancien programme du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Historique et Standards du Web </a:t>
            </a:r>
          </a:p>
          <a:p>
            <a:r>
              <a:rPr lang="fr-FR" dirty="0" smtClean="0"/>
              <a:t>Architecture client/serveur (architectures 2-</a:t>
            </a:r>
            <a:r>
              <a:rPr lang="fr-FR" dirty="0" err="1" smtClean="0"/>
              <a:t>tier</a:t>
            </a:r>
            <a:r>
              <a:rPr lang="fr-FR" dirty="0" smtClean="0"/>
              <a:t>, 3-</a:t>
            </a:r>
            <a:r>
              <a:rPr lang="fr-FR" dirty="0" err="1" smtClean="0"/>
              <a:t>tier</a:t>
            </a:r>
            <a:r>
              <a:rPr lang="fr-FR" dirty="0" smtClean="0"/>
              <a:t>)</a:t>
            </a:r>
          </a:p>
          <a:p>
            <a:r>
              <a:rPr lang="fr-FR" dirty="0" smtClean="0"/>
              <a:t>Outil de développement (</a:t>
            </a:r>
            <a:r>
              <a:rPr lang="fr-FR" dirty="0" err="1" smtClean="0"/>
              <a:t>Ultraedit</a:t>
            </a:r>
            <a:r>
              <a:rPr lang="fr-FR" dirty="0" smtClean="0"/>
              <a:t>, Notepad++, Eclipse, </a:t>
            </a:r>
            <a:r>
              <a:rPr lang="fr-FR" dirty="0" err="1" smtClean="0"/>
              <a:t>Dreamwaver</a:t>
            </a:r>
            <a:r>
              <a:rPr lang="fr-FR" dirty="0" smtClean="0"/>
              <a:t>,...)</a:t>
            </a:r>
          </a:p>
          <a:p>
            <a:r>
              <a:rPr lang="fr-FR" dirty="0" smtClean="0"/>
              <a:t>HTML, CSS, JavaScript</a:t>
            </a:r>
          </a:p>
          <a:p>
            <a:r>
              <a:rPr lang="fr-FR" dirty="0" smtClean="0"/>
              <a:t>Langages de programmation pour le WEB  : PHP/MySQL</a:t>
            </a:r>
          </a:p>
          <a:p>
            <a:r>
              <a:rPr lang="fr-FR" dirty="0" smtClean="0"/>
              <a:t>Web 2.0, Client riche Ajax</a:t>
            </a:r>
          </a:p>
          <a:p>
            <a:r>
              <a:rPr lang="fr-FR" dirty="0" smtClean="0"/>
              <a:t>CMS </a:t>
            </a:r>
            <a:r>
              <a:rPr lang="fr-FR" dirty="0" err="1" smtClean="0"/>
              <a:t>Wordpress</a:t>
            </a:r>
            <a:endParaRPr lang="fr-FR" dirty="0" smtClean="0"/>
          </a:p>
          <a:p>
            <a:r>
              <a:rPr lang="fr-FR" dirty="0" smtClean="0"/>
              <a:t>Web Services</a:t>
            </a:r>
          </a:p>
          <a:p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r>
              <a:rPr lang="fr-FR" dirty="0" smtClean="0"/>
              <a:t> et </a:t>
            </a:r>
            <a:r>
              <a:rPr lang="fr-FR" dirty="0" err="1" smtClean="0"/>
              <a:t>Saas</a:t>
            </a:r>
            <a:endParaRPr lang="fr-FR" dirty="0" smtClean="0"/>
          </a:p>
          <a:p>
            <a:r>
              <a:rPr lang="fr-FR" dirty="0" smtClean="0"/>
              <a:t>Framework de développement web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 du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Autofit/>
          </a:bodyPr>
          <a:lstStyle/>
          <a:p>
            <a:r>
              <a:rPr lang="fr-FR" sz="2000" b="1" dirty="0" smtClean="0"/>
              <a:t>Connaissances préalables</a:t>
            </a:r>
            <a:endParaRPr lang="fr-FR" sz="1600" dirty="0" smtClean="0"/>
          </a:p>
          <a:p>
            <a:pPr lvl="1"/>
            <a:r>
              <a:rPr lang="fr-FR" sz="1600" dirty="0" smtClean="0"/>
              <a:t>Algorithmique, Orienté objet, Bases de données, HTML, CSS, JavaScript et PHP</a:t>
            </a:r>
          </a:p>
          <a:p>
            <a:r>
              <a:rPr lang="fr-FR" sz="2000" b="1" dirty="0" smtClean="0"/>
              <a:t>Contenu de la matière</a:t>
            </a:r>
            <a:endParaRPr lang="fr-FR" sz="1600" dirty="0" smtClean="0"/>
          </a:p>
          <a:p>
            <a:pPr lvl="1"/>
            <a:r>
              <a:rPr lang="fr-FR" sz="1600" dirty="0" smtClean="0"/>
              <a:t>Historique et Standards du Web </a:t>
            </a:r>
          </a:p>
          <a:p>
            <a:pPr lvl="1"/>
            <a:r>
              <a:rPr lang="fr-FR" sz="1600" dirty="0" smtClean="0"/>
              <a:t>Architecture client/serveur (architectures 2-</a:t>
            </a:r>
            <a:r>
              <a:rPr lang="fr-FR" sz="1600" dirty="0" err="1" smtClean="0"/>
              <a:t>tier</a:t>
            </a:r>
            <a:r>
              <a:rPr lang="fr-FR" sz="1600" dirty="0" smtClean="0"/>
              <a:t>, 3-</a:t>
            </a:r>
            <a:r>
              <a:rPr lang="fr-FR" sz="1600" dirty="0" err="1" smtClean="0"/>
              <a:t>tier</a:t>
            </a:r>
            <a:r>
              <a:rPr lang="fr-FR" sz="1600" dirty="0" smtClean="0"/>
              <a:t>)</a:t>
            </a:r>
          </a:p>
          <a:p>
            <a:pPr lvl="1"/>
            <a:r>
              <a:rPr lang="fr-FR" sz="1600" dirty="0" smtClean="0"/>
              <a:t>Rappel sur HTML, CSS, JavaScript et PHP ;</a:t>
            </a:r>
            <a:endParaRPr lang="fr-FR" sz="1400" dirty="0" smtClean="0"/>
          </a:p>
          <a:p>
            <a:pPr lvl="1"/>
            <a:r>
              <a:rPr lang="en-US" sz="1600" dirty="0" smtClean="0"/>
              <a:t>Framework Web Front-end  (Bootstrap) ;</a:t>
            </a:r>
            <a:endParaRPr lang="fr-FR" sz="1400" dirty="0" smtClean="0"/>
          </a:p>
          <a:p>
            <a:pPr lvl="1"/>
            <a:r>
              <a:rPr lang="fr-FR" sz="1600" dirty="0" smtClean="0"/>
              <a:t>PHP avancé (Gestion des erreurs, Sessions, Cookies, Orienté objet, Ajax, Web Service) ;</a:t>
            </a:r>
            <a:endParaRPr lang="fr-FR" sz="1400" dirty="0" smtClean="0"/>
          </a:p>
          <a:p>
            <a:pPr lvl="1"/>
            <a:r>
              <a:rPr lang="fr-FR" sz="1600" dirty="0" smtClean="0"/>
              <a:t>Framework de développement web Back-end (</a:t>
            </a:r>
            <a:r>
              <a:rPr lang="fr-FR" sz="1600" dirty="0" err="1" smtClean="0"/>
              <a:t>CakePHP</a:t>
            </a:r>
            <a:r>
              <a:rPr lang="fr-FR" sz="1600" dirty="0" smtClean="0"/>
              <a:t>, </a:t>
            </a:r>
            <a:r>
              <a:rPr lang="fr-FR" sz="1600" dirty="0" err="1" smtClean="0"/>
              <a:t>symfony</a:t>
            </a:r>
            <a:r>
              <a:rPr lang="fr-FR" sz="1600" dirty="0" smtClean="0"/>
              <a:t> ou </a:t>
            </a:r>
            <a:r>
              <a:rPr lang="fr-FR" sz="1600" dirty="0" err="1" smtClean="0"/>
              <a:t>Laravel</a:t>
            </a:r>
            <a:r>
              <a:rPr lang="fr-FR" sz="1600" dirty="0" smtClean="0"/>
              <a:t>)</a:t>
            </a:r>
            <a:endParaRPr lang="fr-FR" sz="1400" dirty="0" smtClean="0"/>
          </a:p>
          <a:p>
            <a:pPr lvl="2"/>
            <a:r>
              <a:rPr lang="fr-FR" sz="1400" dirty="0" smtClean="0"/>
              <a:t>Séparation du code en Modèle Vue Contrôleur ;</a:t>
            </a:r>
            <a:endParaRPr lang="fr-FR" sz="1200" dirty="0" smtClean="0"/>
          </a:p>
          <a:p>
            <a:pPr lvl="2"/>
            <a:r>
              <a:rPr lang="fr-FR" sz="1400" dirty="0" err="1" smtClean="0"/>
              <a:t>Mapping</a:t>
            </a:r>
            <a:r>
              <a:rPr lang="fr-FR" sz="1400" dirty="0" smtClean="0"/>
              <a:t> Objet Relationnel (ORM) ;</a:t>
            </a:r>
            <a:endParaRPr lang="fr-FR" sz="1200" dirty="0" smtClean="0"/>
          </a:p>
          <a:p>
            <a:pPr lvl="2"/>
            <a:r>
              <a:rPr lang="fr-FR" sz="1400" dirty="0" smtClean="0"/>
              <a:t>Gestion de </a:t>
            </a:r>
            <a:r>
              <a:rPr lang="fr-FR" sz="1400" dirty="0" err="1" smtClean="0"/>
              <a:t>templates</a:t>
            </a:r>
            <a:r>
              <a:rPr lang="fr-FR" sz="1400" dirty="0" smtClean="0"/>
              <a:t> ;</a:t>
            </a:r>
            <a:endParaRPr lang="fr-FR" sz="1200" dirty="0" smtClean="0"/>
          </a:p>
          <a:p>
            <a:pPr lvl="2"/>
            <a:r>
              <a:rPr lang="fr-FR" sz="1400" dirty="0" smtClean="0"/>
              <a:t>Génération automatique du code source ;</a:t>
            </a:r>
            <a:endParaRPr lang="fr-FR" sz="1200" dirty="0" smtClean="0"/>
          </a:p>
          <a:p>
            <a:pPr lvl="1"/>
            <a:r>
              <a:rPr lang="fr-FR" sz="1600" dirty="0" smtClean="0"/>
              <a:t>Testes unitaires avec </a:t>
            </a:r>
            <a:r>
              <a:rPr lang="fr-FR" sz="1600" dirty="0" err="1" smtClean="0"/>
              <a:t>PHPUnit</a:t>
            </a:r>
            <a:r>
              <a:rPr lang="fr-FR" sz="1600" dirty="0" smtClean="0"/>
              <a:t> ;</a:t>
            </a:r>
            <a:endParaRPr lang="fr-FR" sz="1400" dirty="0" smtClean="0"/>
          </a:p>
          <a:p>
            <a:pPr lvl="1"/>
            <a:r>
              <a:rPr lang="fr-FR" sz="1600" dirty="0" smtClean="0"/>
              <a:t>Sécurité du code source (Injections SQL, XSS, CSRF, …) et étude des outils de scan de vulnérabilité.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533400" y="1142984"/>
            <a:ext cx="7851648" cy="428628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 smtClean="0"/>
              <a:t>Le Web c’est intéressant …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mais à quoi ça va me servir plus tard?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du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800" dirty="0" smtClean="0"/>
              <a:t>Arriver à créer une Application Web à la fin du semestre</a:t>
            </a:r>
            <a:endParaRPr lang="fr-F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lvl="1"/>
            <a:r>
              <a:rPr lang="fr-FR" dirty="0" smtClean="0"/>
              <a:t>Contrôles</a:t>
            </a:r>
            <a:endParaRPr lang="fr-FR" dirty="0" smtClean="0"/>
          </a:p>
          <a:p>
            <a:pPr lvl="1"/>
            <a:r>
              <a:rPr lang="fr-FR" dirty="0" smtClean="0"/>
              <a:t>TP</a:t>
            </a:r>
          </a:p>
          <a:p>
            <a:pPr lvl="1"/>
            <a:r>
              <a:rPr lang="fr-FR" dirty="0" smtClean="0"/>
              <a:t>Examen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79512" y="2132856"/>
            <a:ext cx="8686800" cy="1791072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C’est quoi votre rôle ?</a:t>
            </a:r>
            <a:endParaRPr kumimoji="0" lang="fr-FR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7888</TotalTime>
  <Words>303</Words>
  <Application>Microsoft Office PowerPoint</Application>
  <PresentationFormat>Affichage à l'écran (4:3)</PresentationFormat>
  <Paragraphs>80</Paragraphs>
  <Slides>15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Calibri</vt:lpstr>
      <vt:lpstr>Constantia</vt:lpstr>
      <vt:lpstr>Wingdings</vt:lpstr>
      <vt:lpstr>Wingdings 2</vt:lpstr>
      <vt:lpstr>Débit</vt:lpstr>
      <vt:lpstr>GL 113 Web avancé</vt:lpstr>
      <vt:lpstr>Introduction</vt:lpstr>
      <vt:lpstr>Ancien programme du cours</vt:lpstr>
      <vt:lpstr>Ancien programme du cours</vt:lpstr>
      <vt:lpstr>Programme du cours</vt:lpstr>
      <vt:lpstr>Le Web c’est intéressant …  mais à quoi ça va me servir plus tard?</vt:lpstr>
      <vt:lpstr>Objectif du cours</vt:lpstr>
      <vt:lpstr>Evaluation</vt:lpstr>
      <vt:lpstr>Présentation PowerPoint</vt:lpstr>
      <vt:lpstr>Assiduité aux Cours, TDs et TPs</vt:lpstr>
      <vt:lpstr>Team Player</vt:lpstr>
      <vt:lpstr>Attentif et respectueux</vt:lpstr>
      <vt:lpstr>Prendre des notes</vt:lpstr>
      <vt:lpstr>Travail personnel</vt:lpstr>
      <vt:lpstr>Vous n’aurez que la note que vous méritez </vt:lpstr>
    </vt:vector>
  </TitlesOfParts>
  <Company>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M241 Ingénierie Système</dc:title>
  <dc:creator>Mohammed TADLAOUI</dc:creator>
  <cp:lastModifiedBy>PC</cp:lastModifiedBy>
  <cp:revision>898</cp:revision>
  <dcterms:created xsi:type="dcterms:W3CDTF">2012-10-15T19:57:19Z</dcterms:created>
  <dcterms:modified xsi:type="dcterms:W3CDTF">2018-02-20T19:37:26Z</dcterms:modified>
</cp:coreProperties>
</file>