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9"/>
  </p:notesMasterIdLst>
  <p:handoutMasterIdLst>
    <p:handoutMasterId r:id="rId20"/>
  </p:handoutMasterIdLst>
  <p:sldIdLst>
    <p:sldId id="256" r:id="rId2"/>
    <p:sldId id="450" r:id="rId3"/>
    <p:sldId id="519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0" r:id="rId12"/>
    <p:sldId id="521" r:id="rId13"/>
    <p:sldId id="529" r:id="rId14"/>
    <p:sldId id="530" r:id="rId15"/>
    <p:sldId id="531" r:id="rId16"/>
    <p:sldId id="532" r:id="rId17"/>
    <p:sldId id="533" r:id="rId18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79570" autoAdjust="0"/>
  </p:normalViewPr>
  <p:slideViewPr>
    <p:cSldViewPr>
      <p:cViewPr varScale="1">
        <p:scale>
          <a:sx n="58" d="100"/>
          <a:sy n="58" d="100"/>
        </p:scale>
        <p:origin x="15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C6C1FBC-0B46-4012-8D80-D607FCCDA983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74729B6-FA66-4B24-B668-B047D9E61E2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714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A3E0E79-18BF-4AF7-8D37-58313D2733F1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B8487A2-BDF4-4AE0-975A-A254890D231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58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Common_Object_Request_Broker_Architectur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87A2-BDF4-4AE0-975A-A254890D231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20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87A2-BDF4-4AE0-975A-A254890D231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71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Common Object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Request</a:t>
            </a:r>
            <a:r>
              <a:rPr lang="fr-FR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Broker</a:t>
            </a:r>
            <a:endParaRPr lang="fr-F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87A2-BDF4-4AE0-975A-A254890D231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46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Search.html</a:t>
            </a:r>
          </a:p>
          <a:p>
            <a:r>
              <a:rPr lang="fr-FR" dirty="0"/>
              <a:t>Champ input contenant l’id du produit</a:t>
            </a:r>
          </a:p>
          <a:p>
            <a:endParaRPr lang="fr-FR" dirty="0"/>
          </a:p>
          <a:p>
            <a:r>
              <a:rPr lang="fr-FR" dirty="0" err="1"/>
              <a:t>Wsserver.php</a:t>
            </a:r>
            <a:endParaRPr lang="fr-FR" dirty="0"/>
          </a:p>
          <a:p>
            <a:r>
              <a:rPr lang="fr-FR" dirty="0" err="1"/>
              <a:t>getPrice</a:t>
            </a:r>
            <a:r>
              <a:rPr lang="fr-FR" dirty="0"/>
              <a:t>($</a:t>
            </a:r>
            <a:r>
              <a:rPr lang="fr-FR" dirty="0" err="1"/>
              <a:t>idProduct</a:t>
            </a:r>
            <a:r>
              <a:rPr lang="fr-FR" dirty="0"/>
              <a:t>){</a:t>
            </a:r>
          </a:p>
          <a:p>
            <a:r>
              <a:rPr lang="fr-FR" dirty="0"/>
              <a:t>return Select 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 Product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IdProduct</a:t>
            </a:r>
            <a:r>
              <a:rPr lang="fr-FR" dirty="0"/>
              <a:t> = $</a:t>
            </a:r>
            <a:r>
              <a:rPr lang="fr-FR" dirty="0" err="1"/>
              <a:t>IdProduct</a:t>
            </a:r>
            <a:r>
              <a:rPr lang="fr-FR" dirty="0"/>
              <a:t>…</a:t>
            </a:r>
          </a:p>
          <a:p>
            <a:r>
              <a:rPr lang="fr-FR" dirty="0"/>
              <a:t>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87A2-BDF4-4AE0-975A-A254890D231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95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formulaire de saisie de</a:t>
            </a:r>
            <a:r>
              <a:rPr lang="fr-FR" baseline="0" dirty="0"/>
              <a:t> deux monnaies</a:t>
            </a:r>
          </a:p>
          <a:p>
            <a:r>
              <a:rPr lang="fr-FR" baseline="0" dirty="0"/>
              <a:t>Affichage du taux de change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87A2-BDF4-4AE0-975A-A254890D231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58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697-7570-4162-AF5B-D25224C212A2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48D697-7570-4162-AF5B-D25224C212A2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B05B02-2F74-4A20-BFBE-060CFD186DA1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mohammedtadlaou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6000" dirty="0"/>
              <a:t>M 521</a:t>
            </a:r>
            <a:br>
              <a:rPr lang="fr-FR" sz="6000" dirty="0"/>
            </a:br>
            <a:r>
              <a:rPr lang="fr-FR" sz="6000" dirty="0"/>
              <a:t>Web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1000" y="3228536"/>
            <a:ext cx="7854696" cy="2648736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Présenté par Mohammed TADLAOUI</a:t>
            </a:r>
          </a:p>
          <a:p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0" y="-27384"/>
            <a:ext cx="91440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 1 Génie</a:t>
            </a:r>
            <a:r>
              <a:rPr kumimoji="0" lang="fr-FR" sz="4000" b="1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Logiciel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3"/>
          </p:cNvPr>
          <p:cNvSpPr/>
          <p:nvPr/>
        </p:nvSpPr>
        <p:spPr>
          <a:xfrm>
            <a:off x="3974663" y="6488668"/>
            <a:ext cx="5133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/>
              <a:t>http://www.linkedin.com/in/mohammedtadlaoui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Annuaire UDDI</a:t>
            </a:r>
          </a:p>
        </p:txBody>
      </p:sp>
      <p:pic>
        <p:nvPicPr>
          <p:cNvPr id="29698" name="Picture 2" descr="Image utilisateu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348880"/>
            <a:ext cx="5544616" cy="42303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 PHP (server.php)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dirty="0"/>
              <a:t>&lt;?</a:t>
            </a:r>
            <a:r>
              <a:rPr lang="fr-FR" dirty="0" err="1"/>
              <a:t>php</a:t>
            </a:r>
            <a:endParaRPr lang="fr-FR" dirty="0"/>
          </a:p>
          <a:p>
            <a:pPr>
              <a:buNone/>
            </a:pPr>
            <a:r>
              <a:rPr lang="fr-FR" dirty="0"/>
              <a:t>//on inclut la librairie </a:t>
            </a:r>
            <a:r>
              <a:rPr lang="fr-FR" dirty="0" err="1"/>
              <a:t>necessaire</a:t>
            </a:r>
            <a:r>
              <a:rPr lang="fr-FR" dirty="0"/>
              <a:t> pour mettre en place le webservice</a:t>
            </a:r>
          </a:p>
          <a:p>
            <a:pPr>
              <a:buNone/>
            </a:pPr>
            <a:r>
              <a:rPr lang="fr-FR" dirty="0"/>
              <a:t>//librairie disponible sur https://github.com/econea/nusoap/tree/master/src</a:t>
            </a:r>
          </a:p>
          <a:p>
            <a:pPr>
              <a:buNone/>
            </a:pPr>
            <a:r>
              <a:rPr lang="fr-FR" dirty="0"/>
              <a:t>  </a:t>
            </a:r>
            <a:r>
              <a:rPr lang="fr-FR" dirty="0" err="1"/>
              <a:t>require_once</a:t>
            </a:r>
            <a:r>
              <a:rPr lang="fr-FR" dirty="0"/>
              <a:t>("lib/nusoap.php"); </a:t>
            </a:r>
          </a:p>
          <a:p>
            <a:pPr>
              <a:buNone/>
            </a:pPr>
            <a:r>
              <a:rPr lang="fr-FR" dirty="0"/>
              <a:t>  //on initialise un nouvel objet serveur </a:t>
            </a:r>
          </a:p>
          <a:p>
            <a:pPr>
              <a:buNone/>
            </a:pPr>
            <a:r>
              <a:rPr lang="fr-FR" dirty="0"/>
              <a:t>  $server = new </a:t>
            </a:r>
            <a:r>
              <a:rPr lang="fr-FR" dirty="0" err="1"/>
              <a:t>soap_server</a:t>
            </a:r>
            <a:r>
              <a:rPr lang="fr-FR" dirty="0"/>
              <a:t>();</a:t>
            </a:r>
          </a:p>
          <a:p>
            <a:pPr>
              <a:buNone/>
            </a:pPr>
            <a:r>
              <a:rPr lang="fr-FR" dirty="0"/>
              <a:t>  // on configure en donnant un nom et un </a:t>
            </a:r>
            <a:r>
              <a:rPr lang="fr-FR" dirty="0" err="1"/>
              <a:t>Namespace</a:t>
            </a:r>
            <a:r>
              <a:rPr lang="fr-FR" dirty="0"/>
              <a:t> </a:t>
            </a:r>
          </a:p>
          <a:p>
            <a:pPr>
              <a:buNone/>
            </a:pPr>
            <a:r>
              <a:rPr lang="fr-FR" dirty="0"/>
              <a:t>  $server -&gt; </a:t>
            </a:r>
            <a:r>
              <a:rPr lang="fr-FR" dirty="0" err="1"/>
              <a:t>configureWSDL</a:t>
            </a:r>
            <a:r>
              <a:rPr lang="fr-FR" dirty="0"/>
              <a:t>('</a:t>
            </a:r>
            <a:r>
              <a:rPr lang="fr-FR" dirty="0" err="1"/>
              <a:t>nomDuWebservice</a:t>
            </a:r>
            <a:r>
              <a:rPr lang="fr-FR" dirty="0"/>
              <a:t>','</a:t>
            </a:r>
            <a:r>
              <a:rPr lang="fr-FR" dirty="0" err="1"/>
              <a:t>Namespace</a:t>
            </a:r>
            <a:r>
              <a:rPr lang="fr-FR" dirty="0"/>
              <a:t>'); </a:t>
            </a:r>
          </a:p>
          <a:p>
            <a:pPr>
              <a:buNone/>
            </a:pPr>
            <a:r>
              <a:rPr lang="fr-FR" dirty="0"/>
              <a:t>  //on spécifie l'emplacement du </a:t>
            </a:r>
            <a:r>
              <a:rPr lang="fr-FR" dirty="0" err="1"/>
              <a:t>namespace</a:t>
            </a:r>
            <a:endParaRPr lang="fr-FR" dirty="0"/>
          </a:p>
          <a:p>
            <a:pPr>
              <a:buNone/>
            </a:pPr>
            <a:r>
              <a:rPr lang="fr-FR" dirty="0"/>
              <a:t>  $server -&gt; </a:t>
            </a:r>
            <a:r>
              <a:rPr lang="fr-FR" dirty="0" err="1"/>
              <a:t>wsdl</a:t>
            </a:r>
            <a:r>
              <a:rPr lang="fr-FR" dirty="0"/>
              <a:t>-&gt;</a:t>
            </a:r>
            <a:r>
              <a:rPr lang="fr-FR" dirty="0" err="1"/>
              <a:t>schemaTargetNamespace</a:t>
            </a:r>
            <a:r>
              <a:rPr lang="fr-FR" dirty="0"/>
              <a:t> = 'http://emplacementDuNamespace/';</a:t>
            </a:r>
          </a:p>
          <a:p>
            <a:pPr>
              <a:buNone/>
            </a:pPr>
            <a:r>
              <a:rPr lang="fr-FR" dirty="0"/>
              <a:t>    //on enregistre la méthode grâce à </a:t>
            </a:r>
            <a:r>
              <a:rPr lang="fr-FR" dirty="0" err="1"/>
              <a:t>register</a:t>
            </a:r>
            <a:r>
              <a:rPr lang="fr-FR" dirty="0"/>
              <a:t>()</a:t>
            </a:r>
          </a:p>
          <a:p>
            <a:pPr>
              <a:buNone/>
            </a:pPr>
            <a:r>
              <a:rPr lang="fr-FR" dirty="0"/>
              <a:t>  $server-&gt;</a:t>
            </a:r>
            <a:r>
              <a:rPr lang="fr-FR" dirty="0" err="1"/>
              <a:t>register</a:t>
            </a:r>
            <a:r>
              <a:rPr lang="fr-FR" dirty="0"/>
              <a:t>('</a:t>
            </a:r>
            <a:r>
              <a:rPr lang="fr-FR" dirty="0" err="1"/>
              <a:t>ReturnChaine</a:t>
            </a:r>
            <a:r>
              <a:rPr lang="fr-FR" dirty="0"/>
              <a:t>',</a:t>
            </a:r>
            <a:r>
              <a:rPr lang="fr-FR" dirty="0" err="1"/>
              <a:t>array</a:t>
            </a:r>
            <a:r>
              <a:rPr lang="fr-FR" dirty="0"/>
              <a:t>('</a:t>
            </a:r>
            <a:r>
              <a:rPr lang="fr-FR" dirty="0" err="1"/>
              <a:t>ChaineString</a:t>
            </a:r>
            <a:r>
              <a:rPr lang="fr-FR" dirty="0"/>
              <a:t>'=&gt;'</a:t>
            </a:r>
            <a:r>
              <a:rPr lang="fr-FR" dirty="0" err="1"/>
              <a:t>xsd:string</a:t>
            </a:r>
            <a:r>
              <a:rPr lang="fr-FR" dirty="0"/>
              <a:t>'),   </a:t>
            </a:r>
          </a:p>
          <a:p>
            <a:pPr>
              <a:buNone/>
            </a:pPr>
            <a:r>
              <a:rPr lang="fr-FR" dirty="0"/>
              <a:t>  </a:t>
            </a:r>
            <a:r>
              <a:rPr lang="fr-FR" dirty="0" err="1"/>
              <a:t>array</a:t>
            </a:r>
            <a:r>
              <a:rPr lang="fr-FR" dirty="0"/>
              <a:t>('return'=&gt;'</a:t>
            </a:r>
            <a:r>
              <a:rPr lang="fr-FR" dirty="0" err="1"/>
              <a:t>xsd:string</a:t>
            </a:r>
            <a:r>
              <a:rPr lang="fr-FR" dirty="0"/>
              <a:t>'),'</a:t>
            </a:r>
            <a:r>
              <a:rPr lang="fr-FR" dirty="0" err="1"/>
              <a:t>Namespace</a:t>
            </a:r>
            <a:r>
              <a:rPr lang="fr-FR" dirty="0"/>
              <a:t>');</a:t>
            </a:r>
          </a:p>
          <a:p>
            <a:pPr>
              <a:buNone/>
            </a:pPr>
            <a:r>
              <a:rPr lang="fr-FR" dirty="0"/>
              <a:t>  //nous créons ici la fonction </a:t>
            </a:r>
            <a:r>
              <a:rPr lang="fr-FR" dirty="0" err="1"/>
              <a:t>ReturnChaine</a:t>
            </a:r>
            <a:r>
              <a:rPr lang="fr-FR" dirty="0"/>
              <a:t>() qui correspond à la méthode créée</a:t>
            </a:r>
          </a:p>
          <a:p>
            <a:pPr>
              <a:buNone/>
            </a:pPr>
            <a:r>
              <a:rPr lang="fr-FR" dirty="0"/>
              <a:t> 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ReturnChaine</a:t>
            </a:r>
            <a:r>
              <a:rPr lang="fr-FR" dirty="0"/>
              <a:t>($</a:t>
            </a:r>
            <a:r>
              <a:rPr lang="fr-FR" dirty="0" err="1"/>
              <a:t>ChaineString</a:t>
            </a:r>
            <a:r>
              <a:rPr lang="fr-FR" dirty="0"/>
              <a:t>) {</a:t>
            </a:r>
          </a:p>
          <a:p>
            <a:pPr>
              <a:buNone/>
            </a:pPr>
            <a:r>
              <a:rPr lang="fr-FR" dirty="0"/>
              <a:t>     return "Bonjour $</a:t>
            </a:r>
            <a:r>
              <a:rPr lang="fr-FR" dirty="0" err="1"/>
              <a:t>ChaineString</a:t>
            </a:r>
            <a:r>
              <a:rPr lang="fr-FR" dirty="0"/>
              <a:t>";//new </a:t>
            </a:r>
            <a:r>
              <a:rPr lang="fr-FR" dirty="0" err="1"/>
              <a:t>soapval</a:t>
            </a:r>
            <a:r>
              <a:rPr lang="fr-FR" dirty="0"/>
              <a:t>('return','string',$</a:t>
            </a:r>
            <a:r>
              <a:rPr lang="fr-FR" dirty="0" err="1"/>
              <a:t>ChaineString</a:t>
            </a:r>
            <a:r>
              <a:rPr lang="fr-FR" dirty="0"/>
              <a:t>);   </a:t>
            </a:r>
          </a:p>
          <a:p>
            <a:pPr>
              <a:buNone/>
            </a:pPr>
            <a:r>
              <a:rPr lang="fr-FR" dirty="0"/>
              <a:t>  }</a:t>
            </a:r>
          </a:p>
          <a:p>
            <a:pPr>
              <a:buNone/>
            </a:pPr>
            <a:r>
              <a:rPr lang="fr-FR" dirty="0"/>
              <a:t> // $HTTP_RAW_POST_DATA = </a:t>
            </a:r>
            <a:r>
              <a:rPr lang="fr-FR" dirty="0" err="1"/>
              <a:t>isset</a:t>
            </a:r>
            <a:r>
              <a:rPr lang="fr-FR" dirty="0"/>
              <a:t>($HTTP_RAW_POST_DATA) ? $HTTP_RAW_POST_DATA : '';</a:t>
            </a:r>
          </a:p>
          <a:p>
            <a:pPr>
              <a:buNone/>
            </a:pPr>
            <a:r>
              <a:rPr lang="fr-FR" dirty="0"/>
              <a:t>  //$server-&gt;service($HTTP_RAW_POST_DATA);</a:t>
            </a:r>
          </a:p>
          <a:p>
            <a:pPr>
              <a:buNone/>
            </a:pPr>
            <a:r>
              <a:rPr lang="fr-FR" dirty="0"/>
              <a:t> $server-&gt;service(</a:t>
            </a:r>
            <a:r>
              <a:rPr lang="fr-FR" dirty="0" err="1"/>
              <a:t>file_get_contents</a:t>
            </a:r>
            <a:r>
              <a:rPr lang="fr-FR" dirty="0"/>
              <a:t>("</a:t>
            </a:r>
            <a:r>
              <a:rPr lang="fr-FR" dirty="0" err="1"/>
              <a:t>php</a:t>
            </a:r>
            <a:r>
              <a:rPr lang="fr-FR" dirty="0"/>
              <a:t>://input"));</a:t>
            </a:r>
          </a:p>
          <a:p>
            <a:pPr>
              <a:buNone/>
            </a:pPr>
            <a:r>
              <a:rPr lang="fr-FR" dirty="0"/>
              <a:t>?&gt;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 PHP (client.php)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dirty="0"/>
              <a:t>&lt;?</a:t>
            </a:r>
            <a:r>
              <a:rPr lang="fr-FR" dirty="0" err="1"/>
              <a:t>php</a:t>
            </a:r>
            <a:r>
              <a:rPr lang="fr-FR" dirty="0"/>
              <a:t> </a:t>
            </a:r>
          </a:p>
          <a:p>
            <a:pPr>
              <a:buNone/>
            </a:pPr>
            <a:r>
              <a:rPr lang="fr-FR" dirty="0" err="1"/>
              <a:t>require_once</a:t>
            </a:r>
            <a:r>
              <a:rPr lang="fr-FR" dirty="0"/>
              <a:t>('lib/nusoap.php'); </a:t>
            </a:r>
          </a:p>
          <a:p>
            <a:pPr>
              <a:buNone/>
            </a:pPr>
            <a:r>
              <a:rPr lang="fr-FR" dirty="0"/>
              <a:t>$param = </a:t>
            </a:r>
            <a:r>
              <a:rPr lang="fr-FR" dirty="0" err="1"/>
              <a:t>array</a:t>
            </a:r>
            <a:r>
              <a:rPr lang="fr-FR" dirty="0"/>
              <a:t>('</a:t>
            </a:r>
            <a:r>
              <a:rPr lang="fr-FR" dirty="0" err="1"/>
              <a:t>ChaineString</a:t>
            </a:r>
            <a:r>
              <a:rPr lang="fr-FR" dirty="0"/>
              <a:t>' =&gt; 'Mohammed'); </a:t>
            </a:r>
          </a:p>
          <a:p>
            <a:pPr>
              <a:buNone/>
            </a:pPr>
            <a:r>
              <a:rPr lang="fr-FR" dirty="0"/>
              <a:t>//Créer </a:t>
            </a:r>
            <a:r>
              <a:rPr lang="fr-FR" dirty="0" err="1"/>
              <a:t>l’object</a:t>
            </a:r>
            <a:r>
              <a:rPr lang="fr-FR" dirty="0"/>
              <a:t> qui pointe vers le service web </a:t>
            </a:r>
          </a:p>
          <a:p>
            <a:pPr>
              <a:buNone/>
            </a:pPr>
            <a:r>
              <a:rPr lang="fr-FR" dirty="0"/>
              <a:t>$client = new </a:t>
            </a:r>
            <a:r>
              <a:rPr lang="fr-FR" dirty="0" err="1"/>
              <a:t>nusoap_client</a:t>
            </a:r>
            <a:r>
              <a:rPr lang="fr-FR" dirty="0"/>
              <a:t>('http://127.0.0.1:8008/wpgl/webservice/server.php'); </a:t>
            </a:r>
          </a:p>
          <a:p>
            <a:pPr>
              <a:buNone/>
            </a:pPr>
            <a:r>
              <a:rPr lang="fr-FR" dirty="0"/>
              <a:t>//appeler la fonction avec les paramètres  </a:t>
            </a:r>
          </a:p>
          <a:p>
            <a:pPr>
              <a:buNone/>
            </a:pPr>
            <a:r>
              <a:rPr lang="fr-FR" dirty="0"/>
              <a:t>$</a:t>
            </a:r>
            <a:r>
              <a:rPr lang="fr-FR" dirty="0" err="1"/>
              <a:t>response</a:t>
            </a:r>
            <a:r>
              <a:rPr lang="fr-FR" dirty="0"/>
              <a:t> = $client-&gt;call('</a:t>
            </a:r>
            <a:r>
              <a:rPr lang="fr-FR" dirty="0" err="1"/>
              <a:t>ReturnChaine</a:t>
            </a:r>
            <a:r>
              <a:rPr lang="fr-FR" dirty="0"/>
              <a:t>',$</a:t>
            </a:r>
            <a:r>
              <a:rPr lang="fr-FR" dirty="0" err="1"/>
              <a:t>param</a:t>
            </a:r>
            <a:r>
              <a:rPr lang="fr-FR" dirty="0"/>
              <a:t>); </a:t>
            </a:r>
          </a:p>
          <a:p>
            <a:pPr>
              <a:buNone/>
            </a:pPr>
            <a:r>
              <a:rPr lang="fr-FR" dirty="0"/>
              <a:t>//Traiter les </a:t>
            </a:r>
            <a:r>
              <a:rPr lang="fr-FR" dirty="0" err="1"/>
              <a:t>resultats</a:t>
            </a:r>
            <a:endParaRPr lang="fr-FR" dirty="0"/>
          </a:p>
          <a:p>
            <a:pPr>
              <a:buNone/>
            </a:pPr>
            <a:r>
              <a:rPr lang="fr-FR" dirty="0"/>
              <a:t>if($client-&gt;</a:t>
            </a:r>
            <a:r>
              <a:rPr lang="fr-FR" dirty="0" err="1"/>
              <a:t>fault</a:t>
            </a:r>
            <a:r>
              <a:rPr lang="fr-FR" dirty="0"/>
              <a:t>) </a:t>
            </a:r>
          </a:p>
          <a:p>
            <a:pPr>
              <a:buNone/>
            </a:pPr>
            <a:r>
              <a:rPr lang="fr-FR" dirty="0"/>
              <a:t>{ </a:t>
            </a:r>
          </a:p>
          <a:p>
            <a:pPr>
              <a:buNone/>
            </a:pPr>
            <a:r>
              <a:rPr lang="fr-FR" dirty="0" err="1"/>
              <a:t>echo</a:t>
            </a:r>
            <a:r>
              <a:rPr lang="fr-FR" dirty="0"/>
              <a:t> "FAULT: &lt;p&gt;Code: (".$client-&gt;</a:t>
            </a:r>
            <a:r>
              <a:rPr lang="fr-FR" dirty="0" err="1"/>
              <a:t>faultcode</a:t>
            </a:r>
            <a:r>
              <a:rPr lang="fr-FR" dirty="0"/>
              <a:t>."&lt;/p&gt;"; </a:t>
            </a:r>
          </a:p>
          <a:p>
            <a:pPr>
              <a:buNone/>
            </a:pPr>
            <a:r>
              <a:rPr lang="fr-FR" dirty="0" err="1"/>
              <a:t>echo</a:t>
            </a:r>
            <a:r>
              <a:rPr lang="fr-FR" dirty="0"/>
              <a:t> "Description: ".$client-&gt;</a:t>
            </a:r>
            <a:r>
              <a:rPr lang="fr-FR" dirty="0" err="1"/>
              <a:t>faultstring</a:t>
            </a:r>
            <a:r>
              <a:rPr lang="fr-FR" dirty="0"/>
              <a:t>; </a:t>
            </a:r>
          </a:p>
          <a:p>
            <a:pPr>
              <a:buNone/>
            </a:pPr>
            <a:r>
              <a:rPr lang="fr-FR" dirty="0"/>
              <a:t>} </a:t>
            </a:r>
          </a:p>
          <a:p>
            <a:pPr>
              <a:buNone/>
            </a:pPr>
            <a:r>
              <a:rPr lang="fr-FR" dirty="0" err="1"/>
              <a:t>else</a:t>
            </a:r>
            <a:r>
              <a:rPr lang="fr-FR" dirty="0"/>
              <a:t> </a:t>
            </a:r>
          </a:p>
          <a:p>
            <a:pPr>
              <a:buNone/>
            </a:pPr>
            <a:r>
              <a:rPr lang="fr-FR" dirty="0"/>
              <a:t>{ </a:t>
            </a:r>
          </a:p>
          <a:p>
            <a:pPr>
              <a:buNone/>
            </a:pPr>
            <a:r>
              <a:rPr lang="fr-FR" dirty="0" err="1"/>
              <a:t>echo</a:t>
            </a:r>
            <a:r>
              <a:rPr lang="fr-FR" dirty="0"/>
              <a:t> $</a:t>
            </a:r>
            <a:r>
              <a:rPr lang="fr-FR" dirty="0" err="1"/>
              <a:t>response</a:t>
            </a:r>
            <a:r>
              <a:rPr lang="fr-FR" dirty="0"/>
              <a:t>; </a:t>
            </a:r>
          </a:p>
          <a:p>
            <a:pPr>
              <a:buNone/>
            </a:pPr>
            <a:r>
              <a:rPr lang="fr-FR" dirty="0"/>
              <a:t>} </a:t>
            </a:r>
          </a:p>
          <a:p>
            <a:pPr>
              <a:buNone/>
            </a:pPr>
            <a:r>
              <a:rPr lang="fr-FR" dirty="0"/>
              <a:t>?&gt;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 java (main.java)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sz="1600" dirty="0"/>
              <a:t>package client;</a:t>
            </a:r>
          </a:p>
          <a:p>
            <a:pPr>
              <a:buNone/>
            </a:pPr>
            <a:r>
              <a:rPr lang="fr-FR" sz="1600" dirty="0"/>
              <a:t>import javax.xml.namespace.QName;</a:t>
            </a:r>
          </a:p>
          <a:p>
            <a:pPr>
              <a:buNone/>
            </a:pPr>
            <a:r>
              <a:rPr lang="fr-FR" sz="1600" dirty="0"/>
              <a:t>import javax.xml.ws.Service;</a:t>
            </a:r>
          </a:p>
          <a:p>
            <a:pPr>
              <a:buNone/>
            </a:pPr>
            <a:r>
              <a:rPr lang="fr-FR" sz="1600" dirty="0"/>
              <a:t>import java.net.MalformedURLException;</a:t>
            </a:r>
          </a:p>
          <a:p>
            <a:pPr>
              <a:buNone/>
            </a:pPr>
            <a:r>
              <a:rPr lang="fr-FR" sz="1600" dirty="0"/>
              <a:t>import java.net.URL;</a:t>
            </a:r>
          </a:p>
          <a:p>
            <a:pPr>
              <a:buNone/>
            </a:pPr>
            <a:r>
              <a:rPr lang="fr-FR" sz="1600" dirty="0"/>
              <a:t>public class main {</a:t>
            </a:r>
          </a:p>
          <a:p>
            <a:pPr>
              <a:buNone/>
            </a:pPr>
            <a:r>
              <a:rPr lang="en-US" sz="1600" dirty="0"/>
              <a:t>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>
              <a:buNone/>
            </a:pPr>
            <a:r>
              <a:rPr lang="fr-FR" sz="1600" dirty="0"/>
              <a:t>URL </a:t>
            </a:r>
            <a:r>
              <a:rPr lang="fr-FR" sz="1600" dirty="0" err="1"/>
              <a:t>url</a:t>
            </a:r>
            <a:r>
              <a:rPr lang="fr-FR" sz="1600" dirty="0"/>
              <a:t>;</a:t>
            </a:r>
          </a:p>
          <a:p>
            <a:pPr>
              <a:buNone/>
            </a:pPr>
            <a:r>
              <a:rPr lang="fr-FR" sz="1600" dirty="0" err="1"/>
              <a:t>try</a:t>
            </a:r>
            <a:r>
              <a:rPr lang="fr-FR" sz="1600" dirty="0"/>
              <a:t> {</a:t>
            </a:r>
          </a:p>
          <a:p>
            <a:pPr>
              <a:buNone/>
            </a:pPr>
            <a:r>
              <a:rPr lang="en-US" sz="1600" dirty="0" err="1"/>
              <a:t>url</a:t>
            </a:r>
            <a:r>
              <a:rPr lang="en-US" sz="1600" dirty="0"/>
              <a:t> = new URL("http://127.0.0.1:8008/wpgl/webservice/server.php?wsdl");</a:t>
            </a:r>
          </a:p>
          <a:p>
            <a:pPr>
              <a:buNone/>
            </a:pPr>
            <a:r>
              <a:rPr lang="en-US" sz="1600" dirty="0" err="1"/>
              <a:t>QName</a:t>
            </a:r>
            <a:r>
              <a:rPr lang="en-US" sz="1600" dirty="0"/>
              <a:t> </a:t>
            </a:r>
            <a:r>
              <a:rPr lang="en-US" sz="1600" dirty="0" err="1"/>
              <a:t>qname</a:t>
            </a:r>
            <a:r>
              <a:rPr lang="en-US" sz="1600" dirty="0"/>
              <a:t> = new </a:t>
            </a:r>
            <a:r>
              <a:rPr lang="en-US" sz="1600" dirty="0" err="1"/>
              <a:t>QName</a:t>
            </a:r>
            <a:r>
              <a:rPr lang="en-US" sz="1600" dirty="0"/>
              <a:t>("Namespace", "</a:t>
            </a:r>
            <a:r>
              <a:rPr lang="en-US" sz="1600" dirty="0" err="1"/>
              <a:t>nomDuWebservice</a:t>
            </a:r>
            <a:r>
              <a:rPr lang="en-US" sz="1600" dirty="0"/>
              <a:t>");</a:t>
            </a:r>
          </a:p>
          <a:p>
            <a:pPr>
              <a:buNone/>
            </a:pPr>
            <a:r>
              <a:rPr lang="fr-FR" sz="1600" dirty="0"/>
              <a:t>Service </a:t>
            </a:r>
            <a:r>
              <a:rPr lang="fr-FR" sz="1600" dirty="0" err="1"/>
              <a:t>service</a:t>
            </a:r>
            <a:r>
              <a:rPr lang="fr-FR" sz="1600" dirty="0"/>
              <a:t> = </a:t>
            </a:r>
            <a:r>
              <a:rPr lang="fr-FR" sz="1600" dirty="0" err="1"/>
              <a:t>Service.create</a:t>
            </a:r>
            <a:r>
              <a:rPr lang="fr-FR" sz="1600" dirty="0"/>
              <a:t>(url, </a:t>
            </a:r>
            <a:r>
              <a:rPr lang="fr-FR" sz="1600" dirty="0" err="1"/>
              <a:t>qname</a:t>
            </a:r>
            <a:r>
              <a:rPr lang="fr-FR" sz="1600" dirty="0"/>
              <a:t>);</a:t>
            </a:r>
          </a:p>
          <a:p>
            <a:pPr>
              <a:buNone/>
            </a:pPr>
            <a:r>
              <a:rPr lang="fr-FR" sz="1600" dirty="0" err="1"/>
              <a:t>HelloObj</a:t>
            </a:r>
            <a:r>
              <a:rPr lang="fr-FR" sz="1600" dirty="0"/>
              <a:t> </a:t>
            </a:r>
            <a:r>
              <a:rPr lang="fr-FR" sz="1600" dirty="0" err="1"/>
              <a:t>hObj</a:t>
            </a:r>
            <a:r>
              <a:rPr lang="fr-FR" sz="1600" dirty="0"/>
              <a:t> = </a:t>
            </a:r>
            <a:r>
              <a:rPr lang="fr-FR" sz="1600" dirty="0" err="1"/>
              <a:t>service.getPort</a:t>
            </a:r>
            <a:r>
              <a:rPr lang="fr-FR" sz="1600" dirty="0"/>
              <a:t>(new </a:t>
            </a:r>
            <a:r>
              <a:rPr lang="fr-FR" sz="1600" dirty="0" err="1"/>
              <a:t>QName</a:t>
            </a:r>
            <a:r>
              <a:rPr lang="fr-FR" sz="1600" dirty="0"/>
              <a:t>("</a:t>
            </a:r>
            <a:r>
              <a:rPr lang="fr-FR" sz="1600" dirty="0" err="1"/>
              <a:t>Namespace</a:t>
            </a:r>
            <a:r>
              <a:rPr lang="fr-FR" sz="1600" dirty="0"/>
              <a:t>", "</a:t>
            </a:r>
            <a:r>
              <a:rPr lang="fr-FR" sz="1600" dirty="0" err="1"/>
              <a:t>nomDuWebservicePort</a:t>
            </a:r>
            <a:r>
              <a:rPr lang="fr-FR" sz="1600" dirty="0"/>
              <a:t>"), </a:t>
            </a:r>
            <a:r>
              <a:rPr lang="fr-FR" sz="1600" dirty="0" err="1"/>
              <a:t>HelloObj.class</a:t>
            </a:r>
            <a:r>
              <a:rPr lang="fr-FR" sz="1600" dirty="0"/>
              <a:t>);</a:t>
            </a:r>
          </a:p>
          <a:p>
            <a:pPr>
              <a:buNone/>
            </a:pPr>
            <a:r>
              <a:rPr lang="fr-FR" sz="1600" dirty="0"/>
              <a:t>        System.out.println(</a:t>
            </a:r>
            <a:r>
              <a:rPr lang="fr-FR" sz="1600" dirty="0" err="1"/>
              <a:t>hObj.ReturnChaine</a:t>
            </a:r>
            <a:r>
              <a:rPr lang="fr-FR" sz="1600" dirty="0"/>
              <a:t>("Mohammed"));</a:t>
            </a:r>
          </a:p>
          <a:p>
            <a:pPr>
              <a:buNone/>
            </a:pPr>
            <a:r>
              <a:rPr lang="fr-FR" sz="1600" dirty="0"/>
              <a:t>} catch (</a:t>
            </a:r>
            <a:r>
              <a:rPr lang="fr-FR" sz="1600" dirty="0" err="1"/>
              <a:t>MalformedURLException</a:t>
            </a:r>
            <a:r>
              <a:rPr lang="fr-FR" sz="1600" dirty="0"/>
              <a:t> e) {</a:t>
            </a:r>
          </a:p>
          <a:p>
            <a:pPr>
              <a:buNone/>
            </a:pPr>
            <a:r>
              <a:rPr lang="fr-FR" sz="1600" dirty="0" err="1"/>
              <a:t>e.printStackTrace</a:t>
            </a:r>
            <a:r>
              <a:rPr lang="fr-FR" sz="1600" dirty="0"/>
              <a:t>();</a:t>
            </a:r>
          </a:p>
          <a:p>
            <a:pPr>
              <a:buNone/>
            </a:pPr>
            <a:r>
              <a:rPr lang="fr-FR" sz="1600" dirty="0"/>
              <a:t>}        </a:t>
            </a:r>
          </a:p>
          <a:p>
            <a:pPr>
              <a:buNone/>
            </a:pPr>
            <a:r>
              <a:rPr lang="fr-FR" sz="1600" dirty="0"/>
              <a:t>}</a:t>
            </a:r>
          </a:p>
          <a:p>
            <a:pPr>
              <a:buNone/>
            </a:pPr>
            <a:r>
              <a:rPr lang="fr-FR" sz="1600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 java </a:t>
            </a:r>
            <a:r>
              <a:rPr lang="fr-FR"/>
              <a:t>(HelloObj.java)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600" b="1" dirty="0"/>
              <a:t>package client;</a:t>
            </a:r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fr-FR" sz="1600" b="1" dirty="0"/>
              <a:t>import javax.jws.WebMethod;</a:t>
            </a:r>
          </a:p>
          <a:p>
            <a:pPr>
              <a:buNone/>
            </a:pPr>
            <a:r>
              <a:rPr lang="fr-FR" sz="1600" b="1" dirty="0"/>
              <a:t>import javax.jws.WebService;</a:t>
            </a:r>
          </a:p>
          <a:p>
            <a:pPr>
              <a:buNone/>
            </a:pPr>
            <a:r>
              <a:rPr lang="fr-FR" sz="1600" b="1" dirty="0"/>
              <a:t>import javax.jws.soap.SOAPBinding;</a:t>
            </a:r>
          </a:p>
          <a:p>
            <a:pPr>
              <a:buNone/>
            </a:pPr>
            <a:r>
              <a:rPr lang="fr-FR" sz="1600" b="1" dirty="0"/>
              <a:t>import javax.jws.soap.SOAPBinding.Style;</a:t>
            </a:r>
          </a:p>
          <a:p>
            <a:endParaRPr lang="fr-FR" sz="1600" dirty="0"/>
          </a:p>
          <a:p>
            <a:pPr>
              <a:buNone/>
            </a:pPr>
            <a:r>
              <a:rPr lang="fr-FR" sz="1600" dirty="0"/>
              <a:t>@</a:t>
            </a:r>
            <a:r>
              <a:rPr lang="fr-FR" sz="1600" dirty="0" err="1"/>
              <a:t>WebService</a:t>
            </a:r>
            <a:r>
              <a:rPr lang="fr-FR" sz="1600" dirty="0"/>
              <a:t> </a:t>
            </a:r>
          </a:p>
          <a:p>
            <a:pPr>
              <a:buNone/>
            </a:pPr>
            <a:r>
              <a:rPr lang="fr-FR" sz="1600" dirty="0"/>
              <a:t>@</a:t>
            </a:r>
            <a:r>
              <a:rPr lang="fr-FR" sz="1600" dirty="0" err="1"/>
              <a:t>SOAPBinding</a:t>
            </a:r>
            <a:r>
              <a:rPr lang="fr-FR" sz="1600" dirty="0"/>
              <a:t>(style = </a:t>
            </a:r>
            <a:r>
              <a:rPr lang="fr-FR" sz="1600" dirty="0" err="1"/>
              <a:t>Style.</a:t>
            </a:r>
            <a:r>
              <a:rPr lang="fr-FR" sz="1600" i="1" dirty="0" err="1"/>
              <a:t>DOCUMENT</a:t>
            </a:r>
            <a:r>
              <a:rPr lang="fr-FR" sz="1600" i="1" dirty="0"/>
              <a:t>)</a:t>
            </a:r>
          </a:p>
          <a:p>
            <a:pPr>
              <a:buNone/>
            </a:pPr>
            <a:r>
              <a:rPr lang="fr-FR" sz="1600" b="1" dirty="0"/>
              <a:t>public interface </a:t>
            </a:r>
            <a:r>
              <a:rPr lang="fr-FR" sz="1600" b="1" dirty="0" err="1"/>
              <a:t>HelloObj</a:t>
            </a:r>
            <a:r>
              <a:rPr lang="fr-FR" sz="1600" b="1" dirty="0"/>
              <a:t> {</a:t>
            </a:r>
          </a:p>
          <a:p>
            <a:pPr>
              <a:buNone/>
            </a:pPr>
            <a:r>
              <a:rPr lang="fr-FR" sz="1600" dirty="0"/>
              <a:t>@</a:t>
            </a:r>
            <a:r>
              <a:rPr lang="fr-FR" sz="1600" dirty="0" err="1"/>
              <a:t>WebMethod</a:t>
            </a:r>
            <a:r>
              <a:rPr lang="fr-FR" sz="1600" dirty="0"/>
              <a:t> String </a:t>
            </a:r>
            <a:r>
              <a:rPr lang="fr-FR" sz="1600" dirty="0" err="1"/>
              <a:t>ReturnChaine</a:t>
            </a:r>
            <a:r>
              <a:rPr lang="fr-FR" sz="1600" dirty="0"/>
              <a:t>(String </a:t>
            </a:r>
            <a:r>
              <a:rPr lang="fr-FR" sz="1600" dirty="0" err="1"/>
              <a:t>ChaineString</a:t>
            </a:r>
            <a:r>
              <a:rPr lang="fr-FR" sz="1600" dirty="0"/>
              <a:t>);</a:t>
            </a:r>
          </a:p>
          <a:p>
            <a:pPr>
              <a:buNone/>
            </a:pPr>
            <a:r>
              <a:rPr lang="fr-FR" sz="1600" dirty="0"/>
              <a:t>}</a:t>
            </a:r>
          </a:p>
          <a:p>
            <a:pPr>
              <a:buNone/>
            </a:pPr>
            <a:endParaRPr lang="fr-FR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79D76-5A08-4451-90ED-50F5E653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7C1D83-495D-4A49-AA72-8EE16BFD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https://openclassrooms.com/fr/courses/219329-les-services-web</a:t>
            </a:r>
          </a:p>
        </p:txBody>
      </p:sp>
    </p:spTree>
    <p:extLst>
      <p:ext uri="{BB962C8B-B14F-4D97-AF65-F5344CB8AC3E}">
        <p14:creationId xmlns:p14="http://schemas.microsoft.com/office/powerpoint/2010/main" val="152974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698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85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533400" y="2968352"/>
            <a:ext cx="7851648" cy="1828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sz="15300" dirty="0"/>
              <a:t>Web services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Technologies précédentes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RMI</a:t>
            </a:r>
          </a:p>
          <a:p>
            <a:r>
              <a:rPr lang="fr-FR" dirty="0"/>
              <a:t>CORBA</a:t>
            </a:r>
          </a:p>
          <a:p>
            <a:r>
              <a:rPr lang="fr-FR" dirty="0"/>
              <a:t>DCOM</a:t>
            </a:r>
          </a:p>
          <a:p>
            <a:endParaRPr lang="en-US" dirty="0"/>
          </a:p>
          <a:p>
            <a:r>
              <a:rPr lang="en-US" dirty="0" err="1"/>
              <a:t>Problèmes</a:t>
            </a:r>
            <a:r>
              <a:rPr lang="en-US" dirty="0"/>
              <a:t> avec les Firewall</a:t>
            </a:r>
          </a:p>
          <a:p>
            <a:r>
              <a:rPr lang="en-US" dirty="0" err="1"/>
              <a:t>Lenteur</a:t>
            </a:r>
            <a:r>
              <a:rPr lang="en-US" dirty="0"/>
              <a:t> </a:t>
            </a:r>
          </a:p>
          <a:p>
            <a:r>
              <a:rPr lang="en-US" dirty="0" err="1"/>
              <a:t>Couplage</a:t>
            </a:r>
            <a:r>
              <a:rPr lang="en-US" dirty="0"/>
              <a:t> fort entre les </a:t>
            </a:r>
            <a:r>
              <a:rPr lang="en-US" dirty="0" err="1"/>
              <a:t>objets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Couplage faible entre les objets</a:t>
            </a:r>
          </a:p>
          <a:p>
            <a:r>
              <a:rPr lang="fr-FR" dirty="0"/>
              <a:t>Utilisation de standards tel que XML et HTTP</a:t>
            </a:r>
          </a:p>
          <a:p>
            <a:endParaRPr lang="fr-FR" dirty="0"/>
          </a:p>
          <a:p>
            <a:r>
              <a:rPr lang="fr-FR" dirty="0"/>
              <a:t>« Une technologie permettant à des applications de dialoguer à distance via Internet indépendamment des plates-formes et des langages sur lesquels elles reposent. »</a:t>
            </a:r>
          </a:p>
          <a:p>
            <a:pPr algn="r">
              <a:buNone/>
            </a:pPr>
            <a:r>
              <a:rPr lang="fr-FR" i="1" dirty="0"/>
              <a:t>Dico du Net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des Web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SOAP (</a:t>
            </a:r>
            <a:r>
              <a:rPr lang="fr-FR" i="1" dirty="0"/>
              <a:t>Simple </a:t>
            </a:r>
            <a:r>
              <a:rPr lang="fr-FR" i="1" dirty="0" err="1"/>
              <a:t>object</a:t>
            </a:r>
            <a:r>
              <a:rPr lang="fr-FR" i="1" dirty="0"/>
              <a:t> Access Protocol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WSDL (</a:t>
            </a:r>
            <a:r>
              <a:rPr lang="fr-FR" i="1" dirty="0"/>
              <a:t>Web Services Description </a:t>
            </a:r>
            <a:r>
              <a:rPr lang="fr-FR" i="1" dirty="0" err="1"/>
              <a:t>Language</a:t>
            </a:r>
            <a:r>
              <a:rPr lang="fr-FR" dirty="0"/>
              <a:t>)</a:t>
            </a:r>
          </a:p>
          <a:p>
            <a:endParaRPr lang="en-US" dirty="0"/>
          </a:p>
          <a:p>
            <a:r>
              <a:rPr lang="en-US" dirty="0"/>
              <a:t>UDDI (</a:t>
            </a:r>
            <a:r>
              <a:rPr lang="en-US" i="1" dirty="0"/>
              <a:t>Universal Description, Discovery and Integration</a:t>
            </a:r>
            <a:r>
              <a:rPr lang="en-US" dirty="0"/>
              <a:t>)</a:t>
            </a:r>
          </a:p>
          <a:p>
            <a:endParaRPr lang="fr-FR" dirty="0"/>
          </a:p>
          <a:p>
            <a:r>
              <a:rPr lang="fr-FR" dirty="0"/>
              <a:t>Protocoles Internet (généralement HTTP, SMTP, FTP, …) </a:t>
            </a:r>
            <a:endParaRPr lang="en-US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WS</a:t>
            </a:r>
          </a:p>
        </p:txBody>
      </p:sp>
      <p:pic>
        <p:nvPicPr>
          <p:cNvPr id="4" name="Picture 2" descr="Image utilisateu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7593173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d’un message SOAP</a:t>
            </a:r>
          </a:p>
        </p:txBody>
      </p:sp>
      <p:pic>
        <p:nvPicPr>
          <p:cNvPr id="25602" name="Picture 2" descr="Image utilisateur"/>
          <p:cNvPicPr>
            <a:picLocks noChangeAspect="1" noChangeArrowheads="1"/>
          </p:cNvPicPr>
          <p:nvPr/>
        </p:nvPicPr>
        <p:blipFill>
          <a:blip r:embed="rId2" cstate="print"/>
          <a:srcRect r="19657"/>
          <a:stretch>
            <a:fillRect/>
          </a:stretch>
        </p:blipFill>
        <p:spPr bwMode="auto">
          <a:xfrm>
            <a:off x="1500171" y="1988840"/>
            <a:ext cx="5592109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Requête SOAP d’un service Web</a:t>
            </a:r>
            <a:endParaRPr lang="fr-F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132856"/>
            <a:ext cx="6696744" cy="4418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Réponse SOAP d’un service Web</a:t>
            </a:r>
            <a:endParaRPr lang="fr-F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813146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11119</TotalTime>
  <Words>604</Words>
  <Application>Microsoft Office PowerPoint</Application>
  <PresentationFormat>Affichage à l'écran (4:3)</PresentationFormat>
  <Paragraphs>126</Paragraphs>
  <Slides>17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Calibri</vt:lpstr>
      <vt:lpstr>Constantia</vt:lpstr>
      <vt:lpstr>Wingdings 2</vt:lpstr>
      <vt:lpstr>Débit</vt:lpstr>
      <vt:lpstr>M 521 Web</vt:lpstr>
      <vt:lpstr>Web services </vt:lpstr>
      <vt:lpstr>Technologies précédentes</vt:lpstr>
      <vt:lpstr>Web service</vt:lpstr>
      <vt:lpstr>Technologies des Web service</vt:lpstr>
      <vt:lpstr>Architecture WS</vt:lpstr>
      <vt:lpstr>Structure d’un message SOAP</vt:lpstr>
      <vt:lpstr>Requête SOAP d’un service Web</vt:lpstr>
      <vt:lpstr>Réponse SOAP d’un service Web</vt:lpstr>
      <vt:lpstr>Annuaire UDDI</vt:lpstr>
      <vt:lpstr>Serveur PHP (server.php)</vt:lpstr>
      <vt:lpstr>Client PHP (client.php)</vt:lpstr>
      <vt:lpstr>Client java (main.java)</vt:lpstr>
      <vt:lpstr>Client java (HelloObj.java)</vt:lpstr>
      <vt:lpstr>Sources</vt:lpstr>
      <vt:lpstr>Présentation PowerPoint</vt:lpstr>
      <vt:lpstr>Présentation PowerPoint</vt:lpstr>
    </vt:vector>
  </TitlesOfParts>
  <Company>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M241 Ingénierie Système</dc:title>
  <dc:creator>Mohammed TADLAOUI</dc:creator>
  <cp:lastModifiedBy>Ce-Pc</cp:lastModifiedBy>
  <cp:revision>1180</cp:revision>
  <dcterms:created xsi:type="dcterms:W3CDTF">2012-10-15T19:57:19Z</dcterms:created>
  <dcterms:modified xsi:type="dcterms:W3CDTF">2019-01-09T10:35:10Z</dcterms:modified>
</cp:coreProperties>
</file>