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2"/>
  </p:notesMasterIdLst>
  <p:sldIdLst>
    <p:sldId id="256" r:id="rId2"/>
    <p:sldId id="259" r:id="rId3"/>
    <p:sldId id="258" r:id="rId4"/>
    <p:sldId id="257" r:id="rId5"/>
    <p:sldId id="262" r:id="rId6"/>
    <p:sldId id="261" r:id="rId7"/>
    <p:sldId id="284" r:id="rId8"/>
    <p:sldId id="285" r:id="rId9"/>
    <p:sldId id="266" r:id="rId10"/>
    <p:sldId id="279" r:id="rId11"/>
  </p:sldIdLst>
  <p:sldSz cx="9144000" cy="5143500" type="screen16x9"/>
  <p:notesSz cx="6858000" cy="9144000"/>
  <p:embeddedFontLst>
    <p:embeddedFont>
      <p:font typeface="Oswald" charset="0"/>
      <p:regular r:id="rId13"/>
      <p:bold r:id="rId14"/>
    </p:embeddedFont>
    <p:embeddedFont>
      <p:font typeface="Roboto Condensed"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04F142DB-2E0C-48CC-BF50-249B457717C8}">
  <a:tblStyle styleId="{04F142DB-2E0C-48CC-BF50-249B457717C8}"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4" name="Shape 3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4BB5D9"/>
        </a:solidFill>
        <a:effectLst/>
      </p:bgPr>
    </p:bg>
    <p:spTree>
      <p:nvGrpSpPr>
        <p:cNvPr id="1" name="Shape 8"/>
        <p:cNvGrpSpPr/>
        <p:nvPr/>
      </p:nvGrpSpPr>
      <p:grpSpPr>
        <a:xfrm>
          <a:off x="0" y="0"/>
          <a:ext cx="0" cy="0"/>
          <a:chOff x="0" y="0"/>
          <a:chExt cx="0" cy="0"/>
        </a:xfrm>
      </p:grpSpPr>
      <p:grpSp>
        <p:nvGrpSpPr>
          <p:cNvPr id="9" name="Shape 9"/>
          <p:cNvGrpSpPr/>
          <p:nvPr/>
        </p:nvGrpSpPr>
        <p:grpSpPr>
          <a:xfrm>
            <a:off x="5609666" y="2185857"/>
            <a:ext cx="3534604" cy="3432788"/>
            <a:chOff x="6172200" y="2656118"/>
            <a:chExt cx="2971754" cy="2886151"/>
          </a:xfrm>
        </p:grpSpPr>
        <p:sp>
          <p:nvSpPr>
            <p:cNvPr id="10" name="Shape 10"/>
            <p:cNvSpPr/>
            <p:nvPr/>
          </p:nvSpPr>
          <p:spPr>
            <a:xfrm rot="9208626" flipH="1">
              <a:off x="6704904" y="4110434"/>
              <a:ext cx="484232" cy="1204006"/>
            </a:xfrm>
            <a:prstGeom prst="flowChartManualInput">
              <a:avLst/>
            </a:prstGeom>
            <a:solidFill>
              <a:srgbClr val="81D1EC"/>
            </a:solidFill>
            <a:ln>
              <a:noFill/>
            </a:ln>
          </p:spPr>
          <p:txBody>
            <a:bodyPr wrap="square" lIns="91425" tIns="91425" rIns="91425" bIns="91425" anchor="ctr" anchorCtr="0">
              <a:noAutofit/>
            </a:bodyPr>
            <a:lstStyle/>
            <a:p>
              <a:pPr lvl="0">
                <a:spcBef>
                  <a:spcPts val="0"/>
                </a:spcBef>
                <a:buNone/>
              </a:pPr>
              <a:endParaRPr/>
            </a:p>
          </p:txBody>
        </p:sp>
        <p:sp>
          <p:nvSpPr>
            <p:cNvPr id="11" name="Shape 11"/>
            <p:cNvSpPr/>
            <p:nvPr/>
          </p:nvSpPr>
          <p:spPr>
            <a:xfrm rot="9208633" flipH="1">
              <a:off x="7804300" y="3279013"/>
              <a:ext cx="877624" cy="2182136"/>
            </a:xfrm>
            <a:prstGeom prst="flowChartManualInput">
              <a:avLst/>
            </a:prstGeom>
            <a:solidFill>
              <a:srgbClr val="3796BF"/>
            </a:solidFill>
            <a:ln>
              <a:noFill/>
            </a:ln>
          </p:spPr>
          <p:txBody>
            <a:bodyPr wrap="square" lIns="91425" tIns="91425" rIns="91425" bIns="91425" anchor="ctr" anchorCtr="0">
              <a:noAutofit/>
            </a:bodyPr>
            <a:lstStyle/>
            <a:p>
              <a:pPr lvl="0">
                <a:spcBef>
                  <a:spcPts val="0"/>
                </a:spcBef>
                <a:buNone/>
              </a:pPr>
              <a:endParaRPr/>
            </a:p>
          </p:txBody>
        </p:sp>
        <p:sp>
          <p:nvSpPr>
            <p:cNvPr id="12" name="Shape 12"/>
            <p:cNvSpPr/>
            <p:nvPr/>
          </p:nvSpPr>
          <p:spPr>
            <a:xfrm rot="9208606" flipH="1">
              <a:off x="7481789" y="4276913"/>
              <a:ext cx="408796" cy="1016449"/>
            </a:xfrm>
            <a:prstGeom prst="flowChartManualInput">
              <a:avLst/>
            </a:prstGeom>
            <a:solidFill>
              <a:srgbClr val="FF9900"/>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rot="9208678" flipH="1">
              <a:off x="6287617" y="4657701"/>
              <a:ext cx="229660" cy="571018"/>
            </a:xfrm>
            <a:prstGeom prst="flowChartManualInpu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14" name="Shape 14"/>
            <p:cNvSpPr/>
            <p:nvPr/>
          </p:nvSpPr>
          <p:spPr>
            <a:xfrm>
              <a:off x="8289303" y="2656118"/>
              <a:ext cx="854651" cy="1929080"/>
            </a:xfrm>
            <a:custGeom>
              <a:avLst/>
              <a:gdLst/>
              <a:ahLst/>
              <a:cxnLst/>
              <a:rect l="0" t="0" r="0" b="0"/>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15" name="Shape 15"/>
          <p:cNvGrpSpPr/>
          <p:nvPr/>
        </p:nvGrpSpPr>
        <p:grpSpPr>
          <a:xfrm>
            <a:off x="-22" y="-324543"/>
            <a:ext cx="3068579" cy="1910876"/>
            <a:chOff x="-32" y="-215963"/>
            <a:chExt cx="2163561" cy="1347300"/>
          </a:xfrm>
        </p:grpSpPr>
        <p:sp>
          <p:nvSpPr>
            <p:cNvPr id="16" name="Shape 16"/>
            <p:cNvSpPr/>
            <p:nvPr/>
          </p:nvSpPr>
          <p:spPr>
            <a:xfrm rot="-1591408" flipH="1">
              <a:off x="1362169" y="-63166"/>
              <a:ext cx="205103" cy="509980"/>
            </a:xfrm>
            <a:prstGeom prst="flowChartManualInpu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17" name="Shape 17"/>
            <p:cNvSpPr/>
            <p:nvPr/>
          </p:nvSpPr>
          <p:spPr>
            <a:xfrm rot="-1591371" flipH="1">
              <a:off x="239463" y="-151890"/>
              <a:ext cx="434754" cy="1080980"/>
            </a:xfrm>
            <a:prstGeom prst="flowChartManualInput">
              <a:avLst/>
            </a:prstGeom>
            <a:solidFill>
              <a:srgbClr val="FF9900"/>
            </a:solidFill>
            <a:ln>
              <a:noFill/>
            </a:ln>
          </p:spPr>
          <p:txBody>
            <a:bodyPr wrap="square" lIns="91425" tIns="91425" rIns="91425" bIns="91425" anchor="ctr" anchorCtr="0">
              <a:noAutofit/>
            </a:bodyPr>
            <a:lstStyle/>
            <a:p>
              <a:pPr lvl="0">
                <a:spcBef>
                  <a:spcPts val="0"/>
                </a:spcBef>
                <a:buNone/>
              </a:pPr>
              <a:endParaRPr/>
            </a:p>
          </p:txBody>
        </p:sp>
        <p:sp>
          <p:nvSpPr>
            <p:cNvPr id="18" name="Shape 18"/>
            <p:cNvSpPr/>
            <p:nvPr/>
          </p:nvSpPr>
          <p:spPr>
            <a:xfrm rot="-1591339" flipH="1">
              <a:off x="892401" y="-169347"/>
              <a:ext cx="504374" cy="1254067"/>
            </a:xfrm>
            <a:prstGeom prst="flowChartManualInput">
              <a:avLst/>
            </a:prstGeom>
            <a:solidFill>
              <a:srgbClr val="3796BF"/>
            </a:solidFill>
            <a:ln>
              <a:noFill/>
            </a:ln>
          </p:spPr>
          <p:txBody>
            <a:bodyPr wrap="square" lIns="91425" tIns="91425" rIns="91425" bIns="91425" anchor="ctr" anchorCtr="0">
              <a:noAutofit/>
            </a:bodyPr>
            <a:lstStyle/>
            <a:p>
              <a:pPr lvl="0">
                <a:spcBef>
                  <a:spcPts val="0"/>
                </a:spcBef>
                <a:buNone/>
              </a:pPr>
              <a:endParaRPr/>
            </a:p>
          </p:txBody>
        </p:sp>
        <p:sp>
          <p:nvSpPr>
            <p:cNvPr id="19" name="Shape 19"/>
            <p:cNvSpPr/>
            <p:nvPr/>
          </p:nvSpPr>
          <p:spPr>
            <a:xfrm rot="-1591322" flipH="1">
              <a:off x="1818452" y="-76292"/>
              <a:ext cx="229660" cy="571018"/>
            </a:xfrm>
            <a:prstGeom prst="flowChartManualInput">
              <a:avLst/>
            </a:prstGeom>
            <a:solidFill>
              <a:srgbClr val="81D1EC"/>
            </a:solidFill>
            <a:ln>
              <a:noFill/>
            </a:ln>
          </p:spPr>
          <p:txBody>
            <a:bodyPr wrap="square" lIns="91425" tIns="91425" rIns="91425" bIns="91425" anchor="ctr" anchorCtr="0">
              <a:noAutofit/>
            </a:bodyPr>
            <a:lstStyle/>
            <a:p>
              <a:pPr lvl="0">
                <a:spcBef>
                  <a:spcPts val="0"/>
                </a:spcBef>
                <a:buNone/>
              </a:pPr>
              <a:endParaRPr/>
            </a:p>
          </p:txBody>
        </p:sp>
        <p:sp>
          <p:nvSpPr>
            <p:cNvPr id="20" name="Shape 20"/>
            <p:cNvSpPr/>
            <p:nvPr/>
          </p:nvSpPr>
          <p:spPr>
            <a:xfrm rot="10800000">
              <a:off x="-32" y="70725"/>
              <a:ext cx="380284" cy="858147"/>
            </a:xfrm>
            <a:custGeom>
              <a:avLst/>
              <a:gdLst/>
              <a:ahLst/>
              <a:cxnLst/>
              <a:rect l="0" t="0" r="0" b="0"/>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21" name="Shape 21"/>
          <p:cNvSpPr txBox="1">
            <a:spLocks noGrp="1"/>
          </p:cNvSpPr>
          <p:nvPr>
            <p:ph type="ctrTitle"/>
          </p:nvPr>
        </p:nvSpPr>
        <p:spPr>
          <a:xfrm>
            <a:off x="685800" y="2753825"/>
            <a:ext cx="5671500" cy="1159800"/>
          </a:xfrm>
          <a:prstGeom prst="rect">
            <a:avLst/>
          </a:prstGeom>
        </p:spPr>
        <p:txBody>
          <a:bodyPr wrap="square" lIns="91425" tIns="91425" rIns="91425" bIns="91425" anchor="b" anchorCtr="0"/>
          <a:lstStyle>
            <a:lvl1pPr lvl="0">
              <a:spcBef>
                <a:spcPts val="0"/>
              </a:spcBef>
              <a:buClr>
                <a:srgbClr val="FFFFFF"/>
              </a:buClr>
              <a:buSzPct val="100000"/>
              <a:defRPr sz="5000">
                <a:solidFill>
                  <a:srgbClr val="FFFFFF"/>
                </a:solidFill>
              </a:defRPr>
            </a:lvl1pPr>
            <a:lvl2pPr lvl="1">
              <a:spcBef>
                <a:spcPts val="0"/>
              </a:spcBef>
              <a:buClr>
                <a:srgbClr val="FFFFFF"/>
              </a:buClr>
              <a:buSzPct val="100000"/>
              <a:defRPr sz="5000">
                <a:solidFill>
                  <a:srgbClr val="FFFFFF"/>
                </a:solidFill>
              </a:defRPr>
            </a:lvl2pPr>
            <a:lvl3pPr lvl="2">
              <a:spcBef>
                <a:spcPts val="0"/>
              </a:spcBef>
              <a:buClr>
                <a:srgbClr val="FFFFFF"/>
              </a:buClr>
              <a:buSzPct val="100000"/>
              <a:defRPr sz="5000">
                <a:solidFill>
                  <a:srgbClr val="FFFFFF"/>
                </a:solidFill>
              </a:defRPr>
            </a:lvl3pPr>
            <a:lvl4pPr lvl="3">
              <a:spcBef>
                <a:spcPts val="0"/>
              </a:spcBef>
              <a:buClr>
                <a:srgbClr val="FFFFFF"/>
              </a:buClr>
              <a:buSzPct val="100000"/>
              <a:defRPr sz="5000">
                <a:solidFill>
                  <a:srgbClr val="FFFFFF"/>
                </a:solidFill>
              </a:defRPr>
            </a:lvl4pPr>
            <a:lvl5pPr lvl="4">
              <a:spcBef>
                <a:spcPts val="0"/>
              </a:spcBef>
              <a:buClr>
                <a:srgbClr val="FFFFFF"/>
              </a:buClr>
              <a:buSzPct val="100000"/>
              <a:defRPr sz="5000">
                <a:solidFill>
                  <a:srgbClr val="FFFFFF"/>
                </a:solidFill>
              </a:defRPr>
            </a:lvl5pPr>
            <a:lvl6pPr lvl="5">
              <a:spcBef>
                <a:spcPts val="0"/>
              </a:spcBef>
              <a:buClr>
                <a:srgbClr val="FFFFFF"/>
              </a:buClr>
              <a:buSzPct val="100000"/>
              <a:defRPr sz="5000">
                <a:solidFill>
                  <a:srgbClr val="FFFFFF"/>
                </a:solidFill>
              </a:defRPr>
            </a:lvl6pPr>
            <a:lvl7pPr lvl="6">
              <a:spcBef>
                <a:spcPts val="0"/>
              </a:spcBef>
              <a:buClr>
                <a:srgbClr val="FFFFFF"/>
              </a:buClr>
              <a:buSzPct val="100000"/>
              <a:defRPr sz="5000">
                <a:solidFill>
                  <a:srgbClr val="FFFFFF"/>
                </a:solidFill>
              </a:defRPr>
            </a:lvl7pPr>
            <a:lvl8pPr lvl="7">
              <a:spcBef>
                <a:spcPts val="0"/>
              </a:spcBef>
              <a:buClr>
                <a:srgbClr val="FFFFFF"/>
              </a:buClr>
              <a:buSzPct val="100000"/>
              <a:defRPr sz="5000">
                <a:solidFill>
                  <a:srgbClr val="FFFFFF"/>
                </a:solidFill>
              </a:defRPr>
            </a:lvl8pPr>
            <a:lvl9pPr lvl="8">
              <a:spcBef>
                <a:spcPts val="0"/>
              </a:spcBef>
              <a:buClr>
                <a:srgbClr val="FFFFFF"/>
              </a:buClr>
              <a:buSzPct val="100000"/>
              <a:defRPr sz="5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bg>
      <p:bgPr>
        <a:solidFill>
          <a:srgbClr val="FF9900"/>
        </a:solidFill>
        <a:effectLst/>
      </p:bgPr>
    </p:bg>
    <p:spTree>
      <p:nvGrpSpPr>
        <p:cNvPr id="1" name="Shape 22"/>
        <p:cNvGrpSpPr/>
        <p:nvPr/>
      </p:nvGrpSpPr>
      <p:grpSpPr>
        <a:xfrm>
          <a:off x="0" y="0"/>
          <a:ext cx="0" cy="0"/>
          <a:chOff x="0" y="0"/>
          <a:chExt cx="0" cy="0"/>
        </a:xfrm>
      </p:grpSpPr>
      <p:grpSp>
        <p:nvGrpSpPr>
          <p:cNvPr id="23" name="Shape 23"/>
          <p:cNvGrpSpPr/>
          <p:nvPr/>
        </p:nvGrpSpPr>
        <p:grpSpPr>
          <a:xfrm>
            <a:off x="6172200" y="2656118"/>
            <a:ext cx="2971754" cy="2886151"/>
            <a:chOff x="6172200" y="2656118"/>
            <a:chExt cx="2971754" cy="2886151"/>
          </a:xfrm>
        </p:grpSpPr>
        <p:sp>
          <p:nvSpPr>
            <p:cNvPr id="24" name="Shape 24"/>
            <p:cNvSpPr/>
            <p:nvPr/>
          </p:nvSpPr>
          <p:spPr>
            <a:xfrm rot="9208626" flipH="1">
              <a:off x="6704904" y="4110434"/>
              <a:ext cx="484232" cy="1204006"/>
            </a:xfrm>
            <a:prstGeom prst="flowChartManualInput">
              <a:avLst/>
            </a:prstGeom>
            <a:solidFill>
              <a:srgbClr val="81D1EC"/>
            </a:solidFill>
            <a:ln>
              <a:noFill/>
            </a:ln>
          </p:spPr>
          <p:txBody>
            <a:bodyPr wrap="square" lIns="91425" tIns="91425" rIns="91425" bIns="91425" anchor="ctr" anchorCtr="0">
              <a:noAutofit/>
            </a:bodyPr>
            <a:lstStyle/>
            <a:p>
              <a:pPr lvl="0">
                <a:spcBef>
                  <a:spcPts val="0"/>
                </a:spcBef>
                <a:buNone/>
              </a:pPr>
              <a:endParaRPr/>
            </a:p>
          </p:txBody>
        </p:sp>
        <p:sp>
          <p:nvSpPr>
            <p:cNvPr id="25" name="Shape 25"/>
            <p:cNvSpPr/>
            <p:nvPr/>
          </p:nvSpPr>
          <p:spPr>
            <a:xfrm rot="9208633" flipH="1">
              <a:off x="7804300" y="3279013"/>
              <a:ext cx="877624" cy="2182136"/>
            </a:xfrm>
            <a:prstGeom prst="flowChartManualInput">
              <a:avLst/>
            </a:prstGeom>
            <a:solidFill>
              <a:srgbClr val="3796BF"/>
            </a:solidFill>
            <a:ln>
              <a:noFill/>
            </a:ln>
          </p:spPr>
          <p:txBody>
            <a:bodyPr wrap="square" lIns="91425" tIns="91425" rIns="91425" bIns="91425" anchor="ctr" anchorCtr="0">
              <a:noAutofit/>
            </a:bodyPr>
            <a:lstStyle/>
            <a:p>
              <a:pPr lvl="0">
                <a:spcBef>
                  <a:spcPts val="0"/>
                </a:spcBef>
                <a:buNone/>
              </a:pPr>
              <a:endParaRPr/>
            </a:p>
          </p:txBody>
        </p:sp>
        <p:sp>
          <p:nvSpPr>
            <p:cNvPr id="26" name="Shape 26"/>
            <p:cNvSpPr/>
            <p:nvPr/>
          </p:nvSpPr>
          <p:spPr>
            <a:xfrm rot="9208606" flipH="1">
              <a:off x="7481789" y="4276913"/>
              <a:ext cx="408796" cy="1016449"/>
            </a:xfrm>
            <a:prstGeom prst="flowChartManualInput">
              <a:avLst/>
            </a:prstGeom>
            <a:solidFill>
              <a:srgbClr val="4BB5D9"/>
            </a:solidFill>
            <a:ln>
              <a:noFill/>
            </a:ln>
          </p:spPr>
          <p:txBody>
            <a:bodyPr wrap="square" lIns="91425" tIns="91425" rIns="91425" bIns="91425" anchor="ctr" anchorCtr="0">
              <a:noAutofit/>
            </a:bodyPr>
            <a:lstStyle/>
            <a:p>
              <a:pPr lvl="0">
                <a:spcBef>
                  <a:spcPts val="0"/>
                </a:spcBef>
                <a:buNone/>
              </a:pPr>
              <a:endParaRPr/>
            </a:p>
          </p:txBody>
        </p:sp>
        <p:sp>
          <p:nvSpPr>
            <p:cNvPr id="27" name="Shape 27"/>
            <p:cNvSpPr/>
            <p:nvPr/>
          </p:nvSpPr>
          <p:spPr>
            <a:xfrm rot="9208678" flipH="1">
              <a:off x="6287617" y="4657701"/>
              <a:ext cx="229660" cy="571018"/>
            </a:xfrm>
            <a:prstGeom prst="flowChartManualInpu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28" name="Shape 28"/>
            <p:cNvSpPr/>
            <p:nvPr/>
          </p:nvSpPr>
          <p:spPr>
            <a:xfrm>
              <a:off x="8289303" y="2656118"/>
              <a:ext cx="854651" cy="1929080"/>
            </a:xfrm>
            <a:custGeom>
              <a:avLst/>
              <a:gdLst/>
              <a:ahLst/>
              <a:cxnLst/>
              <a:rect l="0" t="0" r="0" b="0"/>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29" name="Shape 29"/>
          <p:cNvGrpSpPr/>
          <p:nvPr/>
        </p:nvGrpSpPr>
        <p:grpSpPr>
          <a:xfrm>
            <a:off x="-32" y="-228027"/>
            <a:ext cx="2163561" cy="1347300"/>
            <a:chOff x="-32" y="-215963"/>
            <a:chExt cx="2163561" cy="1347300"/>
          </a:xfrm>
        </p:grpSpPr>
        <p:sp>
          <p:nvSpPr>
            <p:cNvPr id="30" name="Shape 30"/>
            <p:cNvSpPr/>
            <p:nvPr/>
          </p:nvSpPr>
          <p:spPr>
            <a:xfrm rot="-1591408" flipH="1">
              <a:off x="1362169" y="-63166"/>
              <a:ext cx="205103" cy="509980"/>
            </a:xfrm>
            <a:prstGeom prst="flowChartManualInpu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31" name="Shape 31"/>
            <p:cNvSpPr/>
            <p:nvPr/>
          </p:nvSpPr>
          <p:spPr>
            <a:xfrm rot="-1591371" flipH="1">
              <a:off x="239463" y="-151890"/>
              <a:ext cx="434754" cy="1080980"/>
            </a:xfrm>
            <a:prstGeom prst="flowChartManualInput">
              <a:avLst/>
            </a:prstGeom>
            <a:solidFill>
              <a:srgbClr val="4BB5D9"/>
            </a:solidFill>
            <a:ln>
              <a:noFill/>
            </a:ln>
          </p:spPr>
          <p:txBody>
            <a:bodyPr wrap="square" lIns="91425" tIns="91425" rIns="91425" bIns="91425" anchor="ctr" anchorCtr="0">
              <a:noAutofit/>
            </a:bodyPr>
            <a:lstStyle/>
            <a:p>
              <a:pPr lvl="0">
                <a:spcBef>
                  <a:spcPts val="0"/>
                </a:spcBef>
                <a:buNone/>
              </a:pPr>
              <a:endParaRPr/>
            </a:p>
          </p:txBody>
        </p:sp>
        <p:sp>
          <p:nvSpPr>
            <p:cNvPr id="32" name="Shape 32"/>
            <p:cNvSpPr/>
            <p:nvPr/>
          </p:nvSpPr>
          <p:spPr>
            <a:xfrm rot="-1591339" flipH="1">
              <a:off x="892401" y="-169347"/>
              <a:ext cx="504374" cy="1254067"/>
            </a:xfrm>
            <a:prstGeom prst="flowChartManualInput">
              <a:avLst/>
            </a:prstGeom>
            <a:solidFill>
              <a:srgbClr val="3796BF"/>
            </a:solidFill>
            <a:ln>
              <a:noFill/>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rot="-1591322" flipH="1">
              <a:off x="1818452" y="-76292"/>
              <a:ext cx="229660" cy="571018"/>
            </a:xfrm>
            <a:prstGeom prst="flowChartManualInput">
              <a:avLst/>
            </a:prstGeom>
            <a:solidFill>
              <a:srgbClr val="81D1EC"/>
            </a:solidFill>
            <a:ln>
              <a:noFill/>
            </a:ln>
          </p:spPr>
          <p:txBody>
            <a:bodyPr wrap="square" lIns="91425" tIns="91425" rIns="91425" bIns="91425" anchor="ctr" anchorCtr="0">
              <a:noAutofit/>
            </a:bodyPr>
            <a:lstStyle/>
            <a:p>
              <a:pPr lvl="0">
                <a:spcBef>
                  <a:spcPts val="0"/>
                </a:spcBef>
                <a:buNone/>
              </a:pPr>
              <a:endParaRPr/>
            </a:p>
          </p:txBody>
        </p:sp>
        <p:sp>
          <p:nvSpPr>
            <p:cNvPr id="34" name="Shape 34"/>
            <p:cNvSpPr/>
            <p:nvPr/>
          </p:nvSpPr>
          <p:spPr>
            <a:xfrm rot="10800000">
              <a:off x="-32" y="70725"/>
              <a:ext cx="380284" cy="858147"/>
            </a:xfrm>
            <a:custGeom>
              <a:avLst/>
              <a:gdLst/>
              <a:ahLst/>
              <a:cxnLst/>
              <a:rect l="0" t="0" r="0" b="0"/>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35" name="Shape 35"/>
          <p:cNvSpPr txBox="1">
            <a:spLocks noGrp="1"/>
          </p:cNvSpPr>
          <p:nvPr>
            <p:ph type="ctrTitle"/>
          </p:nvPr>
        </p:nvSpPr>
        <p:spPr>
          <a:xfrm>
            <a:off x="685800" y="2421550"/>
            <a:ext cx="5074500" cy="1159800"/>
          </a:xfrm>
          <a:prstGeom prst="rect">
            <a:avLst/>
          </a:prstGeom>
        </p:spPr>
        <p:txBody>
          <a:bodyPr wrap="square" lIns="91425" tIns="91425" rIns="91425" bIns="91425" anchor="b" anchorCtr="0"/>
          <a:lstStyle>
            <a:lvl1pPr lvl="0" rtl="0">
              <a:spcBef>
                <a:spcPts val="0"/>
              </a:spcBef>
              <a:buClr>
                <a:srgbClr val="FFFFFF"/>
              </a:buClr>
              <a:buSzPct val="100000"/>
              <a:defRPr sz="3600">
                <a:solidFill>
                  <a:srgbClr val="FFFFFF"/>
                </a:solidFill>
              </a:defRPr>
            </a:lvl1pPr>
            <a:lvl2pPr lvl="1" rtl="0">
              <a:spcBef>
                <a:spcPts val="0"/>
              </a:spcBef>
              <a:buClr>
                <a:srgbClr val="FFFFFF"/>
              </a:buClr>
              <a:buSzPct val="100000"/>
              <a:defRPr sz="3600">
                <a:solidFill>
                  <a:srgbClr val="FFFFFF"/>
                </a:solidFill>
              </a:defRPr>
            </a:lvl2pPr>
            <a:lvl3pPr lvl="2" rtl="0">
              <a:spcBef>
                <a:spcPts val="0"/>
              </a:spcBef>
              <a:buClr>
                <a:srgbClr val="FFFFFF"/>
              </a:buClr>
              <a:buSzPct val="100000"/>
              <a:defRPr sz="3600">
                <a:solidFill>
                  <a:srgbClr val="FFFFFF"/>
                </a:solidFill>
              </a:defRPr>
            </a:lvl3pPr>
            <a:lvl4pPr lvl="3" rtl="0">
              <a:spcBef>
                <a:spcPts val="0"/>
              </a:spcBef>
              <a:buClr>
                <a:srgbClr val="FFFFFF"/>
              </a:buClr>
              <a:buSzPct val="100000"/>
              <a:defRPr sz="3600">
                <a:solidFill>
                  <a:srgbClr val="FFFFFF"/>
                </a:solidFill>
              </a:defRPr>
            </a:lvl4pPr>
            <a:lvl5pPr lvl="4" rtl="0">
              <a:spcBef>
                <a:spcPts val="0"/>
              </a:spcBef>
              <a:buClr>
                <a:srgbClr val="FFFFFF"/>
              </a:buClr>
              <a:buSzPct val="100000"/>
              <a:defRPr sz="3600">
                <a:solidFill>
                  <a:srgbClr val="FFFFFF"/>
                </a:solidFill>
              </a:defRPr>
            </a:lvl5pPr>
            <a:lvl6pPr lvl="5" rtl="0">
              <a:spcBef>
                <a:spcPts val="0"/>
              </a:spcBef>
              <a:buClr>
                <a:srgbClr val="FFFFFF"/>
              </a:buClr>
              <a:buSzPct val="100000"/>
              <a:defRPr sz="3600">
                <a:solidFill>
                  <a:srgbClr val="FFFFFF"/>
                </a:solidFill>
              </a:defRPr>
            </a:lvl6pPr>
            <a:lvl7pPr lvl="6" rtl="0">
              <a:spcBef>
                <a:spcPts val="0"/>
              </a:spcBef>
              <a:buClr>
                <a:srgbClr val="FFFFFF"/>
              </a:buClr>
              <a:buSzPct val="100000"/>
              <a:defRPr sz="3600">
                <a:solidFill>
                  <a:srgbClr val="FFFFFF"/>
                </a:solidFill>
              </a:defRPr>
            </a:lvl7pPr>
            <a:lvl8pPr lvl="7" rtl="0">
              <a:spcBef>
                <a:spcPts val="0"/>
              </a:spcBef>
              <a:buClr>
                <a:srgbClr val="FFFFFF"/>
              </a:buClr>
              <a:buSzPct val="100000"/>
              <a:defRPr sz="3600">
                <a:solidFill>
                  <a:srgbClr val="FFFFFF"/>
                </a:solidFill>
              </a:defRPr>
            </a:lvl8pPr>
            <a:lvl9pPr lvl="8" rtl="0">
              <a:spcBef>
                <a:spcPts val="0"/>
              </a:spcBef>
              <a:buClr>
                <a:srgbClr val="FFFFFF"/>
              </a:buClr>
              <a:buSzPct val="100000"/>
              <a:defRPr sz="3600">
                <a:solidFill>
                  <a:srgbClr val="FFFFFF"/>
                </a:solidFill>
              </a:defRPr>
            </a:lvl9pPr>
          </a:lstStyle>
          <a:p>
            <a:endParaRPr/>
          </a:p>
        </p:txBody>
      </p:sp>
      <p:sp>
        <p:nvSpPr>
          <p:cNvPr id="36" name="Shape 36"/>
          <p:cNvSpPr txBox="1">
            <a:spLocks noGrp="1"/>
          </p:cNvSpPr>
          <p:nvPr>
            <p:ph type="subTitle" idx="1"/>
          </p:nvPr>
        </p:nvSpPr>
        <p:spPr>
          <a:xfrm>
            <a:off x="685800" y="3449654"/>
            <a:ext cx="5074500" cy="784800"/>
          </a:xfrm>
          <a:prstGeom prst="rect">
            <a:avLst/>
          </a:prstGeom>
        </p:spPr>
        <p:txBody>
          <a:bodyPr wrap="square" lIns="91425" tIns="91425" rIns="91425" bIns="91425" anchor="t" anchorCtr="0"/>
          <a:lstStyle>
            <a:lvl1pPr lvl="0" rtl="0">
              <a:spcBef>
                <a:spcPts val="0"/>
              </a:spcBef>
              <a:buClr>
                <a:srgbClr val="FFFFFF"/>
              </a:buClr>
              <a:buNone/>
              <a:defRPr>
                <a:solidFill>
                  <a:srgbClr val="FFFFFF"/>
                </a:solidFill>
              </a:defRPr>
            </a:lvl1pPr>
            <a:lvl2pPr lvl="1" rtl="0">
              <a:spcBef>
                <a:spcPts val="0"/>
              </a:spcBef>
              <a:buClr>
                <a:srgbClr val="FFFFFF"/>
              </a:buClr>
              <a:buSzPct val="100000"/>
              <a:buNone/>
              <a:defRPr sz="3000">
                <a:solidFill>
                  <a:srgbClr val="FFFFFF"/>
                </a:solidFill>
              </a:defRPr>
            </a:lvl2pPr>
            <a:lvl3pPr lvl="2" rtl="0">
              <a:spcBef>
                <a:spcPts val="0"/>
              </a:spcBef>
              <a:buClr>
                <a:srgbClr val="FFFFFF"/>
              </a:buClr>
              <a:buSzPct val="100000"/>
              <a:buNone/>
              <a:defRPr sz="3000">
                <a:solidFill>
                  <a:srgbClr val="FFFFFF"/>
                </a:solidFill>
              </a:defRPr>
            </a:lvl3pPr>
            <a:lvl4pPr lvl="3" rtl="0">
              <a:spcBef>
                <a:spcPts val="0"/>
              </a:spcBef>
              <a:buClr>
                <a:srgbClr val="FFFFFF"/>
              </a:buClr>
              <a:buSzPct val="100000"/>
              <a:buNone/>
              <a:defRPr sz="3000">
                <a:solidFill>
                  <a:srgbClr val="FFFFFF"/>
                </a:solidFill>
              </a:defRPr>
            </a:lvl4pPr>
            <a:lvl5pPr lvl="4" rtl="0">
              <a:spcBef>
                <a:spcPts val="0"/>
              </a:spcBef>
              <a:buClr>
                <a:srgbClr val="FFFFFF"/>
              </a:buClr>
              <a:buSzPct val="100000"/>
              <a:buNone/>
              <a:defRPr sz="3000">
                <a:solidFill>
                  <a:srgbClr val="FFFFFF"/>
                </a:solidFill>
              </a:defRPr>
            </a:lvl5pPr>
            <a:lvl6pPr lvl="5" rtl="0">
              <a:spcBef>
                <a:spcPts val="0"/>
              </a:spcBef>
              <a:buClr>
                <a:srgbClr val="FFFFFF"/>
              </a:buClr>
              <a:buSzPct val="100000"/>
              <a:buNone/>
              <a:defRPr sz="3000">
                <a:solidFill>
                  <a:srgbClr val="FFFFFF"/>
                </a:solidFill>
              </a:defRPr>
            </a:lvl6pPr>
            <a:lvl7pPr lvl="6" rtl="0">
              <a:spcBef>
                <a:spcPts val="0"/>
              </a:spcBef>
              <a:buClr>
                <a:srgbClr val="FFFFFF"/>
              </a:buClr>
              <a:buSzPct val="100000"/>
              <a:buNone/>
              <a:defRPr sz="3000">
                <a:solidFill>
                  <a:srgbClr val="FFFFFF"/>
                </a:solidFill>
              </a:defRPr>
            </a:lvl7pPr>
            <a:lvl8pPr lvl="7" rtl="0">
              <a:spcBef>
                <a:spcPts val="0"/>
              </a:spcBef>
              <a:buClr>
                <a:srgbClr val="FFFFFF"/>
              </a:buClr>
              <a:buSzPct val="100000"/>
              <a:buNone/>
              <a:defRPr sz="3000">
                <a:solidFill>
                  <a:srgbClr val="FFFFFF"/>
                </a:solidFill>
              </a:defRPr>
            </a:lvl8pPr>
            <a:lvl9pPr lvl="8" rtl="0">
              <a:spcBef>
                <a:spcPts val="0"/>
              </a:spcBef>
              <a:buClr>
                <a:srgbClr val="FFFFFF"/>
              </a:buClr>
              <a:buSzPct val="100000"/>
              <a:buNone/>
              <a:defRPr sz="30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51"/>
        <p:cNvGrpSpPr/>
        <p:nvPr/>
      </p:nvGrpSpPr>
      <p:grpSpPr>
        <a:xfrm>
          <a:off x="0" y="0"/>
          <a:ext cx="0" cy="0"/>
          <a:chOff x="0" y="0"/>
          <a:chExt cx="0" cy="0"/>
        </a:xfrm>
      </p:grpSpPr>
      <p:grpSp>
        <p:nvGrpSpPr>
          <p:cNvPr id="52" name="Shape 52"/>
          <p:cNvGrpSpPr/>
          <p:nvPr/>
        </p:nvGrpSpPr>
        <p:grpSpPr>
          <a:xfrm>
            <a:off x="6172200" y="2656118"/>
            <a:ext cx="2971754" cy="2886151"/>
            <a:chOff x="6172200" y="2656118"/>
            <a:chExt cx="2971754" cy="2886151"/>
          </a:xfrm>
        </p:grpSpPr>
        <p:sp>
          <p:nvSpPr>
            <p:cNvPr id="53" name="Shape 53"/>
            <p:cNvSpPr/>
            <p:nvPr/>
          </p:nvSpPr>
          <p:spPr>
            <a:xfrm rot="9208626" flipH="1">
              <a:off x="6704904" y="4110434"/>
              <a:ext cx="484232" cy="1204006"/>
            </a:xfrm>
            <a:prstGeom prst="flowChartManualInput">
              <a:avLst/>
            </a:prstGeom>
            <a:solidFill>
              <a:srgbClr val="4BB5D9"/>
            </a:solidFill>
            <a:ln>
              <a:noFill/>
            </a:ln>
          </p:spPr>
          <p:txBody>
            <a:bodyPr wrap="square" lIns="91425" tIns="91425" rIns="91425" bIns="91425" anchor="ctr" anchorCtr="0">
              <a:noAutofit/>
            </a:bodyPr>
            <a:lstStyle/>
            <a:p>
              <a:pPr lvl="0">
                <a:spcBef>
                  <a:spcPts val="0"/>
                </a:spcBef>
                <a:buNone/>
              </a:pPr>
              <a:endParaRPr/>
            </a:p>
          </p:txBody>
        </p:sp>
        <p:sp>
          <p:nvSpPr>
            <p:cNvPr id="54" name="Shape 54"/>
            <p:cNvSpPr/>
            <p:nvPr/>
          </p:nvSpPr>
          <p:spPr>
            <a:xfrm rot="9208633" flipH="1">
              <a:off x="7804300" y="3279013"/>
              <a:ext cx="877624" cy="2182136"/>
            </a:xfrm>
            <a:prstGeom prst="flowChartManualInput">
              <a:avLst/>
            </a:prstGeom>
            <a:solidFill>
              <a:srgbClr val="81D1EC"/>
            </a:solidFill>
            <a:ln>
              <a:noFill/>
            </a:ln>
          </p:spPr>
          <p:txBody>
            <a:bodyPr wrap="square" lIns="91425" tIns="91425" rIns="91425" bIns="91425" anchor="ctr" anchorCtr="0">
              <a:noAutofit/>
            </a:bodyPr>
            <a:lstStyle/>
            <a:p>
              <a:pPr lvl="0">
                <a:spcBef>
                  <a:spcPts val="0"/>
                </a:spcBef>
                <a:buNone/>
              </a:pPr>
              <a:endParaRPr/>
            </a:p>
          </p:txBody>
        </p:sp>
        <p:sp>
          <p:nvSpPr>
            <p:cNvPr id="55" name="Shape 55"/>
            <p:cNvSpPr/>
            <p:nvPr/>
          </p:nvSpPr>
          <p:spPr>
            <a:xfrm rot="9208606" flipH="1">
              <a:off x="7481789" y="4276913"/>
              <a:ext cx="408796" cy="1016449"/>
            </a:xfrm>
            <a:prstGeom prst="flowChartManualInput">
              <a:avLst/>
            </a:prstGeom>
            <a:solidFill>
              <a:srgbClr val="FF9900"/>
            </a:solidFill>
            <a:ln>
              <a:noFill/>
            </a:ln>
          </p:spPr>
          <p:txBody>
            <a:bodyPr wrap="square" lIns="91425" tIns="91425" rIns="91425" bIns="91425" anchor="ctr" anchorCtr="0">
              <a:noAutofit/>
            </a:bodyPr>
            <a:lstStyle/>
            <a:p>
              <a:pPr lvl="0">
                <a:spcBef>
                  <a:spcPts val="0"/>
                </a:spcBef>
                <a:buNone/>
              </a:pPr>
              <a:endParaRPr/>
            </a:p>
          </p:txBody>
        </p:sp>
        <p:sp>
          <p:nvSpPr>
            <p:cNvPr id="56" name="Shape 56"/>
            <p:cNvSpPr/>
            <p:nvPr/>
          </p:nvSpPr>
          <p:spPr>
            <a:xfrm rot="9208678" flipH="1">
              <a:off x="6287617" y="4657701"/>
              <a:ext cx="229660" cy="571018"/>
            </a:xfrm>
            <a:prstGeom prst="flowChartManualInput">
              <a:avLst/>
            </a:prstGeom>
            <a:solidFill>
              <a:srgbClr val="3796BF"/>
            </a:solidFill>
            <a:ln>
              <a:noFill/>
            </a:ln>
          </p:spPr>
          <p:txBody>
            <a:bodyPr wrap="square" lIns="91425" tIns="91425" rIns="91425" bIns="91425" anchor="ctr" anchorCtr="0">
              <a:noAutofit/>
            </a:bodyPr>
            <a:lstStyle/>
            <a:p>
              <a:pPr lvl="0">
                <a:spcBef>
                  <a:spcPts val="0"/>
                </a:spcBef>
                <a:buNone/>
              </a:pPr>
              <a:endParaRPr/>
            </a:p>
          </p:txBody>
        </p:sp>
        <p:sp>
          <p:nvSpPr>
            <p:cNvPr id="57" name="Shape 57"/>
            <p:cNvSpPr/>
            <p:nvPr/>
          </p:nvSpPr>
          <p:spPr>
            <a:xfrm>
              <a:off x="8289303" y="2656118"/>
              <a:ext cx="854651" cy="1929080"/>
            </a:xfrm>
            <a:custGeom>
              <a:avLst/>
              <a:gdLst/>
              <a:ahLst/>
              <a:cxnLst/>
              <a:rect l="0" t="0" r="0" b="0"/>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58" name="Shape 58"/>
          <p:cNvGrpSpPr/>
          <p:nvPr/>
        </p:nvGrpSpPr>
        <p:grpSpPr>
          <a:xfrm>
            <a:off x="-32" y="-228027"/>
            <a:ext cx="2163561" cy="1347300"/>
            <a:chOff x="-32" y="-215963"/>
            <a:chExt cx="2163561" cy="1347300"/>
          </a:xfrm>
        </p:grpSpPr>
        <p:sp>
          <p:nvSpPr>
            <p:cNvPr id="59" name="Shape 59"/>
            <p:cNvSpPr/>
            <p:nvPr/>
          </p:nvSpPr>
          <p:spPr>
            <a:xfrm rot="-1591408" flipH="1">
              <a:off x="1362169" y="-63166"/>
              <a:ext cx="205103" cy="509980"/>
            </a:xfrm>
            <a:prstGeom prst="flowChartManualInput">
              <a:avLst/>
            </a:prstGeom>
            <a:solidFill>
              <a:srgbClr val="3796BF"/>
            </a:solidFill>
            <a:ln>
              <a:noFill/>
            </a:ln>
          </p:spPr>
          <p:txBody>
            <a:bodyPr wrap="square" lIns="91425" tIns="91425" rIns="91425" bIns="91425" anchor="ctr" anchorCtr="0">
              <a:noAutofit/>
            </a:bodyPr>
            <a:lstStyle/>
            <a:p>
              <a:pPr lvl="0">
                <a:spcBef>
                  <a:spcPts val="0"/>
                </a:spcBef>
                <a:buNone/>
              </a:pPr>
              <a:endParaRPr/>
            </a:p>
          </p:txBody>
        </p:sp>
        <p:sp>
          <p:nvSpPr>
            <p:cNvPr id="60" name="Shape 60"/>
            <p:cNvSpPr/>
            <p:nvPr/>
          </p:nvSpPr>
          <p:spPr>
            <a:xfrm rot="-1591371" flipH="1">
              <a:off x="239463" y="-151890"/>
              <a:ext cx="434754" cy="1080980"/>
            </a:xfrm>
            <a:prstGeom prst="flowChartManualInput">
              <a:avLst/>
            </a:prstGeom>
            <a:solidFill>
              <a:srgbClr val="FF9900"/>
            </a:solidFill>
            <a:ln>
              <a:noFill/>
            </a:ln>
          </p:spPr>
          <p:txBody>
            <a:bodyPr wrap="square" lIns="91425" tIns="91425" rIns="91425" bIns="91425" anchor="ctr" anchorCtr="0">
              <a:noAutofit/>
            </a:bodyPr>
            <a:lstStyle/>
            <a:p>
              <a:pPr lvl="0">
                <a:spcBef>
                  <a:spcPts val="0"/>
                </a:spcBef>
                <a:buNone/>
              </a:pPr>
              <a:endParaRPr/>
            </a:p>
          </p:txBody>
        </p:sp>
        <p:sp>
          <p:nvSpPr>
            <p:cNvPr id="61" name="Shape 61"/>
            <p:cNvSpPr/>
            <p:nvPr/>
          </p:nvSpPr>
          <p:spPr>
            <a:xfrm rot="-1591339" flipH="1">
              <a:off x="892401" y="-169347"/>
              <a:ext cx="504374" cy="1254067"/>
            </a:xfrm>
            <a:prstGeom prst="flowChartManualInput">
              <a:avLst/>
            </a:prstGeom>
            <a:solidFill>
              <a:srgbClr val="81D1EC"/>
            </a:solidFill>
            <a:ln>
              <a:noFill/>
            </a:ln>
          </p:spPr>
          <p:txBody>
            <a:bodyPr wrap="square" lIns="91425" tIns="91425" rIns="91425" bIns="91425" anchor="ctr" anchorCtr="0">
              <a:noAutofit/>
            </a:bodyPr>
            <a:lstStyle/>
            <a:p>
              <a:pPr lvl="0">
                <a:spcBef>
                  <a:spcPts val="0"/>
                </a:spcBef>
                <a:buNone/>
              </a:pPr>
              <a:endParaRPr/>
            </a:p>
          </p:txBody>
        </p:sp>
        <p:sp>
          <p:nvSpPr>
            <p:cNvPr id="62" name="Shape 62"/>
            <p:cNvSpPr/>
            <p:nvPr/>
          </p:nvSpPr>
          <p:spPr>
            <a:xfrm rot="-1591322" flipH="1">
              <a:off x="1818452" y="-76292"/>
              <a:ext cx="229660" cy="571018"/>
            </a:xfrm>
            <a:prstGeom prst="flowChartManualInput">
              <a:avLst/>
            </a:prstGeom>
            <a:solidFill>
              <a:srgbClr val="4BB5D9"/>
            </a:solidFill>
            <a:ln>
              <a:noFill/>
            </a:ln>
          </p:spPr>
          <p:txBody>
            <a:bodyPr wrap="square" lIns="91425" tIns="91425" rIns="91425" bIns="91425" anchor="ctr" anchorCtr="0">
              <a:noAutofit/>
            </a:bodyPr>
            <a:lstStyle/>
            <a:p>
              <a:pPr lvl="0">
                <a:spcBef>
                  <a:spcPts val="0"/>
                </a:spcBef>
                <a:buNone/>
              </a:pPr>
              <a:endParaRPr/>
            </a:p>
          </p:txBody>
        </p:sp>
        <p:sp>
          <p:nvSpPr>
            <p:cNvPr id="63" name="Shape 63"/>
            <p:cNvSpPr/>
            <p:nvPr/>
          </p:nvSpPr>
          <p:spPr>
            <a:xfrm rot="10800000">
              <a:off x="-32" y="70725"/>
              <a:ext cx="380284" cy="858147"/>
            </a:xfrm>
            <a:custGeom>
              <a:avLst/>
              <a:gdLst/>
              <a:ahLst/>
              <a:cxnLst/>
              <a:rect l="0" t="0" r="0" b="0"/>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64" name="Shape 64"/>
          <p:cNvSpPr txBox="1">
            <a:spLocks noGrp="1"/>
          </p:cNvSpPr>
          <p:nvPr>
            <p:ph type="title"/>
          </p:nvPr>
        </p:nvSpPr>
        <p:spPr>
          <a:xfrm>
            <a:off x="1031425" y="1149725"/>
            <a:ext cx="5760300" cy="6807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65" name="Shape 65"/>
          <p:cNvSpPr txBox="1">
            <a:spLocks noGrp="1"/>
          </p:cNvSpPr>
          <p:nvPr>
            <p:ph type="body" idx="1"/>
          </p:nvPr>
        </p:nvSpPr>
        <p:spPr>
          <a:xfrm>
            <a:off x="1031425" y="1777125"/>
            <a:ext cx="5760300" cy="2521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66"/>
        <p:cNvGrpSpPr/>
        <p:nvPr/>
      </p:nvGrpSpPr>
      <p:grpSpPr>
        <a:xfrm>
          <a:off x="0" y="0"/>
          <a:ext cx="0" cy="0"/>
          <a:chOff x="0" y="0"/>
          <a:chExt cx="0" cy="0"/>
        </a:xfrm>
      </p:grpSpPr>
      <p:grpSp>
        <p:nvGrpSpPr>
          <p:cNvPr id="67" name="Shape 67"/>
          <p:cNvGrpSpPr/>
          <p:nvPr/>
        </p:nvGrpSpPr>
        <p:grpSpPr>
          <a:xfrm>
            <a:off x="6172200" y="2656118"/>
            <a:ext cx="2971754" cy="2886151"/>
            <a:chOff x="6172200" y="2656118"/>
            <a:chExt cx="2971754" cy="2886151"/>
          </a:xfrm>
        </p:grpSpPr>
        <p:sp>
          <p:nvSpPr>
            <p:cNvPr id="68" name="Shape 68"/>
            <p:cNvSpPr/>
            <p:nvPr/>
          </p:nvSpPr>
          <p:spPr>
            <a:xfrm rot="9208626" flipH="1">
              <a:off x="6704904" y="4110434"/>
              <a:ext cx="484232" cy="1204006"/>
            </a:xfrm>
            <a:prstGeom prst="flowChartManualInput">
              <a:avLst/>
            </a:prstGeom>
            <a:solidFill>
              <a:srgbClr val="4BB5D9"/>
            </a:solidFill>
            <a:ln>
              <a:noFill/>
            </a:ln>
          </p:spPr>
          <p:txBody>
            <a:bodyPr wrap="square" lIns="91425" tIns="91425" rIns="91425" bIns="91425" anchor="ctr" anchorCtr="0">
              <a:noAutofit/>
            </a:bodyPr>
            <a:lstStyle/>
            <a:p>
              <a:pPr lvl="0">
                <a:spcBef>
                  <a:spcPts val="0"/>
                </a:spcBef>
                <a:buNone/>
              </a:pPr>
              <a:endParaRPr/>
            </a:p>
          </p:txBody>
        </p:sp>
        <p:sp>
          <p:nvSpPr>
            <p:cNvPr id="69" name="Shape 69"/>
            <p:cNvSpPr/>
            <p:nvPr/>
          </p:nvSpPr>
          <p:spPr>
            <a:xfrm rot="9208633" flipH="1">
              <a:off x="7804300" y="3279013"/>
              <a:ext cx="877624" cy="2182136"/>
            </a:xfrm>
            <a:prstGeom prst="flowChartManualInput">
              <a:avLst/>
            </a:prstGeom>
            <a:solidFill>
              <a:srgbClr val="81D1EC"/>
            </a:solidFill>
            <a:ln>
              <a:noFill/>
            </a:ln>
          </p:spPr>
          <p:txBody>
            <a:bodyPr wrap="square" lIns="91425" tIns="91425" rIns="91425" bIns="91425" anchor="ctr" anchorCtr="0">
              <a:noAutofit/>
            </a:bodyPr>
            <a:lstStyle/>
            <a:p>
              <a:pPr lvl="0">
                <a:spcBef>
                  <a:spcPts val="0"/>
                </a:spcBef>
                <a:buNone/>
              </a:pPr>
              <a:endParaRPr/>
            </a:p>
          </p:txBody>
        </p:sp>
        <p:sp>
          <p:nvSpPr>
            <p:cNvPr id="70" name="Shape 70"/>
            <p:cNvSpPr/>
            <p:nvPr/>
          </p:nvSpPr>
          <p:spPr>
            <a:xfrm rot="9208606" flipH="1">
              <a:off x="7481789" y="4276913"/>
              <a:ext cx="408796" cy="1016449"/>
            </a:xfrm>
            <a:prstGeom prst="flowChartManualInput">
              <a:avLst/>
            </a:prstGeom>
            <a:solidFill>
              <a:srgbClr val="FF9900"/>
            </a:solidFill>
            <a:ln>
              <a:noFill/>
            </a:ln>
          </p:spPr>
          <p:txBody>
            <a:bodyPr wrap="square" lIns="91425" tIns="91425" rIns="91425" bIns="91425" anchor="ctr" anchorCtr="0">
              <a:noAutofit/>
            </a:bodyPr>
            <a:lstStyle/>
            <a:p>
              <a:pPr lvl="0">
                <a:spcBef>
                  <a:spcPts val="0"/>
                </a:spcBef>
                <a:buNone/>
              </a:pPr>
              <a:endParaRPr/>
            </a:p>
          </p:txBody>
        </p:sp>
        <p:sp>
          <p:nvSpPr>
            <p:cNvPr id="71" name="Shape 71"/>
            <p:cNvSpPr/>
            <p:nvPr/>
          </p:nvSpPr>
          <p:spPr>
            <a:xfrm rot="9208678" flipH="1">
              <a:off x="6287617" y="4657701"/>
              <a:ext cx="229660" cy="571018"/>
            </a:xfrm>
            <a:prstGeom prst="flowChartManualInput">
              <a:avLst/>
            </a:prstGeom>
            <a:solidFill>
              <a:srgbClr val="3796BF"/>
            </a:solidFill>
            <a:ln>
              <a:noFill/>
            </a:ln>
          </p:spPr>
          <p:txBody>
            <a:bodyPr wrap="square" lIns="91425" tIns="91425" rIns="91425" bIns="91425" anchor="ctr" anchorCtr="0">
              <a:noAutofit/>
            </a:bodyPr>
            <a:lstStyle/>
            <a:p>
              <a:pPr lvl="0">
                <a:spcBef>
                  <a:spcPts val="0"/>
                </a:spcBef>
                <a:buNone/>
              </a:pPr>
              <a:endParaRPr/>
            </a:p>
          </p:txBody>
        </p:sp>
        <p:sp>
          <p:nvSpPr>
            <p:cNvPr id="72" name="Shape 72"/>
            <p:cNvSpPr/>
            <p:nvPr/>
          </p:nvSpPr>
          <p:spPr>
            <a:xfrm>
              <a:off x="8289303" y="2656118"/>
              <a:ext cx="854651" cy="1929080"/>
            </a:xfrm>
            <a:custGeom>
              <a:avLst/>
              <a:gdLst/>
              <a:ahLst/>
              <a:cxnLst/>
              <a:rect l="0" t="0" r="0" b="0"/>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73" name="Shape 73"/>
          <p:cNvGrpSpPr/>
          <p:nvPr/>
        </p:nvGrpSpPr>
        <p:grpSpPr>
          <a:xfrm>
            <a:off x="-32" y="-228027"/>
            <a:ext cx="2163561" cy="1347300"/>
            <a:chOff x="-32" y="-215963"/>
            <a:chExt cx="2163561" cy="1347300"/>
          </a:xfrm>
        </p:grpSpPr>
        <p:sp>
          <p:nvSpPr>
            <p:cNvPr id="74" name="Shape 74"/>
            <p:cNvSpPr/>
            <p:nvPr/>
          </p:nvSpPr>
          <p:spPr>
            <a:xfrm rot="-1591408" flipH="1">
              <a:off x="1362169" y="-63166"/>
              <a:ext cx="205103" cy="509980"/>
            </a:xfrm>
            <a:prstGeom prst="flowChartManualInput">
              <a:avLst/>
            </a:prstGeom>
            <a:solidFill>
              <a:srgbClr val="3796BF"/>
            </a:solidFill>
            <a:ln>
              <a:noFill/>
            </a:ln>
          </p:spPr>
          <p:txBody>
            <a:bodyPr wrap="square" lIns="91425" tIns="91425" rIns="91425" bIns="91425" anchor="ctr" anchorCtr="0">
              <a:noAutofit/>
            </a:bodyPr>
            <a:lstStyle/>
            <a:p>
              <a:pPr lvl="0">
                <a:spcBef>
                  <a:spcPts val="0"/>
                </a:spcBef>
                <a:buNone/>
              </a:pPr>
              <a:endParaRPr/>
            </a:p>
          </p:txBody>
        </p:sp>
        <p:sp>
          <p:nvSpPr>
            <p:cNvPr id="75" name="Shape 75"/>
            <p:cNvSpPr/>
            <p:nvPr/>
          </p:nvSpPr>
          <p:spPr>
            <a:xfrm rot="-1591371" flipH="1">
              <a:off x="239463" y="-151890"/>
              <a:ext cx="434754" cy="1080980"/>
            </a:xfrm>
            <a:prstGeom prst="flowChartManualInput">
              <a:avLst/>
            </a:prstGeom>
            <a:solidFill>
              <a:srgbClr val="FF9900"/>
            </a:solidFill>
            <a:ln>
              <a:noFill/>
            </a:ln>
          </p:spPr>
          <p:txBody>
            <a:bodyPr wrap="square" lIns="91425" tIns="91425" rIns="91425" bIns="91425" anchor="ctr" anchorCtr="0">
              <a:noAutofit/>
            </a:bodyPr>
            <a:lstStyle/>
            <a:p>
              <a:pPr lvl="0">
                <a:spcBef>
                  <a:spcPts val="0"/>
                </a:spcBef>
                <a:buNone/>
              </a:pPr>
              <a:endParaRPr/>
            </a:p>
          </p:txBody>
        </p:sp>
        <p:sp>
          <p:nvSpPr>
            <p:cNvPr id="76" name="Shape 76"/>
            <p:cNvSpPr/>
            <p:nvPr/>
          </p:nvSpPr>
          <p:spPr>
            <a:xfrm rot="-1591339" flipH="1">
              <a:off x="892401" y="-169347"/>
              <a:ext cx="504374" cy="1254067"/>
            </a:xfrm>
            <a:prstGeom prst="flowChartManualInput">
              <a:avLst/>
            </a:prstGeom>
            <a:solidFill>
              <a:srgbClr val="81D1EC"/>
            </a:solidFill>
            <a:ln>
              <a:noFill/>
            </a:ln>
          </p:spPr>
          <p:txBody>
            <a:bodyPr wrap="square" lIns="91425" tIns="91425" rIns="91425" bIns="91425" anchor="ctr" anchorCtr="0">
              <a:noAutofit/>
            </a:bodyPr>
            <a:lstStyle/>
            <a:p>
              <a:pPr lvl="0">
                <a:spcBef>
                  <a:spcPts val="0"/>
                </a:spcBef>
                <a:buNone/>
              </a:pPr>
              <a:endParaRPr/>
            </a:p>
          </p:txBody>
        </p:sp>
        <p:sp>
          <p:nvSpPr>
            <p:cNvPr id="77" name="Shape 77"/>
            <p:cNvSpPr/>
            <p:nvPr/>
          </p:nvSpPr>
          <p:spPr>
            <a:xfrm rot="-1591322" flipH="1">
              <a:off x="1818452" y="-76292"/>
              <a:ext cx="229660" cy="571018"/>
            </a:xfrm>
            <a:prstGeom prst="flowChartManualInput">
              <a:avLst/>
            </a:prstGeom>
            <a:solidFill>
              <a:srgbClr val="4BB5D9"/>
            </a:solidFill>
            <a:ln>
              <a:noFill/>
            </a:ln>
          </p:spPr>
          <p:txBody>
            <a:bodyPr wrap="square" lIns="91425" tIns="91425" rIns="91425" bIns="91425" anchor="ctr" anchorCtr="0">
              <a:noAutofit/>
            </a:bodyPr>
            <a:lstStyle/>
            <a:p>
              <a:pPr lvl="0">
                <a:spcBef>
                  <a:spcPts val="0"/>
                </a:spcBef>
                <a:buNone/>
              </a:pPr>
              <a:endParaRPr/>
            </a:p>
          </p:txBody>
        </p:sp>
        <p:sp>
          <p:nvSpPr>
            <p:cNvPr id="78" name="Shape 78"/>
            <p:cNvSpPr/>
            <p:nvPr/>
          </p:nvSpPr>
          <p:spPr>
            <a:xfrm rot="10800000">
              <a:off x="-32" y="70725"/>
              <a:ext cx="380284" cy="858147"/>
            </a:xfrm>
            <a:custGeom>
              <a:avLst/>
              <a:gdLst/>
              <a:ahLst/>
              <a:cxnLst/>
              <a:rect l="0" t="0" r="0" b="0"/>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79" name="Shape 79"/>
          <p:cNvSpPr txBox="1">
            <a:spLocks noGrp="1"/>
          </p:cNvSpPr>
          <p:nvPr>
            <p:ph type="title"/>
          </p:nvPr>
        </p:nvSpPr>
        <p:spPr>
          <a:xfrm>
            <a:off x="1031425" y="1149725"/>
            <a:ext cx="5760300" cy="6807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0" name="Shape 80"/>
          <p:cNvSpPr txBox="1">
            <a:spLocks noGrp="1"/>
          </p:cNvSpPr>
          <p:nvPr>
            <p:ph type="body" idx="1"/>
          </p:nvPr>
        </p:nvSpPr>
        <p:spPr>
          <a:xfrm>
            <a:off x="1031425" y="1860875"/>
            <a:ext cx="2796000" cy="3064800"/>
          </a:xfrm>
          <a:prstGeom prst="rect">
            <a:avLst/>
          </a:prstGeom>
        </p:spPr>
        <p:txBody>
          <a:bodyPr wrap="square"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
        <p:nvSpPr>
          <p:cNvPr id="81" name="Shape 81"/>
          <p:cNvSpPr txBox="1">
            <a:spLocks noGrp="1"/>
          </p:cNvSpPr>
          <p:nvPr>
            <p:ph type="body" idx="2"/>
          </p:nvPr>
        </p:nvSpPr>
        <p:spPr>
          <a:xfrm>
            <a:off x="3995772" y="1860875"/>
            <a:ext cx="2796000" cy="3064800"/>
          </a:xfrm>
          <a:prstGeom prst="rect">
            <a:avLst/>
          </a:prstGeom>
        </p:spPr>
        <p:txBody>
          <a:bodyPr wrap="square"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13"/>
        <p:cNvGrpSpPr/>
        <p:nvPr/>
      </p:nvGrpSpPr>
      <p:grpSpPr>
        <a:xfrm>
          <a:off x="0" y="0"/>
          <a:ext cx="0" cy="0"/>
          <a:chOff x="0" y="0"/>
          <a:chExt cx="0" cy="0"/>
        </a:xfrm>
      </p:grpSpPr>
      <p:grpSp>
        <p:nvGrpSpPr>
          <p:cNvPr id="114" name="Shape 114"/>
          <p:cNvGrpSpPr/>
          <p:nvPr/>
        </p:nvGrpSpPr>
        <p:grpSpPr>
          <a:xfrm>
            <a:off x="-32" y="-228027"/>
            <a:ext cx="2163561" cy="1347300"/>
            <a:chOff x="-32" y="-215963"/>
            <a:chExt cx="2163561" cy="1347300"/>
          </a:xfrm>
        </p:grpSpPr>
        <p:sp>
          <p:nvSpPr>
            <p:cNvPr id="115" name="Shape 115"/>
            <p:cNvSpPr/>
            <p:nvPr/>
          </p:nvSpPr>
          <p:spPr>
            <a:xfrm rot="-1591408" flipH="1">
              <a:off x="1362169" y="-63166"/>
              <a:ext cx="205103" cy="509980"/>
            </a:xfrm>
            <a:prstGeom prst="flowChartManualInput">
              <a:avLst/>
            </a:prstGeom>
            <a:solidFill>
              <a:srgbClr val="3796BF"/>
            </a:solidFill>
            <a:ln>
              <a:noFill/>
            </a:ln>
          </p:spPr>
          <p:txBody>
            <a:bodyPr wrap="square" lIns="91425" tIns="91425" rIns="91425" bIns="91425" anchor="ctr" anchorCtr="0">
              <a:noAutofit/>
            </a:bodyPr>
            <a:lstStyle/>
            <a:p>
              <a:pPr lvl="0">
                <a:spcBef>
                  <a:spcPts val="0"/>
                </a:spcBef>
                <a:buNone/>
              </a:pPr>
              <a:endParaRPr/>
            </a:p>
          </p:txBody>
        </p:sp>
        <p:sp>
          <p:nvSpPr>
            <p:cNvPr id="116" name="Shape 116"/>
            <p:cNvSpPr/>
            <p:nvPr/>
          </p:nvSpPr>
          <p:spPr>
            <a:xfrm rot="-1591371" flipH="1">
              <a:off x="239463" y="-151890"/>
              <a:ext cx="434754" cy="1080980"/>
            </a:xfrm>
            <a:prstGeom prst="flowChartManualInput">
              <a:avLst/>
            </a:prstGeom>
            <a:solidFill>
              <a:srgbClr val="FF9900"/>
            </a:solidFill>
            <a:ln>
              <a:noFill/>
            </a:ln>
          </p:spPr>
          <p:txBody>
            <a:bodyPr wrap="square" lIns="91425" tIns="91425" rIns="91425" bIns="91425" anchor="ctr" anchorCtr="0">
              <a:noAutofit/>
            </a:bodyPr>
            <a:lstStyle/>
            <a:p>
              <a:pPr lvl="0">
                <a:spcBef>
                  <a:spcPts val="0"/>
                </a:spcBef>
                <a:buNone/>
              </a:pPr>
              <a:endParaRPr/>
            </a:p>
          </p:txBody>
        </p:sp>
        <p:sp>
          <p:nvSpPr>
            <p:cNvPr id="117" name="Shape 117"/>
            <p:cNvSpPr/>
            <p:nvPr/>
          </p:nvSpPr>
          <p:spPr>
            <a:xfrm rot="-1591339" flipH="1">
              <a:off x="892401" y="-169347"/>
              <a:ext cx="504374" cy="1254067"/>
            </a:xfrm>
            <a:prstGeom prst="flowChartManualInput">
              <a:avLst/>
            </a:prstGeom>
            <a:solidFill>
              <a:srgbClr val="81D1EC"/>
            </a:solidFill>
            <a:ln>
              <a:noFill/>
            </a:ln>
          </p:spPr>
          <p:txBody>
            <a:bodyPr wrap="square" lIns="91425" tIns="91425" rIns="91425" bIns="91425" anchor="ctr" anchorCtr="0">
              <a:noAutofit/>
            </a:bodyPr>
            <a:lstStyle/>
            <a:p>
              <a:pPr lvl="0">
                <a:spcBef>
                  <a:spcPts val="0"/>
                </a:spcBef>
                <a:buNone/>
              </a:pPr>
              <a:endParaRPr/>
            </a:p>
          </p:txBody>
        </p:sp>
        <p:sp>
          <p:nvSpPr>
            <p:cNvPr id="118" name="Shape 118"/>
            <p:cNvSpPr/>
            <p:nvPr/>
          </p:nvSpPr>
          <p:spPr>
            <a:xfrm rot="-1591322" flipH="1">
              <a:off x="1818452" y="-76292"/>
              <a:ext cx="229660" cy="571018"/>
            </a:xfrm>
            <a:prstGeom prst="flowChartManualInput">
              <a:avLst/>
            </a:prstGeom>
            <a:solidFill>
              <a:srgbClr val="4BB5D9"/>
            </a:solidFill>
            <a:ln>
              <a:noFill/>
            </a:ln>
          </p:spPr>
          <p:txBody>
            <a:bodyPr wrap="square" lIns="91425" tIns="91425" rIns="91425" bIns="91425" anchor="ctr" anchorCtr="0">
              <a:noAutofit/>
            </a:bodyPr>
            <a:lstStyle/>
            <a:p>
              <a:pPr lvl="0">
                <a:spcBef>
                  <a:spcPts val="0"/>
                </a:spcBef>
                <a:buNone/>
              </a:pPr>
              <a:endParaRPr/>
            </a:p>
          </p:txBody>
        </p:sp>
        <p:sp>
          <p:nvSpPr>
            <p:cNvPr id="119" name="Shape 119"/>
            <p:cNvSpPr/>
            <p:nvPr/>
          </p:nvSpPr>
          <p:spPr>
            <a:xfrm rot="10800000">
              <a:off x="-32" y="70725"/>
              <a:ext cx="380284" cy="858147"/>
            </a:xfrm>
            <a:custGeom>
              <a:avLst/>
              <a:gdLst/>
              <a:ahLst/>
              <a:cxnLst/>
              <a:rect l="0" t="0" r="0" b="0"/>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120" name="Shape 120"/>
          <p:cNvSpPr txBox="1">
            <a:spLocks noGrp="1"/>
          </p:cNvSpPr>
          <p:nvPr>
            <p:ph type="body" idx="1"/>
          </p:nvPr>
        </p:nvSpPr>
        <p:spPr>
          <a:xfrm>
            <a:off x="1097775" y="4025300"/>
            <a:ext cx="6948600" cy="519600"/>
          </a:xfrm>
          <a:prstGeom prst="rect">
            <a:avLst/>
          </a:prstGeom>
        </p:spPr>
        <p:txBody>
          <a:bodyPr wrap="square" lIns="91425" tIns="91425" rIns="91425" bIns="91425" anchor="t" anchorCtr="0"/>
          <a:lstStyle>
            <a:lvl1pPr lvl="0">
              <a:spcBef>
                <a:spcPts val="360"/>
              </a:spcBef>
              <a:buSzPct val="100000"/>
              <a:buNone/>
              <a:defRPr sz="1800"/>
            </a:lvl1pPr>
          </a:lstStyle>
          <a:p>
            <a:endParaRPr/>
          </a:p>
        </p:txBody>
      </p:sp>
      <p:grpSp>
        <p:nvGrpSpPr>
          <p:cNvPr id="121" name="Shape 121"/>
          <p:cNvGrpSpPr/>
          <p:nvPr/>
        </p:nvGrpSpPr>
        <p:grpSpPr>
          <a:xfrm>
            <a:off x="6791633" y="3181575"/>
            <a:ext cx="2352143" cy="2284388"/>
            <a:chOff x="6172200" y="2656118"/>
            <a:chExt cx="2971754" cy="2886151"/>
          </a:xfrm>
        </p:grpSpPr>
        <p:sp>
          <p:nvSpPr>
            <p:cNvPr id="122" name="Shape 122"/>
            <p:cNvSpPr/>
            <p:nvPr/>
          </p:nvSpPr>
          <p:spPr>
            <a:xfrm rot="9208626" flipH="1">
              <a:off x="6704904" y="4110434"/>
              <a:ext cx="484232" cy="1204006"/>
            </a:xfrm>
            <a:prstGeom prst="flowChartManualInput">
              <a:avLst/>
            </a:prstGeom>
            <a:solidFill>
              <a:srgbClr val="4BB5D9"/>
            </a:solidFill>
            <a:ln>
              <a:noFill/>
            </a:ln>
          </p:spPr>
          <p:txBody>
            <a:bodyPr wrap="square" lIns="91425" tIns="91425" rIns="91425" bIns="91425" anchor="ctr" anchorCtr="0">
              <a:noAutofit/>
            </a:bodyPr>
            <a:lstStyle/>
            <a:p>
              <a:pPr lvl="0">
                <a:spcBef>
                  <a:spcPts val="0"/>
                </a:spcBef>
                <a:buNone/>
              </a:pPr>
              <a:endParaRPr/>
            </a:p>
          </p:txBody>
        </p:sp>
        <p:sp>
          <p:nvSpPr>
            <p:cNvPr id="123" name="Shape 123"/>
            <p:cNvSpPr/>
            <p:nvPr/>
          </p:nvSpPr>
          <p:spPr>
            <a:xfrm rot="9208633" flipH="1">
              <a:off x="7804300" y="3279013"/>
              <a:ext cx="877624" cy="2182136"/>
            </a:xfrm>
            <a:prstGeom prst="flowChartManualInput">
              <a:avLst/>
            </a:prstGeom>
            <a:solidFill>
              <a:srgbClr val="81D1EC"/>
            </a:solidFill>
            <a:ln>
              <a:noFill/>
            </a:ln>
          </p:spPr>
          <p:txBody>
            <a:bodyPr wrap="square" lIns="91425" tIns="91425" rIns="91425" bIns="91425" anchor="ctr" anchorCtr="0">
              <a:noAutofit/>
            </a:bodyPr>
            <a:lstStyle/>
            <a:p>
              <a:pPr lvl="0">
                <a:spcBef>
                  <a:spcPts val="0"/>
                </a:spcBef>
                <a:buNone/>
              </a:pPr>
              <a:endParaRPr/>
            </a:p>
          </p:txBody>
        </p:sp>
        <p:sp>
          <p:nvSpPr>
            <p:cNvPr id="124" name="Shape 124"/>
            <p:cNvSpPr/>
            <p:nvPr/>
          </p:nvSpPr>
          <p:spPr>
            <a:xfrm rot="9208606" flipH="1">
              <a:off x="7481789" y="4276913"/>
              <a:ext cx="408796" cy="1016449"/>
            </a:xfrm>
            <a:prstGeom prst="flowChartManualInput">
              <a:avLst/>
            </a:prstGeom>
            <a:solidFill>
              <a:srgbClr val="FF9900"/>
            </a:solidFill>
            <a:ln>
              <a:noFill/>
            </a:ln>
          </p:spPr>
          <p:txBody>
            <a:bodyPr wrap="square" lIns="91425" tIns="91425" rIns="91425" bIns="91425" anchor="ctr" anchorCtr="0">
              <a:noAutofit/>
            </a:bodyPr>
            <a:lstStyle/>
            <a:p>
              <a:pPr lvl="0">
                <a:spcBef>
                  <a:spcPts val="0"/>
                </a:spcBef>
                <a:buNone/>
              </a:pPr>
              <a:endParaRPr/>
            </a:p>
          </p:txBody>
        </p:sp>
        <p:sp>
          <p:nvSpPr>
            <p:cNvPr id="125" name="Shape 125"/>
            <p:cNvSpPr/>
            <p:nvPr/>
          </p:nvSpPr>
          <p:spPr>
            <a:xfrm rot="9208678" flipH="1">
              <a:off x="6287617" y="4657701"/>
              <a:ext cx="229660" cy="571018"/>
            </a:xfrm>
            <a:prstGeom prst="flowChartManualInput">
              <a:avLst/>
            </a:prstGeom>
            <a:solidFill>
              <a:srgbClr val="3796BF"/>
            </a:solidFill>
            <a:ln>
              <a:noFill/>
            </a:ln>
          </p:spPr>
          <p:txBody>
            <a:bodyPr wrap="square" lIns="91425" tIns="91425" rIns="91425" bIns="91425" anchor="ctr" anchorCtr="0">
              <a:noAutofit/>
            </a:bodyPr>
            <a:lstStyle/>
            <a:p>
              <a:pPr lvl="0">
                <a:spcBef>
                  <a:spcPts val="0"/>
                </a:spcBef>
                <a:buNone/>
              </a:pPr>
              <a:endParaRPr/>
            </a:p>
          </p:txBody>
        </p:sp>
        <p:sp>
          <p:nvSpPr>
            <p:cNvPr id="126" name="Shape 126"/>
            <p:cNvSpPr/>
            <p:nvPr/>
          </p:nvSpPr>
          <p:spPr>
            <a:xfrm>
              <a:off x="8289303" y="2656118"/>
              <a:ext cx="854651" cy="1929080"/>
            </a:xfrm>
            <a:custGeom>
              <a:avLst/>
              <a:gdLst/>
              <a:ahLst/>
              <a:cxnLst/>
              <a:rect l="0" t="0" r="0" b="0"/>
              <a:pathLst>
                <a:path w="37596" h="84860" extrusionOk="0">
                  <a:moveTo>
                    <a:pt x="19066" y="0"/>
                  </a:moveTo>
                  <a:lnTo>
                    <a:pt x="0" y="9130"/>
                  </a:lnTo>
                  <a:lnTo>
                    <a:pt x="37596" y="84860"/>
                  </a:lnTo>
                  <a:lnTo>
                    <a:pt x="37596" y="37328"/>
                  </a:lnTo>
                  <a:close/>
                </a:path>
              </a:pathLst>
            </a:custGeom>
            <a:solidFill>
              <a:srgbClr val="3796BF"/>
            </a:solidFill>
            <a:ln>
              <a:noFill/>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7"/>
        <p:cNvGrpSpPr/>
        <p:nvPr/>
      </p:nvGrpSpPr>
      <p:grpSpPr>
        <a:xfrm>
          <a:off x="0" y="0"/>
          <a:ext cx="0" cy="0"/>
          <a:chOff x="0" y="0"/>
          <a:chExt cx="0" cy="0"/>
        </a:xfrm>
      </p:grpSpPr>
      <p:grpSp>
        <p:nvGrpSpPr>
          <p:cNvPr id="128" name="Shape 128"/>
          <p:cNvGrpSpPr/>
          <p:nvPr/>
        </p:nvGrpSpPr>
        <p:grpSpPr>
          <a:xfrm>
            <a:off x="6172200" y="2656118"/>
            <a:ext cx="2971754" cy="2886151"/>
            <a:chOff x="6172200" y="2656118"/>
            <a:chExt cx="2971754" cy="2886151"/>
          </a:xfrm>
        </p:grpSpPr>
        <p:sp>
          <p:nvSpPr>
            <p:cNvPr id="129" name="Shape 129"/>
            <p:cNvSpPr/>
            <p:nvPr/>
          </p:nvSpPr>
          <p:spPr>
            <a:xfrm rot="9208626" flipH="1">
              <a:off x="6704904" y="4110434"/>
              <a:ext cx="484232" cy="1204006"/>
            </a:xfrm>
            <a:prstGeom prst="flowChartManualInput">
              <a:avLst/>
            </a:prstGeom>
            <a:solidFill>
              <a:srgbClr val="4BB5D9"/>
            </a:solidFill>
            <a:ln>
              <a:noFill/>
            </a:ln>
          </p:spPr>
          <p:txBody>
            <a:bodyPr wrap="square" lIns="91425" tIns="91425" rIns="91425" bIns="91425" anchor="ctr" anchorCtr="0">
              <a:noAutofit/>
            </a:bodyPr>
            <a:lstStyle/>
            <a:p>
              <a:pPr lvl="0">
                <a:spcBef>
                  <a:spcPts val="0"/>
                </a:spcBef>
                <a:buNone/>
              </a:pPr>
              <a:endParaRPr/>
            </a:p>
          </p:txBody>
        </p:sp>
        <p:sp>
          <p:nvSpPr>
            <p:cNvPr id="130" name="Shape 130"/>
            <p:cNvSpPr/>
            <p:nvPr/>
          </p:nvSpPr>
          <p:spPr>
            <a:xfrm rot="9208633" flipH="1">
              <a:off x="7804300" y="3279013"/>
              <a:ext cx="877624" cy="2182136"/>
            </a:xfrm>
            <a:prstGeom prst="flowChartManualInput">
              <a:avLst/>
            </a:prstGeom>
            <a:solidFill>
              <a:srgbClr val="81D1EC"/>
            </a:solidFill>
            <a:ln>
              <a:noFill/>
            </a:ln>
          </p:spPr>
          <p:txBody>
            <a:bodyPr wrap="square" lIns="91425" tIns="91425" rIns="91425" bIns="91425" anchor="ctr" anchorCtr="0">
              <a:noAutofit/>
            </a:bodyPr>
            <a:lstStyle/>
            <a:p>
              <a:pPr lvl="0">
                <a:spcBef>
                  <a:spcPts val="0"/>
                </a:spcBef>
                <a:buNone/>
              </a:pPr>
              <a:endParaRPr/>
            </a:p>
          </p:txBody>
        </p:sp>
        <p:sp>
          <p:nvSpPr>
            <p:cNvPr id="131" name="Shape 131"/>
            <p:cNvSpPr/>
            <p:nvPr/>
          </p:nvSpPr>
          <p:spPr>
            <a:xfrm rot="9208606" flipH="1">
              <a:off x="7481789" y="4276913"/>
              <a:ext cx="408796" cy="1016449"/>
            </a:xfrm>
            <a:prstGeom prst="flowChartManualInput">
              <a:avLst/>
            </a:prstGeom>
            <a:solidFill>
              <a:srgbClr val="FF9900"/>
            </a:solidFill>
            <a:ln>
              <a:noFill/>
            </a:ln>
          </p:spPr>
          <p:txBody>
            <a:bodyPr wrap="square" lIns="91425" tIns="91425" rIns="91425" bIns="91425" anchor="ctr" anchorCtr="0">
              <a:noAutofit/>
            </a:bodyPr>
            <a:lstStyle/>
            <a:p>
              <a:pPr lvl="0">
                <a:spcBef>
                  <a:spcPts val="0"/>
                </a:spcBef>
                <a:buNone/>
              </a:pPr>
              <a:endParaRPr/>
            </a:p>
          </p:txBody>
        </p:sp>
        <p:sp>
          <p:nvSpPr>
            <p:cNvPr id="132" name="Shape 132"/>
            <p:cNvSpPr/>
            <p:nvPr/>
          </p:nvSpPr>
          <p:spPr>
            <a:xfrm rot="9208678" flipH="1">
              <a:off x="6287617" y="4657701"/>
              <a:ext cx="229660" cy="571018"/>
            </a:xfrm>
            <a:prstGeom prst="flowChartManualInput">
              <a:avLst/>
            </a:prstGeom>
            <a:solidFill>
              <a:srgbClr val="3796BF"/>
            </a:solidFill>
            <a:ln>
              <a:noFill/>
            </a:ln>
          </p:spPr>
          <p:txBody>
            <a:bodyPr wrap="square" lIns="91425" tIns="91425" rIns="91425" bIns="91425" anchor="ctr" anchorCtr="0">
              <a:noAutofit/>
            </a:bodyPr>
            <a:lstStyle/>
            <a:p>
              <a:pPr lvl="0">
                <a:spcBef>
                  <a:spcPts val="0"/>
                </a:spcBef>
                <a:buNone/>
              </a:pPr>
              <a:endParaRPr/>
            </a:p>
          </p:txBody>
        </p:sp>
        <p:sp>
          <p:nvSpPr>
            <p:cNvPr id="133" name="Shape 133"/>
            <p:cNvSpPr/>
            <p:nvPr/>
          </p:nvSpPr>
          <p:spPr>
            <a:xfrm>
              <a:off x="8289303" y="2656118"/>
              <a:ext cx="854651" cy="1929080"/>
            </a:xfrm>
            <a:custGeom>
              <a:avLst/>
              <a:gdLst/>
              <a:ahLst/>
              <a:cxnLst/>
              <a:rect l="0" t="0" r="0" b="0"/>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134" name="Shape 134"/>
          <p:cNvGrpSpPr/>
          <p:nvPr/>
        </p:nvGrpSpPr>
        <p:grpSpPr>
          <a:xfrm>
            <a:off x="-32" y="-228027"/>
            <a:ext cx="2163561" cy="1347300"/>
            <a:chOff x="-32" y="-215963"/>
            <a:chExt cx="2163561" cy="1347300"/>
          </a:xfrm>
        </p:grpSpPr>
        <p:sp>
          <p:nvSpPr>
            <p:cNvPr id="135" name="Shape 135"/>
            <p:cNvSpPr/>
            <p:nvPr/>
          </p:nvSpPr>
          <p:spPr>
            <a:xfrm rot="-1591408" flipH="1">
              <a:off x="1362169" y="-63166"/>
              <a:ext cx="205103" cy="509980"/>
            </a:xfrm>
            <a:prstGeom prst="flowChartManualInput">
              <a:avLst/>
            </a:prstGeom>
            <a:solidFill>
              <a:srgbClr val="3796BF"/>
            </a:solidFill>
            <a:ln>
              <a:noFill/>
            </a:ln>
          </p:spPr>
          <p:txBody>
            <a:bodyPr wrap="square" lIns="91425" tIns="91425" rIns="91425" bIns="91425" anchor="ctr" anchorCtr="0">
              <a:noAutofit/>
            </a:bodyPr>
            <a:lstStyle/>
            <a:p>
              <a:pPr lvl="0">
                <a:spcBef>
                  <a:spcPts val="0"/>
                </a:spcBef>
                <a:buNone/>
              </a:pPr>
              <a:endParaRPr/>
            </a:p>
          </p:txBody>
        </p:sp>
        <p:sp>
          <p:nvSpPr>
            <p:cNvPr id="136" name="Shape 136"/>
            <p:cNvSpPr/>
            <p:nvPr/>
          </p:nvSpPr>
          <p:spPr>
            <a:xfrm rot="-1591371" flipH="1">
              <a:off x="239463" y="-151890"/>
              <a:ext cx="434754" cy="1080980"/>
            </a:xfrm>
            <a:prstGeom prst="flowChartManualInput">
              <a:avLst/>
            </a:prstGeom>
            <a:solidFill>
              <a:srgbClr val="FF9900"/>
            </a:solidFill>
            <a:ln>
              <a:noFill/>
            </a:ln>
          </p:spPr>
          <p:txBody>
            <a:bodyPr wrap="square" lIns="91425" tIns="91425" rIns="91425" bIns="91425" anchor="ctr" anchorCtr="0">
              <a:noAutofit/>
            </a:bodyPr>
            <a:lstStyle/>
            <a:p>
              <a:pPr lvl="0">
                <a:spcBef>
                  <a:spcPts val="0"/>
                </a:spcBef>
                <a:buNone/>
              </a:pPr>
              <a:endParaRPr/>
            </a:p>
          </p:txBody>
        </p:sp>
        <p:sp>
          <p:nvSpPr>
            <p:cNvPr id="137" name="Shape 137"/>
            <p:cNvSpPr/>
            <p:nvPr/>
          </p:nvSpPr>
          <p:spPr>
            <a:xfrm rot="-1591339" flipH="1">
              <a:off x="892401" y="-169347"/>
              <a:ext cx="504374" cy="1254067"/>
            </a:xfrm>
            <a:prstGeom prst="flowChartManualInput">
              <a:avLst/>
            </a:prstGeom>
            <a:solidFill>
              <a:srgbClr val="81D1EC"/>
            </a:solidFill>
            <a:ln>
              <a:noFill/>
            </a:ln>
          </p:spPr>
          <p:txBody>
            <a:bodyPr wrap="square" lIns="91425" tIns="91425" rIns="91425" bIns="91425" anchor="ctr" anchorCtr="0">
              <a:noAutofit/>
            </a:bodyPr>
            <a:lstStyle/>
            <a:p>
              <a:pPr lvl="0">
                <a:spcBef>
                  <a:spcPts val="0"/>
                </a:spcBef>
                <a:buNone/>
              </a:pPr>
              <a:endParaRPr/>
            </a:p>
          </p:txBody>
        </p:sp>
        <p:sp>
          <p:nvSpPr>
            <p:cNvPr id="138" name="Shape 138"/>
            <p:cNvSpPr/>
            <p:nvPr/>
          </p:nvSpPr>
          <p:spPr>
            <a:xfrm rot="-1591322" flipH="1">
              <a:off x="1818452" y="-76292"/>
              <a:ext cx="229660" cy="571018"/>
            </a:xfrm>
            <a:prstGeom prst="flowChartManualInput">
              <a:avLst/>
            </a:prstGeom>
            <a:solidFill>
              <a:srgbClr val="4BB5D9"/>
            </a:solidFill>
            <a:ln>
              <a:noFill/>
            </a:ln>
          </p:spPr>
          <p:txBody>
            <a:bodyPr wrap="square" lIns="91425" tIns="91425" rIns="91425" bIns="91425" anchor="ctr" anchorCtr="0">
              <a:noAutofit/>
            </a:bodyPr>
            <a:lstStyle/>
            <a:p>
              <a:pPr lvl="0">
                <a:spcBef>
                  <a:spcPts val="0"/>
                </a:spcBef>
                <a:buNone/>
              </a:pPr>
              <a:endParaRPr/>
            </a:p>
          </p:txBody>
        </p:sp>
        <p:sp>
          <p:nvSpPr>
            <p:cNvPr id="139" name="Shape 139"/>
            <p:cNvSpPr/>
            <p:nvPr/>
          </p:nvSpPr>
          <p:spPr>
            <a:xfrm rot="10800000">
              <a:off x="-32" y="70725"/>
              <a:ext cx="380284" cy="858147"/>
            </a:xfrm>
            <a:custGeom>
              <a:avLst/>
              <a:gdLst/>
              <a:ahLst/>
              <a:cxnLst/>
              <a:rect l="0" t="0" r="0" b="0"/>
              <a:pathLst>
                <a:path w="37596" h="84860" extrusionOk="0">
                  <a:moveTo>
                    <a:pt x="19066" y="0"/>
                  </a:moveTo>
                  <a:lnTo>
                    <a:pt x="0" y="9130"/>
                  </a:lnTo>
                  <a:lnTo>
                    <a:pt x="37596" y="84860"/>
                  </a:lnTo>
                  <a:lnTo>
                    <a:pt x="37596" y="37328"/>
                  </a:lnTo>
                  <a:close/>
                </a:path>
              </a:pathLst>
            </a:custGeom>
            <a:solidFill>
              <a:srgbClr val="4BB5D9"/>
            </a:solidFill>
            <a:ln>
              <a:noFill/>
            </a:ln>
          </p:spPr>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ransparent Shapes">
    <p:bg>
      <p:bgPr>
        <a:solidFill>
          <a:srgbClr val="3796BF"/>
        </a:solidFill>
        <a:effectLst/>
      </p:bgPr>
    </p:bg>
    <p:spTree>
      <p:nvGrpSpPr>
        <p:cNvPr id="1" name="Shape 140"/>
        <p:cNvGrpSpPr/>
        <p:nvPr/>
      </p:nvGrpSpPr>
      <p:grpSpPr>
        <a:xfrm>
          <a:off x="0" y="0"/>
          <a:ext cx="0" cy="0"/>
          <a:chOff x="0" y="0"/>
          <a:chExt cx="0" cy="0"/>
        </a:xfrm>
      </p:grpSpPr>
      <p:grpSp>
        <p:nvGrpSpPr>
          <p:cNvPr id="141" name="Shape 141"/>
          <p:cNvGrpSpPr/>
          <p:nvPr/>
        </p:nvGrpSpPr>
        <p:grpSpPr>
          <a:xfrm>
            <a:off x="6172200" y="2656118"/>
            <a:ext cx="2971754" cy="2886151"/>
            <a:chOff x="6172200" y="2656118"/>
            <a:chExt cx="2971754" cy="2886151"/>
          </a:xfrm>
        </p:grpSpPr>
        <p:sp>
          <p:nvSpPr>
            <p:cNvPr id="142" name="Shape 142"/>
            <p:cNvSpPr/>
            <p:nvPr/>
          </p:nvSpPr>
          <p:spPr>
            <a:xfrm rot="9208626" flipH="1">
              <a:off x="6704904" y="4110434"/>
              <a:ext cx="484232" cy="1204006"/>
            </a:xfrm>
            <a:prstGeom prst="flowChartManualInput">
              <a:avLst/>
            </a:prstGeom>
            <a:solidFill>
              <a:srgbClr val="FFFFFF">
                <a:alpha val="33460"/>
              </a:srgbClr>
            </a:solidFill>
            <a:ln>
              <a:noFill/>
            </a:ln>
          </p:spPr>
          <p:txBody>
            <a:bodyPr wrap="square" lIns="91425" tIns="91425" rIns="91425" bIns="91425" anchor="ctr" anchorCtr="0">
              <a:noAutofit/>
            </a:bodyPr>
            <a:lstStyle/>
            <a:p>
              <a:pPr lvl="0">
                <a:spcBef>
                  <a:spcPts val="0"/>
                </a:spcBef>
                <a:buNone/>
              </a:pPr>
              <a:endParaRPr/>
            </a:p>
          </p:txBody>
        </p:sp>
        <p:sp>
          <p:nvSpPr>
            <p:cNvPr id="143" name="Shape 143"/>
            <p:cNvSpPr/>
            <p:nvPr/>
          </p:nvSpPr>
          <p:spPr>
            <a:xfrm rot="9208633" flipH="1">
              <a:off x="7804300" y="3279013"/>
              <a:ext cx="877624" cy="2182136"/>
            </a:xfrm>
            <a:prstGeom prst="flowChartManualInput">
              <a:avLst/>
            </a:prstGeom>
            <a:solidFill>
              <a:srgbClr val="FFFFFF">
                <a:alpha val="33460"/>
              </a:srgbClr>
            </a:solidFill>
            <a:ln>
              <a:noFill/>
            </a:ln>
          </p:spPr>
          <p:txBody>
            <a:bodyPr wrap="square" lIns="91425" tIns="91425" rIns="91425" bIns="91425" anchor="ctr" anchorCtr="0">
              <a:noAutofit/>
            </a:bodyPr>
            <a:lstStyle/>
            <a:p>
              <a:pPr lvl="0">
                <a:spcBef>
                  <a:spcPts val="0"/>
                </a:spcBef>
                <a:buNone/>
              </a:pPr>
              <a:endParaRPr/>
            </a:p>
          </p:txBody>
        </p:sp>
        <p:sp>
          <p:nvSpPr>
            <p:cNvPr id="144" name="Shape 144"/>
            <p:cNvSpPr/>
            <p:nvPr/>
          </p:nvSpPr>
          <p:spPr>
            <a:xfrm rot="9208606" flipH="1">
              <a:off x="7481789" y="4276913"/>
              <a:ext cx="408796" cy="1016449"/>
            </a:xfrm>
            <a:prstGeom prst="flowChartManualInput">
              <a:avLst/>
            </a:prstGeom>
            <a:solidFill>
              <a:srgbClr val="FFFFFF">
                <a:alpha val="33460"/>
              </a:srgbClr>
            </a:solidFill>
            <a:ln>
              <a:noFill/>
            </a:ln>
          </p:spPr>
          <p:txBody>
            <a:bodyPr wrap="square" lIns="91425" tIns="91425" rIns="91425" bIns="91425" anchor="ctr" anchorCtr="0">
              <a:noAutofit/>
            </a:bodyPr>
            <a:lstStyle/>
            <a:p>
              <a:pPr lvl="0">
                <a:spcBef>
                  <a:spcPts val="0"/>
                </a:spcBef>
                <a:buNone/>
              </a:pPr>
              <a:endParaRPr/>
            </a:p>
          </p:txBody>
        </p:sp>
        <p:sp>
          <p:nvSpPr>
            <p:cNvPr id="145" name="Shape 145"/>
            <p:cNvSpPr/>
            <p:nvPr/>
          </p:nvSpPr>
          <p:spPr>
            <a:xfrm rot="9208678" flipH="1">
              <a:off x="6287617" y="4657701"/>
              <a:ext cx="229660" cy="571018"/>
            </a:xfrm>
            <a:prstGeom prst="flowChartManualInput">
              <a:avLst/>
            </a:prstGeom>
            <a:solidFill>
              <a:srgbClr val="FFFFFF">
                <a:alpha val="33460"/>
              </a:srgbClr>
            </a:solidFill>
            <a:ln>
              <a:noFill/>
            </a:ln>
          </p:spPr>
          <p:txBody>
            <a:bodyPr wrap="square" lIns="91425" tIns="91425" rIns="91425" bIns="91425" anchor="ctr" anchorCtr="0">
              <a:noAutofit/>
            </a:bodyPr>
            <a:lstStyle/>
            <a:p>
              <a:pPr lvl="0">
                <a:spcBef>
                  <a:spcPts val="0"/>
                </a:spcBef>
                <a:buNone/>
              </a:pPr>
              <a:endParaRPr/>
            </a:p>
          </p:txBody>
        </p:sp>
        <p:sp>
          <p:nvSpPr>
            <p:cNvPr id="146" name="Shape 146"/>
            <p:cNvSpPr/>
            <p:nvPr/>
          </p:nvSpPr>
          <p:spPr>
            <a:xfrm>
              <a:off x="8289303" y="2656118"/>
              <a:ext cx="854651" cy="1929080"/>
            </a:xfrm>
            <a:custGeom>
              <a:avLst/>
              <a:gdLst/>
              <a:ahLst/>
              <a:cxnLst/>
              <a:rect l="0" t="0" r="0" b="0"/>
              <a:pathLst>
                <a:path w="37596" h="84860" extrusionOk="0">
                  <a:moveTo>
                    <a:pt x="19066" y="0"/>
                  </a:moveTo>
                  <a:lnTo>
                    <a:pt x="0" y="9130"/>
                  </a:lnTo>
                  <a:lnTo>
                    <a:pt x="37596" y="84860"/>
                  </a:lnTo>
                  <a:lnTo>
                    <a:pt x="37596" y="37328"/>
                  </a:lnTo>
                  <a:close/>
                </a:path>
              </a:pathLst>
            </a:custGeom>
            <a:solidFill>
              <a:srgbClr val="FFFFFF">
                <a:alpha val="33460"/>
              </a:srgbClr>
            </a:solidFill>
            <a:ln>
              <a:noFill/>
            </a:ln>
          </p:spPr>
        </p:sp>
      </p:grpSp>
      <p:grpSp>
        <p:nvGrpSpPr>
          <p:cNvPr id="147" name="Shape 147"/>
          <p:cNvGrpSpPr/>
          <p:nvPr/>
        </p:nvGrpSpPr>
        <p:grpSpPr>
          <a:xfrm>
            <a:off x="-32" y="-228027"/>
            <a:ext cx="2163561" cy="1347300"/>
            <a:chOff x="-32" y="-215963"/>
            <a:chExt cx="2163561" cy="1347300"/>
          </a:xfrm>
        </p:grpSpPr>
        <p:sp>
          <p:nvSpPr>
            <p:cNvPr id="148" name="Shape 148"/>
            <p:cNvSpPr/>
            <p:nvPr/>
          </p:nvSpPr>
          <p:spPr>
            <a:xfrm rot="-1591408" flipH="1">
              <a:off x="1362169" y="-63166"/>
              <a:ext cx="205103" cy="509980"/>
            </a:xfrm>
            <a:prstGeom prst="flowChartManualInput">
              <a:avLst/>
            </a:prstGeom>
            <a:solidFill>
              <a:srgbClr val="FFFFFF">
                <a:alpha val="33460"/>
              </a:srgbClr>
            </a:solidFill>
            <a:ln>
              <a:noFill/>
            </a:ln>
          </p:spPr>
          <p:txBody>
            <a:bodyPr wrap="square" lIns="91425" tIns="91425" rIns="91425" bIns="91425" anchor="ctr" anchorCtr="0">
              <a:noAutofit/>
            </a:bodyPr>
            <a:lstStyle/>
            <a:p>
              <a:pPr lvl="0">
                <a:spcBef>
                  <a:spcPts val="0"/>
                </a:spcBef>
                <a:buNone/>
              </a:pPr>
              <a:endParaRPr/>
            </a:p>
          </p:txBody>
        </p:sp>
        <p:sp>
          <p:nvSpPr>
            <p:cNvPr id="149" name="Shape 149"/>
            <p:cNvSpPr/>
            <p:nvPr/>
          </p:nvSpPr>
          <p:spPr>
            <a:xfrm rot="-1591371" flipH="1">
              <a:off x="239463" y="-151890"/>
              <a:ext cx="434754" cy="1080980"/>
            </a:xfrm>
            <a:prstGeom prst="flowChartManualInput">
              <a:avLst/>
            </a:prstGeom>
            <a:solidFill>
              <a:srgbClr val="FFFFFF">
                <a:alpha val="33460"/>
              </a:srgbClr>
            </a:solidFill>
            <a:ln>
              <a:noFill/>
            </a:ln>
          </p:spPr>
          <p:txBody>
            <a:bodyPr wrap="square" lIns="91425" tIns="91425" rIns="91425" bIns="91425" anchor="ctr" anchorCtr="0">
              <a:noAutofit/>
            </a:bodyPr>
            <a:lstStyle/>
            <a:p>
              <a:pPr lvl="0">
                <a:spcBef>
                  <a:spcPts val="0"/>
                </a:spcBef>
                <a:buNone/>
              </a:pPr>
              <a:endParaRPr/>
            </a:p>
          </p:txBody>
        </p:sp>
        <p:sp>
          <p:nvSpPr>
            <p:cNvPr id="150" name="Shape 150"/>
            <p:cNvSpPr/>
            <p:nvPr/>
          </p:nvSpPr>
          <p:spPr>
            <a:xfrm rot="-1591339" flipH="1">
              <a:off x="892401" y="-169347"/>
              <a:ext cx="504374" cy="1254067"/>
            </a:xfrm>
            <a:prstGeom prst="flowChartManualInput">
              <a:avLst/>
            </a:prstGeom>
            <a:solidFill>
              <a:srgbClr val="FFFFFF">
                <a:alpha val="33460"/>
              </a:srgbClr>
            </a:solidFill>
            <a:ln>
              <a:noFill/>
            </a:ln>
          </p:spPr>
          <p:txBody>
            <a:bodyPr wrap="square" lIns="91425" tIns="91425" rIns="91425" bIns="91425" anchor="ctr" anchorCtr="0">
              <a:noAutofit/>
            </a:bodyPr>
            <a:lstStyle/>
            <a:p>
              <a:pPr lvl="0">
                <a:spcBef>
                  <a:spcPts val="0"/>
                </a:spcBef>
                <a:buNone/>
              </a:pPr>
              <a:endParaRPr/>
            </a:p>
          </p:txBody>
        </p:sp>
        <p:sp>
          <p:nvSpPr>
            <p:cNvPr id="151" name="Shape 151"/>
            <p:cNvSpPr/>
            <p:nvPr/>
          </p:nvSpPr>
          <p:spPr>
            <a:xfrm rot="-1591322" flipH="1">
              <a:off x="1818452" y="-76292"/>
              <a:ext cx="229660" cy="571018"/>
            </a:xfrm>
            <a:prstGeom prst="flowChartManualInput">
              <a:avLst/>
            </a:prstGeom>
            <a:solidFill>
              <a:srgbClr val="FFFFFF">
                <a:alpha val="33460"/>
              </a:srgbClr>
            </a:solidFill>
            <a:ln>
              <a:noFill/>
            </a:ln>
          </p:spPr>
          <p:txBody>
            <a:bodyPr wrap="square" lIns="91425" tIns="91425" rIns="91425" bIns="91425" anchor="ctr" anchorCtr="0">
              <a:noAutofit/>
            </a:bodyPr>
            <a:lstStyle/>
            <a:p>
              <a:pPr lvl="0">
                <a:spcBef>
                  <a:spcPts val="0"/>
                </a:spcBef>
                <a:buNone/>
              </a:pPr>
              <a:endParaRPr/>
            </a:p>
          </p:txBody>
        </p:sp>
        <p:sp>
          <p:nvSpPr>
            <p:cNvPr id="152" name="Shape 152"/>
            <p:cNvSpPr/>
            <p:nvPr/>
          </p:nvSpPr>
          <p:spPr>
            <a:xfrm rot="10800000">
              <a:off x="-32" y="70725"/>
              <a:ext cx="380284" cy="858147"/>
            </a:xfrm>
            <a:custGeom>
              <a:avLst/>
              <a:gdLst/>
              <a:ahLst/>
              <a:cxnLst/>
              <a:rect l="0" t="0" r="0" b="0"/>
              <a:pathLst>
                <a:path w="37596" h="84860" extrusionOk="0">
                  <a:moveTo>
                    <a:pt x="19066" y="0"/>
                  </a:moveTo>
                  <a:lnTo>
                    <a:pt x="0" y="9130"/>
                  </a:lnTo>
                  <a:lnTo>
                    <a:pt x="37596" y="84860"/>
                  </a:lnTo>
                  <a:lnTo>
                    <a:pt x="37596" y="37328"/>
                  </a:lnTo>
                  <a:close/>
                </a:path>
              </a:pathLst>
            </a:custGeom>
            <a:solidFill>
              <a:srgbClr val="FFFFFF">
                <a:alpha val="33460"/>
              </a:srgbClr>
            </a:solidFill>
            <a:ln>
              <a:noFill/>
            </a:ln>
          </p:spPr>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031425" y="1149725"/>
            <a:ext cx="5760300" cy="680700"/>
          </a:xfrm>
          <a:prstGeom prst="rect">
            <a:avLst/>
          </a:prstGeom>
          <a:noFill/>
          <a:ln>
            <a:noFill/>
          </a:ln>
        </p:spPr>
        <p:txBody>
          <a:bodyPr wrap="square" lIns="91425" tIns="91425" rIns="91425" bIns="91425" anchor="b" anchorCtr="0"/>
          <a:lstStyle>
            <a:lvl1pPr lvl="0">
              <a:spcBef>
                <a:spcPts val="0"/>
              </a:spcBef>
              <a:buClr>
                <a:srgbClr val="3796BF"/>
              </a:buClr>
              <a:buSzPct val="100000"/>
              <a:buFont typeface="Oswald"/>
              <a:buNone/>
              <a:defRPr sz="3000" b="1">
                <a:solidFill>
                  <a:srgbClr val="3796BF"/>
                </a:solidFill>
                <a:latin typeface="Oswald"/>
                <a:ea typeface="Oswald"/>
                <a:cs typeface="Oswald"/>
                <a:sym typeface="Oswald"/>
              </a:defRPr>
            </a:lvl1pPr>
            <a:lvl2pPr lvl="1">
              <a:spcBef>
                <a:spcPts val="0"/>
              </a:spcBef>
              <a:buClr>
                <a:srgbClr val="3796BF"/>
              </a:buClr>
              <a:buSzPct val="100000"/>
              <a:buFont typeface="Oswald"/>
              <a:buNone/>
              <a:defRPr sz="3000" b="1">
                <a:solidFill>
                  <a:srgbClr val="3796BF"/>
                </a:solidFill>
                <a:latin typeface="Oswald"/>
                <a:ea typeface="Oswald"/>
                <a:cs typeface="Oswald"/>
                <a:sym typeface="Oswald"/>
              </a:defRPr>
            </a:lvl2pPr>
            <a:lvl3pPr lvl="2">
              <a:spcBef>
                <a:spcPts val="0"/>
              </a:spcBef>
              <a:buClr>
                <a:srgbClr val="3796BF"/>
              </a:buClr>
              <a:buSzPct val="100000"/>
              <a:buFont typeface="Oswald"/>
              <a:buNone/>
              <a:defRPr sz="3000" b="1">
                <a:solidFill>
                  <a:srgbClr val="3796BF"/>
                </a:solidFill>
                <a:latin typeface="Oswald"/>
                <a:ea typeface="Oswald"/>
                <a:cs typeface="Oswald"/>
                <a:sym typeface="Oswald"/>
              </a:defRPr>
            </a:lvl3pPr>
            <a:lvl4pPr lvl="3">
              <a:spcBef>
                <a:spcPts val="0"/>
              </a:spcBef>
              <a:buClr>
                <a:srgbClr val="3796BF"/>
              </a:buClr>
              <a:buSzPct val="100000"/>
              <a:buFont typeface="Oswald"/>
              <a:buNone/>
              <a:defRPr sz="3000" b="1">
                <a:solidFill>
                  <a:srgbClr val="3796BF"/>
                </a:solidFill>
                <a:latin typeface="Oswald"/>
                <a:ea typeface="Oswald"/>
                <a:cs typeface="Oswald"/>
                <a:sym typeface="Oswald"/>
              </a:defRPr>
            </a:lvl4pPr>
            <a:lvl5pPr lvl="4">
              <a:spcBef>
                <a:spcPts val="0"/>
              </a:spcBef>
              <a:buClr>
                <a:srgbClr val="3796BF"/>
              </a:buClr>
              <a:buSzPct val="100000"/>
              <a:buFont typeface="Oswald"/>
              <a:buNone/>
              <a:defRPr sz="3000" b="1">
                <a:solidFill>
                  <a:srgbClr val="3796BF"/>
                </a:solidFill>
                <a:latin typeface="Oswald"/>
                <a:ea typeface="Oswald"/>
                <a:cs typeface="Oswald"/>
                <a:sym typeface="Oswald"/>
              </a:defRPr>
            </a:lvl5pPr>
            <a:lvl6pPr lvl="5">
              <a:spcBef>
                <a:spcPts val="0"/>
              </a:spcBef>
              <a:buClr>
                <a:srgbClr val="3796BF"/>
              </a:buClr>
              <a:buSzPct val="100000"/>
              <a:buFont typeface="Oswald"/>
              <a:buNone/>
              <a:defRPr sz="3000" b="1">
                <a:solidFill>
                  <a:srgbClr val="3796BF"/>
                </a:solidFill>
                <a:latin typeface="Oswald"/>
                <a:ea typeface="Oswald"/>
                <a:cs typeface="Oswald"/>
                <a:sym typeface="Oswald"/>
              </a:defRPr>
            </a:lvl6pPr>
            <a:lvl7pPr lvl="6">
              <a:spcBef>
                <a:spcPts val="0"/>
              </a:spcBef>
              <a:buClr>
                <a:srgbClr val="3796BF"/>
              </a:buClr>
              <a:buSzPct val="100000"/>
              <a:buFont typeface="Oswald"/>
              <a:buNone/>
              <a:defRPr sz="3000" b="1">
                <a:solidFill>
                  <a:srgbClr val="3796BF"/>
                </a:solidFill>
                <a:latin typeface="Oswald"/>
                <a:ea typeface="Oswald"/>
                <a:cs typeface="Oswald"/>
                <a:sym typeface="Oswald"/>
              </a:defRPr>
            </a:lvl7pPr>
            <a:lvl8pPr lvl="7">
              <a:spcBef>
                <a:spcPts val="0"/>
              </a:spcBef>
              <a:buClr>
                <a:srgbClr val="3796BF"/>
              </a:buClr>
              <a:buSzPct val="100000"/>
              <a:buFont typeface="Oswald"/>
              <a:buNone/>
              <a:defRPr sz="3000" b="1">
                <a:solidFill>
                  <a:srgbClr val="3796BF"/>
                </a:solidFill>
                <a:latin typeface="Oswald"/>
                <a:ea typeface="Oswald"/>
                <a:cs typeface="Oswald"/>
                <a:sym typeface="Oswald"/>
              </a:defRPr>
            </a:lvl8pPr>
            <a:lvl9pPr lvl="8">
              <a:spcBef>
                <a:spcPts val="0"/>
              </a:spcBef>
              <a:buClr>
                <a:srgbClr val="3796BF"/>
              </a:buClr>
              <a:buSzPct val="100000"/>
              <a:buFont typeface="Oswald"/>
              <a:buNone/>
              <a:defRPr sz="3000" b="1">
                <a:solidFill>
                  <a:srgbClr val="3796BF"/>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1031425" y="1777125"/>
            <a:ext cx="5760300" cy="2521200"/>
          </a:xfrm>
          <a:prstGeom prst="rect">
            <a:avLst/>
          </a:prstGeom>
          <a:noFill/>
          <a:ln>
            <a:noFill/>
          </a:ln>
        </p:spPr>
        <p:txBody>
          <a:bodyPr wrap="square" lIns="91425" tIns="91425" rIns="91425" bIns="91425" anchor="t" anchorCtr="0"/>
          <a:lstStyle>
            <a:lvl1pPr lvl="0">
              <a:spcBef>
                <a:spcPts val="600"/>
              </a:spcBef>
              <a:buClr>
                <a:srgbClr val="4BB5D9"/>
              </a:buClr>
              <a:buSzPct val="100000"/>
              <a:buFont typeface="Roboto Condensed"/>
              <a:buChar char="»"/>
              <a:defRPr sz="2000">
                <a:solidFill>
                  <a:srgbClr val="607896"/>
                </a:solidFill>
                <a:latin typeface="Roboto Condensed"/>
                <a:ea typeface="Roboto Condensed"/>
                <a:cs typeface="Roboto Condensed"/>
                <a:sym typeface="Roboto Condensed"/>
              </a:defRPr>
            </a:lvl1pPr>
            <a:lvl2pPr lvl="1">
              <a:spcBef>
                <a:spcPts val="480"/>
              </a:spcBef>
              <a:buClr>
                <a:srgbClr val="4BB5D9"/>
              </a:buClr>
              <a:buSzPct val="100000"/>
              <a:buFont typeface="Roboto Condensed"/>
              <a:buChar char="⋄"/>
              <a:defRPr sz="2000">
                <a:solidFill>
                  <a:srgbClr val="607896"/>
                </a:solidFill>
                <a:latin typeface="Roboto Condensed"/>
                <a:ea typeface="Roboto Condensed"/>
                <a:cs typeface="Roboto Condensed"/>
                <a:sym typeface="Roboto Condensed"/>
              </a:defRPr>
            </a:lvl2pPr>
            <a:lvl3pPr lvl="2">
              <a:spcBef>
                <a:spcPts val="480"/>
              </a:spcBef>
              <a:buClr>
                <a:srgbClr val="607896"/>
              </a:buClr>
              <a:buSzPct val="100000"/>
              <a:buFont typeface="Roboto Condensed"/>
              <a:buChar char="⋄"/>
              <a:defRPr sz="2000">
                <a:solidFill>
                  <a:srgbClr val="607896"/>
                </a:solidFill>
                <a:latin typeface="Roboto Condensed"/>
                <a:ea typeface="Roboto Condensed"/>
                <a:cs typeface="Roboto Condensed"/>
                <a:sym typeface="Roboto Condensed"/>
              </a:defRPr>
            </a:lvl3pPr>
            <a:lvl4pPr lvl="3">
              <a:spcBef>
                <a:spcPts val="360"/>
              </a:spcBef>
              <a:buClr>
                <a:srgbClr val="607896"/>
              </a:buClr>
              <a:buSzPct val="100000"/>
              <a:buFont typeface="Roboto Condensed"/>
              <a:buChar char="⋄"/>
              <a:defRPr sz="2000">
                <a:solidFill>
                  <a:srgbClr val="607896"/>
                </a:solidFill>
                <a:latin typeface="Roboto Condensed"/>
                <a:ea typeface="Roboto Condensed"/>
                <a:cs typeface="Roboto Condensed"/>
                <a:sym typeface="Roboto Condensed"/>
              </a:defRPr>
            </a:lvl4pPr>
            <a:lvl5pPr lvl="4">
              <a:spcBef>
                <a:spcPts val="360"/>
              </a:spcBef>
              <a:buClr>
                <a:srgbClr val="607896"/>
              </a:buClr>
              <a:buSzPct val="100000"/>
              <a:buFont typeface="Roboto Condensed"/>
              <a:buChar char="⋄"/>
              <a:defRPr sz="2000">
                <a:solidFill>
                  <a:srgbClr val="607896"/>
                </a:solidFill>
                <a:latin typeface="Roboto Condensed"/>
                <a:ea typeface="Roboto Condensed"/>
                <a:cs typeface="Roboto Condensed"/>
                <a:sym typeface="Roboto Condensed"/>
              </a:defRPr>
            </a:lvl5pPr>
            <a:lvl6pPr lvl="5">
              <a:spcBef>
                <a:spcPts val="360"/>
              </a:spcBef>
              <a:buClr>
                <a:srgbClr val="607896"/>
              </a:buClr>
              <a:buSzPct val="100000"/>
              <a:buFont typeface="Roboto Condensed"/>
              <a:buChar char="⋄"/>
              <a:defRPr sz="2000">
                <a:solidFill>
                  <a:srgbClr val="607896"/>
                </a:solidFill>
                <a:latin typeface="Roboto Condensed"/>
                <a:ea typeface="Roboto Condensed"/>
                <a:cs typeface="Roboto Condensed"/>
                <a:sym typeface="Roboto Condensed"/>
              </a:defRPr>
            </a:lvl6pPr>
            <a:lvl7pPr lvl="6">
              <a:spcBef>
                <a:spcPts val="360"/>
              </a:spcBef>
              <a:buClr>
                <a:srgbClr val="607896"/>
              </a:buClr>
              <a:buSzPct val="100000"/>
              <a:buFont typeface="Roboto Condensed"/>
              <a:buChar char="●"/>
              <a:defRPr sz="2000">
                <a:solidFill>
                  <a:srgbClr val="607896"/>
                </a:solidFill>
                <a:latin typeface="Roboto Condensed"/>
                <a:ea typeface="Roboto Condensed"/>
                <a:cs typeface="Roboto Condensed"/>
                <a:sym typeface="Roboto Condensed"/>
              </a:defRPr>
            </a:lvl7pPr>
            <a:lvl8pPr lvl="7">
              <a:spcBef>
                <a:spcPts val="360"/>
              </a:spcBef>
              <a:buClr>
                <a:srgbClr val="607896"/>
              </a:buClr>
              <a:buSzPct val="100000"/>
              <a:buFont typeface="Roboto Condensed"/>
              <a:buChar char="○"/>
              <a:defRPr sz="2000">
                <a:solidFill>
                  <a:srgbClr val="607896"/>
                </a:solidFill>
                <a:latin typeface="Roboto Condensed"/>
                <a:ea typeface="Roboto Condensed"/>
                <a:cs typeface="Roboto Condensed"/>
                <a:sym typeface="Roboto Condensed"/>
              </a:defRPr>
            </a:lvl8pPr>
            <a:lvl9pPr lvl="8">
              <a:spcBef>
                <a:spcPts val="360"/>
              </a:spcBef>
              <a:buClr>
                <a:srgbClr val="607896"/>
              </a:buClr>
              <a:buSzPct val="100000"/>
              <a:buFont typeface="Roboto Condensed"/>
              <a:buChar char="■"/>
              <a:defRPr sz="2000">
                <a:solidFill>
                  <a:srgbClr val="607896"/>
                </a:solidFill>
                <a:latin typeface="Roboto Condensed"/>
                <a:ea typeface="Roboto Condensed"/>
                <a:cs typeface="Roboto Condensed"/>
                <a:sym typeface="Roboto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6" r:id="rId6"/>
    <p:sldLayoutId id="2147483657" r:id="rId7"/>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ctrTitle"/>
          </p:nvPr>
        </p:nvSpPr>
        <p:spPr>
          <a:xfrm>
            <a:off x="685800" y="2753825"/>
            <a:ext cx="5671500" cy="1159800"/>
          </a:xfrm>
          <a:prstGeom prst="rect">
            <a:avLst/>
          </a:prstGeom>
        </p:spPr>
        <p:txBody>
          <a:bodyPr wrap="square" lIns="91425" tIns="91425" rIns="91425" bIns="91425" anchor="b" anchorCtr="0">
            <a:noAutofit/>
          </a:bodyPr>
          <a:lstStyle/>
          <a:p>
            <a:pPr lvl="0">
              <a:spcBef>
                <a:spcPts val="0"/>
              </a:spcBef>
              <a:buNone/>
            </a:pPr>
            <a:r>
              <a:rPr lang="en" sz="7200" dirty="0" smtClean="0"/>
              <a:t>Bitbucket</a:t>
            </a:r>
            <a:endParaRPr lang="en" sz="7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ctrTitle" idx="4294967295"/>
          </p:nvPr>
        </p:nvSpPr>
        <p:spPr>
          <a:xfrm>
            <a:off x="685800" y="2093550"/>
            <a:ext cx="4924200" cy="719100"/>
          </a:xfrm>
          <a:prstGeom prst="rect">
            <a:avLst/>
          </a:prstGeom>
        </p:spPr>
        <p:txBody>
          <a:bodyPr wrap="square" lIns="91425" tIns="91425" rIns="91425" bIns="91425" anchor="b" anchorCtr="0">
            <a:noAutofit/>
          </a:bodyPr>
          <a:lstStyle/>
          <a:p>
            <a:pPr lvl="0" rtl="0">
              <a:spcBef>
                <a:spcPts val="0"/>
              </a:spcBef>
              <a:buNone/>
            </a:pPr>
            <a:r>
              <a:rPr lang="en" sz="6000">
                <a:solidFill>
                  <a:srgbClr val="FF9900"/>
                </a:solidFill>
              </a:rPr>
              <a:t>THANKS!</a:t>
            </a:r>
          </a:p>
        </p:txBody>
      </p:sp>
      <p:sp>
        <p:nvSpPr>
          <p:cNvPr id="337" name="Shape 337"/>
          <p:cNvSpPr txBox="1">
            <a:spLocks noGrp="1"/>
          </p:cNvSpPr>
          <p:nvPr>
            <p:ph type="subTitle" idx="4294967295"/>
          </p:nvPr>
        </p:nvSpPr>
        <p:spPr>
          <a:xfrm>
            <a:off x="685800" y="2608685"/>
            <a:ext cx="4924200" cy="1953300"/>
          </a:xfrm>
          <a:prstGeom prst="rect">
            <a:avLst/>
          </a:prstGeom>
        </p:spPr>
        <p:txBody>
          <a:bodyPr wrap="square" lIns="91425" tIns="91425" rIns="91425" bIns="91425" anchor="t" anchorCtr="0">
            <a:noAutofit/>
          </a:bodyPr>
          <a:lstStyle/>
          <a:p>
            <a:pPr lvl="0" rtl="0">
              <a:spcBef>
                <a:spcPts val="0"/>
              </a:spcBef>
              <a:buNone/>
            </a:pPr>
            <a:endParaRPr lang="e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ctrTitle"/>
          </p:nvPr>
        </p:nvSpPr>
        <p:spPr>
          <a:xfrm>
            <a:off x="2214546" y="428610"/>
            <a:ext cx="5074500" cy="1159800"/>
          </a:xfrm>
          <a:prstGeom prst="rect">
            <a:avLst/>
          </a:prstGeom>
        </p:spPr>
        <p:txBody>
          <a:bodyPr wrap="square" lIns="91425" tIns="91425" rIns="91425" bIns="91425" anchor="b" anchorCtr="0">
            <a:noAutofit/>
          </a:bodyPr>
          <a:lstStyle/>
          <a:p>
            <a:pPr lvl="0" rtl="0">
              <a:spcBef>
                <a:spcPts val="0"/>
              </a:spcBef>
              <a:buNone/>
            </a:pPr>
            <a:r>
              <a:rPr lang="en" sz="6000" b="0" dirty="0" smtClean="0">
                <a:ln w="18415" cmpd="sng">
                  <a:solidFill>
                    <a:srgbClr val="FFFFFF"/>
                  </a:solidFill>
                  <a:prstDash val="solid"/>
                </a:ln>
                <a:effectLst>
                  <a:outerShdw blurRad="63500" dir="3600000" algn="tl" rotWithShape="0">
                    <a:srgbClr val="000000">
                      <a:alpha val="70000"/>
                    </a:srgbClr>
                  </a:outerShdw>
                </a:effectLst>
              </a:rPr>
              <a:t>Plan</a:t>
            </a:r>
            <a:endParaRPr lang="en" sz="6000" b="0" dirty="0">
              <a:ln w="18415" cmpd="sng">
                <a:solidFill>
                  <a:srgbClr val="FFFFFF"/>
                </a:solidFill>
                <a:prstDash val="solid"/>
              </a:ln>
              <a:effectLst>
                <a:outerShdw blurRad="63500" dir="3600000" algn="tl" rotWithShape="0">
                  <a:srgbClr val="000000">
                    <a:alpha val="70000"/>
                  </a:srgbClr>
                </a:outerShdw>
              </a:effectLst>
            </a:endParaRPr>
          </a:p>
        </p:txBody>
      </p:sp>
      <p:sp>
        <p:nvSpPr>
          <p:cNvPr id="178" name="Shape 178"/>
          <p:cNvSpPr txBox="1">
            <a:spLocks noGrp="1"/>
          </p:cNvSpPr>
          <p:nvPr>
            <p:ph type="subTitle" idx="1"/>
          </p:nvPr>
        </p:nvSpPr>
        <p:spPr>
          <a:xfrm>
            <a:off x="2000232" y="1714494"/>
            <a:ext cx="5074500" cy="2519960"/>
          </a:xfrm>
          <a:prstGeom prst="rect">
            <a:avLst/>
          </a:prstGeom>
        </p:spPr>
        <p:txBody>
          <a:bodyPr wrap="square" lIns="91425" tIns="91425" rIns="91425" bIns="91425" anchor="t" anchorCtr="0">
            <a:noAutofit/>
          </a:bodyPr>
          <a:lstStyle/>
          <a:p>
            <a:pPr lvl="0" rtl="0">
              <a:lnSpc>
                <a:spcPct val="150000"/>
              </a:lnSpc>
              <a:spcBef>
                <a:spcPts val="0"/>
              </a:spcBef>
              <a:buNone/>
            </a:pPr>
            <a:r>
              <a:rPr lang="en" sz="2800" dirty="0" smtClean="0">
                <a:ln w="18415" cmpd="sng">
                  <a:solidFill>
                    <a:srgbClr val="FFFFFF"/>
                  </a:solidFill>
                  <a:prstDash val="solid"/>
                </a:ln>
                <a:effectLst>
                  <a:outerShdw blurRad="63500" dir="3600000" algn="tl" rotWithShape="0">
                    <a:srgbClr val="000000">
                      <a:alpha val="70000"/>
                    </a:srgbClr>
                  </a:outerShdw>
                </a:effectLst>
              </a:rPr>
              <a:t>1-Introduction.</a:t>
            </a:r>
          </a:p>
          <a:p>
            <a:pPr lvl="0" rtl="0">
              <a:lnSpc>
                <a:spcPct val="150000"/>
              </a:lnSpc>
              <a:spcBef>
                <a:spcPts val="0"/>
              </a:spcBef>
              <a:buNone/>
            </a:pPr>
            <a:r>
              <a:rPr lang="en" sz="2800" dirty="0" smtClean="0">
                <a:ln w="18415" cmpd="sng">
                  <a:solidFill>
                    <a:srgbClr val="FFFFFF"/>
                  </a:solidFill>
                  <a:prstDash val="solid"/>
                </a:ln>
                <a:effectLst>
                  <a:outerShdw blurRad="63500" dir="3600000" algn="tl" rotWithShape="0">
                    <a:srgbClr val="000000">
                      <a:alpha val="70000"/>
                    </a:srgbClr>
                  </a:outerShdw>
                </a:effectLst>
              </a:rPr>
              <a:t>2-Historique.</a:t>
            </a:r>
          </a:p>
          <a:p>
            <a:pPr lvl="0" rtl="0">
              <a:lnSpc>
                <a:spcPct val="150000"/>
              </a:lnSpc>
              <a:spcBef>
                <a:spcPts val="0"/>
              </a:spcBef>
              <a:buNone/>
            </a:pPr>
            <a:r>
              <a:rPr lang="en" sz="2800" dirty="0" smtClean="0">
                <a:ln w="18415" cmpd="sng">
                  <a:solidFill>
                    <a:srgbClr val="FFFFFF"/>
                  </a:solidFill>
                  <a:prstDash val="solid"/>
                </a:ln>
                <a:effectLst>
                  <a:outerShdw blurRad="63500" dir="3600000" algn="tl" rotWithShape="0">
                    <a:srgbClr val="000000">
                      <a:alpha val="70000"/>
                    </a:srgbClr>
                  </a:outerShdw>
                </a:effectLst>
              </a:rPr>
              <a:t>3-Description.</a:t>
            </a:r>
          </a:p>
          <a:p>
            <a:pPr lvl="0" rtl="0">
              <a:lnSpc>
                <a:spcPct val="150000"/>
              </a:lnSpc>
              <a:spcBef>
                <a:spcPts val="0"/>
              </a:spcBef>
              <a:buNone/>
            </a:pPr>
            <a:r>
              <a:rPr lang="en" sz="2800" dirty="0" smtClean="0">
                <a:ln w="18415" cmpd="sng">
                  <a:solidFill>
                    <a:srgbClr val="FFFFFF"/>
                  </a:solidFill>
                  <a:prstDash val="solid"/>
                </a:ln>
                <a:effectLst>
                  <a:outerShdw blurRad="63500" dir="3600000" algn="tl" rotWithShape="0">
                    <a:srgbClr val="000000">
                      <a:alpha val="70000"/>
                    </a:srgbClr>
                  </a:outerShdw>
                </a:effectLst>
              </a:rPr>
              <a:t>4-Travail Pratique.</a:t>
            </a:r>
            <a:endParaRPr lang="en" sz="2800" dirty="0">
              <a:ln w="18415" cmpd="sng">
                <a:solidFill>
                  <a:srgbClr val="FFFFFF"/>
                </a:solidFill>
                <a:prstDash val="solid"/>
              </a:ln>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ctrTitle" idx="4294967295"/>
          </p:nvPr>
        </p:nvSpPr>
        <p:spPr>
          <a:xfrm>
            <a:off x="357158" y="1214428"/>
            <a:ext cx="4924200" cy="719100"/>
          </a:xfrm>
          <a:prstGeom prst="rect">
            <a:avLst/>
          </a:prstGeom>
        </p:spPr>
        <p:txBody>
          <a:bodyPr wrap="square" lIns="91425" tIns="91425" rIns="91425" bIns="91425" anchor="b" anchorCtr="0">
            <a:noAutofit/>
          </a:bodyPr>
          <a:lstStyle/>
          <a:p>
            <a:pPr lvl="0">
              <a:spcBef>
                <a:spcPts val="0"/>
              </a:spcBef>
              <a:buNone/>
            </a:pPr>
            <a:r>
              <a:rPr lang="en" sz="6000" dirty="0" smtClean="0">
                <a:solidFill>
                  <a:srgbClr val="FF9900"/>
                </a:solidFill>
              </a:rPr>
              <a:t>Introduction</a:t>
            </a:r>
            <a:endParaRPr lang="en" sz="6000" dirty="0">
              <a:solidFill>
                <a:srgbClr val="FF9900"/>
              </a:solidFill>
            </a:endParaRPr>
          </a:p>
        </p:txBody>
      </p:sp>
      <p:sp>
        <p:nvSpPr>
          <p:cNvPr id="171" name="Shape 171"/>
          <p:cNvSpPr txBox="1">
            <a:spLocks noGrp="1"/>
          </p:cNvSpPr>
          <p:nvPr>
            <p:ph type="subTitle" idx="4294967295"/>
          </p:nvPr>
        </p:nvSpPr>
        <p:spPr>
          <a:xfrm>
            <a:off x="428596" y="2000246"/>
            <a:ext cx="4924200" cy="1953300"/>
          </a:xfrm>
          <a:prstGeom prst="rect">
            <a:avLst/>
          </a:prstGeom>
        </p:spPr>
        <p:txBody>
          <a:bodyPr wrap="square" lIns="91425" tIns="91425" rIns="91425" bIns="91425" anchor="t" anchorCtr="0">
            <a:noAutofit/>
          </a:bodyPr>
          <a:lstStyle/>
          <a:p>
            <a:pPr lvl="0">
              <a:spcBef>
                <a:spcPts val="0"/>
              </a:spcBef>
              <a:buNone/>
            </a:pPr>
            <a:r>
              <a:rPr lang="fr-FR" dirty="0" err="1" smtClean="0"/>
              <a:t>Bitbucket</a:t>
            </a:r>
            <a:r>
              <a:rPr lang="fr-FR" dirty="0" smtClean="0"/>
              <a:t> vous permet de collaborer sur du code avec des commentaires en ligne et des demandes de traction. Gérer et partager vos dépôts Git pour créer et expédier des logiciels en équipe.</a:t>
            </a:r>
            <a:endParaRPr lang="fr-FR" b="1" dirty="0" smtClean="0"/>
          </a:p>
        </p:txBody>
      </p:sp>
      <p:sp>
        <p:nvSpPr>
          <p:cNvPr id="14340" name="AutoShape 4" descr="Résultat de recherche d'images pour &quot;bitbucket&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4342" name="AutoShape 6" descr="Résultat de recherche d'images pour &quot;bitbucket&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14344" name="Picture 8" descr="Image associée"/>
          <p:cNvPicPr>
            <a:picLocks noChangeAspect="1" noChangeArrowheads="1"/>
          </p:cNvPicPr>
          <p:nvPr/>
        </p:nvPicPr>
        <p:blipFill>
          <a:blip r:embed="rId3"/>
          <a:srcRect/>
          <a:stretch>
            <a:fillRect/>
          </a:stretch>
        </p:blipFill>
        <p:spPr bwMode="auto">
          <a:xfrm>
            <a:off x="5357818" y="0"/>
            <a:ext cx="3786182" cy="51435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2071670" y="214296"/>
            <a:ext cx="5760300" cy="680700"/>
          </a:xfrm>
          <a:prstGeom prst="rect">
            <a:avLst/>
          </a:prstGeom>
        </p:spPr>
        <p:txBody>
          <a:bodyPr wrap="square" lIns="91425" tIns="91425" rIns="91425" bIns="91425" anchor="b" anchorCtr="0">
            <a:noAutofit/>
          </a:bodyPr>
          <a:lstStyle/>
          <a:p>
            <a:pPr lvl="0" rtl="0">
              <a:spcBef>
                <a:spcPts val="0"/>
              </a:spcBef>
              <a:buNone/>
            </a:pPr>
            <a:r>
              <a:rPr lang="en" dirty="0" smtClean="0"/>
              <a:t>Historique</a:t>
            </a:r>
            <a:endParaRPr lang="en" dirty="0"/>
          </a:p>
        </p:txBody>
      </p:sp>
      <p:sp>
        <p:nvSpPr>
          <p:cNvPr id="164" name="Shape 164"/>
          <p:cNvSpPr txBox="1">
            <a:spLocks noGrp="1"/>
          </p:cNvSpPr>
          <p:nvPr>
            <p:ph type="body" idx="2"/>
          </p:nvPr>
        </p:nvSpPr>
        <p:spPr>
          <a:xfrm>
            <a:off x="4500562" y="3714758"/>
            <a:ext cx="5202600" cy="826500"/>
          </a:xfrm>
          <a:prstGeom prst="rect">
            <a:avLst/>
          </a:prstGeom>
        </p:spPr>
        <p:txBody>
          <a:bodyPr wrap="square" lIns="91425" tIns="91425" rIns="91425" bIns="91425" anchor="t" anchorCtr="0">
            <a:noAutofit/>
          </a:bodyPr>
          <a:lstStyle/>
          <a:p>
            <a:pPr lvl="0" rtl="0">
              <a:spcBef>
                <a:spcPts val="0"/>
              </a:spcBef>
              <a:spcAft>
                <a:spcPts val="0"/>
              </a:spcAft>
              <a:buClr>
                <a:schemeClr val="dk1"/>
              </a:buClr>
              <a:buSzPct val="110000"/>
              <a:buFont typeface="Arial"/>
              <a:buNone/>
            </a:pPr>
            <a:endParaRPr sz="1000">
              <a:solidFill>
                <a:srgbClr val="3796BF"/>
              </a:solidFill>
            </a:endParaRPr>
          </a:p>
          <a:p>
            <a:pPr lvl="0" rtl="0">
              <a:spcBef>
                <a:spcPts val="0"/>
              </a:spcBef>
              <a:spcAft>
                <a:spcPts val="0"/>
              </a:spcAft>
              <a:buNone/>
            </a:pPr>
            <a:endParaRPr sz="1000">
              <a:solidFill>
                <a:srgbClr val="3796BF"/>
              </a:solidFill>
            </a:endParaRPr>
          </a:p>
        </p:txBody>
      </p:sp>
      <p:sp>
        <p:nvSpPr>
          <p:cNvPr id="165" name="Shape 165"/>
          <p:cNvSpPr txBox="1">
            <a:spLocks noGrp="1"/>
          </p:cNvSpPr>
          <p:nvPr>
            <p:ph type="body" idx="1"/>
          </p:nvPr>
        </p:nvSpPr>
        <p:spPr>
          <a:xfrm>
            <a:off x="1785918" y="928676"/>
            <a:ext cx="4214842" cy="4000528"/>
          </a:xfrm>
          <a:prstGeom prst="rect">
            <a:avLst/>
          </a:prstGeom>
        </p:spPr>
        <p:txBody>
          <a:bodyPr wrap="square" lIns="91425" tIns="91425" rIns="91425" bIns="91425" anchor="t" anchorCtr="0">
            <a:noAutofit/>
          </a:bodyPr>
          <a:lstStyle/>
          <a:p>
            <a:r>
              <a:rPr lang="fr-FR" sz="1600" dirty="0" err="1" smtClean="0"/>
              <a:t>Bitbucket</a:t>
            </a:r>
            <a:r>
              <a:rPr lang="fr-FR" sz="1600" dirty="0" smtClean="0"/>
              <a:t> Server 5.4 : </a:t>
            </a:r>
            <a:r>
              <a:rPr lang="fr-FR" sz="1600" b="1" dirty="0" smtClean="0"/>
              <a:t>19 Septembre 2017</a:t>
            </a:r>
          </a:p>
          <a:p>
            <a:r>
              <a:rPr lang="fr-FR" sz="1600" dirty="0" err="1" smtClean="0"/>
              <a:t>Bitbucket</a:t>
            </a:r>
            <a:r>
              <a:rPr lang="fr-FR" sz="1600" dirty="0" smtClean="0"/>
              <a:t> Server 5.3: </a:t>
            </a:r>
            <a:r>
              <a:rPr lang="fr-FR" sz="1600" b="1" dirty="0" smtClean="0"/>
              <a:t>15 Août 2017</a:t>
            </a:r>
          </a:p>
          <a:p>
            <a:r>
              <a:rPr lang="fr-FR" sz="1600" dirty="0" err="1" smtClean="0"/>
              <a:t>Bitbucket</a:t>
            </a:r>
            <a:r>
              <a:rPr lang="fr-FR" sz="1600" dirty="0" smtClean="0"/>
              <a:t> Server 5.2: </a:t>
            </a:r>
            <a:r>
              <a:rPr lang="fr-FR" sz="1600" b="1" dirty="0" smtClean="0"/>
              <a:t>11 Juillet 2017</a:t>
            </a:r>
          </a:p>
          <a:p>
            <a:r>
              <a:rPr lang="fr-FR" sz="1600" dirty="0" err="1" smtClean="0"/>
              <a:t>Bitbucket</a:t>
            </a:r>
            <a:r>
              <a:rPr lang="fr-FR" sz="1600" dirty="0" smtClean="0"/>
              <a:t> Server 5.1: </a:t>
            </a:r>
            <a:r>
              <a:rPr lang="fr-FR" sz="1600" b="1" dirty="0" smtClean="0"/>
              <a:t>6 Juin 2017</a:t>
            </a:r>
          </a:p>
          <a:p>
            <a:r>
              <a:rPr lang="fr-FR" sz="1600" dirty="0" err="1" smtClean="0"/>
              <a:t>Bitbucket</a:t>
            </a:r>
            <a:r>
              <a:rPr lang="fr-FR" sz="1600" dirty="0" smtClean="0"/>
              <a:t> Server 4.6: </a:t>
            </a:r>
            <a:r>
              <a:rPr lang="fr-FR" sz="1600" b="1" dirty="0" smtClean="0"/>
              <a:t>10 Mai 2016</a:t>
            </a:r>
          </a:p>
          <a:p>
            <a:r>
              <a:rPr lang="fr-FR" sz="1600" dirty="0" err="1" smtClean="0"/>
              <a:t>Bitbucket</a:t>
            </a:r>
            <a:r>
              <a:rPr lang="fr-FR" sz="1600" dirty="0" smtClean="0"/>
              <a:t> Server 4.5: </a:t>
            </a:r>
            <a:r>
              <a:rPr lang="fr-FR" sz="1600" b="1" dirty="0" smtClean="0"/>
              <a:t>5 Avril 2016</a:t>
            </a:r>
          </a:p>
          <a:p>
            <a:r>
              <a:rPr lang="fr-FR" sz="1600" dirty="0" err="1" smtClean="0"/>
              <a:t>Bitbucket</a:t>
            </a:r>
            <a:r>
              <a:rPr lang="fr-FR" sz="1600" dirty="0" smtClean="0"/>
              <a:t> Server 4.4: </a:t>
            </a:r>
            <a:r>
              <a:rPr lang="fr-FR" sz="1600" b="1" dirty="0" smtClean="0"/>
              <a:t>1 Mars 2016</a:t>
            </a:r>
          </a:p>
          <a:p>
            <a:r>
              <a:rPr lang="fr-FR" sz="1600" dirty="0" err="1" smtClean="0"/>
              <a:t>Bitbucket</a:t>
            </a:r>
            <a:r>
              <a:rPr lang="fr-FR" sz="1600" dirty="0" smtClean="0"/>
              <a:t> Server 4.3: </a:t>
            </a:r>
            <a:r>
              <a:rPr lang="fr-FR" sz="1600" b="1" dirty="0" smtClean="0"/>
              <a:t>12 Janvier 2016</a:t>
            </a:r>
          </a:p>
          <a:p>
            <a:r>
              <a:rPr lang="fr-FR" sz="1600" dirty="0" err="1" smtClean="0"/>
              <a:t>Bitbucket</a:t>
            </a:r>
            <a:r>
              <a:rPr lang="fr-FR" sz="1600" dirty="0" smtClean="0"/>
              <a:t> Server 4.2: </a:t>
            </a:r>
            <a:r>
              <a:rPr lang="fr-FR" sz="1600" b="1" dirty="0" smtClean="0"/>
              <a:t>8 Décembre 2015</a:t>
            </a:r>
          </a:p>
          <a:p>
            <a:r>
              <a:rPr lang="fr-FR" sz="1600" dirty="0" err="1" smtClean="0"/>
              <a:t>Bitbucket</a:t>
            </a:r>
            <a:r>
              <a:rPr lang="fr-FR" sz="1600" dirty="0" smtClean="0"/>
              <a:t> Server 4.1: </a:t>
            </a:r>
            <a:r>
              <a:rPr lang="fr-FR" sz="1600" b="1" dirty="0" smtClean="0"/>
              <a:t>4 Novembre 2015</a:t>
            </a:r>
          </a:p>
          <a:p>
            <a:r>
              <a:rPr lang="fr-FR" sz="1600" dirty="0" err="1" smtClean="0"/>
              <a:t>Bitbucket</a:t>
            </a:r>
            <a:r>
              <a:rPr lang="fr-FR" sz="1600" dirty="0" smtClean="0"/>
              <a:t> Server 4.0: </a:t>
            </a:r>
            <a:r>
              <a:rPr lang="fr-FR" sz="1600" b="1" dirty="0" smtClean="0"/>
              <a:t>21 Septembre 2015</a:t>
            </a:r>
          </a:p>
          <a:p>
            <a:r>
              <a:rPr lang="fr-FR" sz="1600" dirty="0" err="1" smtClean="0"/>
              <a:t>Stash</a:t>
            </a:r>
            <a:r>
              <a:rPr lang="fr-FR" sz="1600" dirty="0" smtClean="0"/>
              <a:t> 3.11: </a:t>
            </a:r>
            <a:r>
              <a:rPr lang="fr-FR" sz="1600" b="1" dirty="0" smtClean="0"/>
              <a:t>14 Juillet 2015</a:t>
            </a:r>
          </a:p>
          <a:p>
            <a:r>
              <a:rPr lang="fr-FR" sz="1600" dirty="0" err="1" smtClean="0"/>
              <a:t>Stash</a:t>
            </a:r>
            <a:r>
              <a:rPr lang="fr-FR" sz="1600" dirty="0" smtClean="0"/>
              <a:t> 3.10: </a:t>
            </a:r>
            <a:r>
              <a:rPr lang="fr-FR" sz="1600" b="1" dirty="0" smtClean="0"/>
              <a:t>9 Juin 2015</a:t>
            </a:r>
          </a:p>
          <a:p>
            <a:r>
              <a:rPr lang="fr-FR" sz="1600" dirty="0" err="1" smtClean="0"/>
              <a:t>Stash</a:t>
            </a:r>
            <a:r>
              <a:rPr lang="fr-FR" sz="1600" dirty="0" smtClean="0"/>
              <a:t> 3.9: </a:t>
            </a:r>
            <a:r>
              <a:rPr lang="fr-FR" sz="1600" b="1" dirty="0" smtClean="0"/>
              <a:t>14 Mai 2015</a:t>
            </a:r>
          </a:p>
          <a:p>
            <a:r>
              <a:rPr lang="fr-FR" sz="1600" dirty="0" err="1" smtClean="0"/>
              <a:t>Stash</a:t>
            </a:r>
            <a:r>
              <a:rPr lang="fr-FR" sz="1600" dirty="0" smtClean="0"/>
              <a:t> 3.8: </a:t>
            </a:r>
            <a:r>
              <a:rPr lang="fr-FR" sz="1600" b="1" dirty="0" smtClean="0"/>
              <a:t>1 Avril 2015</a:t>
            </a:r>
          </a:p>
          <a:p>
            <a:endParaRPr lang="fr-FR" sz="1200" dirty="0" smtClean="0"/>
          </a:p>
          <a:p>
            <a:endParaRPr lang="fr-FR" sz="1200" dirty="0" smtClean="0"/>
          </a:p>
          <a:p>
            <a:endParaRPr lang="fr-FR" sz="1200" dirty="0" smtClean="0"/>
          </a:p>
          <a:p>
            <a:pPr lvl="0" rtl="0">
              <a:spcBef>
                <a:spcPts val="0"/>
              </a:spcBef>
              <a:buClr>
                <a:schemeClr val="dk1"/>
              </a:buClr>
              <a:buSzPct val="91666"/>
              <a:buFont typeface="Arial"/>
              <a:buNone/>
            </a:pPr>
            <a:endParaRPr sz="1200"/>
          </a:p>
          <a:p>
            <a:pPr lvl="0">
              <a:spcBef>
                <a:spcPts val="0"/>
              </a:spcBef>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ctrTitle" idx="4294967295"/>
          </p:nvPr>
        </p:nvSpPr>
        <p:spPr>
          <a:xfrm>
            <a:off x="642910" y="2928940"/>
            <a:ext cx="5291700" cy="1159800"/>
          </a:xfrm>
          <a:prstGeom prst="rect">
            <a:avLst/>
          </a:prstGeom>
        </p:spPr>
        <p:txBody>
          <a:bodyPr wrap="square" lIns="91425" tIns="91425" rIns="91425" bIns="91425" anchor="b" anchorCtr="0">
            <a:noAutofit/>
          </a:bodyPr>
          <a:lstStyle/>
          <a:p>
            <a:pPr lvl="0" rtl="0">
              <a:spcBef>
                <a:spcPts val="0"/>
              </a:spcBef>
              <a:buNone/>
            </a:pPr>
            <a:r>
              <a:rPr lang="en" sz="7200" dirty="0" smtClean="0">
                <a:solidFill>
                  <a:srgbClr val="81D1EC"/>
                </a:solidFill>
              </a:rPr>
              <a:t>DESCRIPTION</a:t>
            </a:r>
            <a:endParaRPr lang="en" sz="7200" dirty="0">
              <a:solidFill>
                <a:srgbClr val="81D1EC"/>
              </a:solidFill>
            </a:endParaRPr>
          </a:p>
        </p:txBody>
      </p:sp>
      <p:sp>
        <p:nvSpPr>
          <p:cNvPr id="196" name="Shape 196"/>
          <p:cNvSpPr/>
          <p:nvPr/>
        </p:nvSpPr>
        <p:spPr>
          <a:xfrm>
            <a:off x="5858742" y="2615556"/>
            <a:ext cx="282133" cy="269390"/>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wrap="square" lIns="91425" tIns="91425" rIns="91425" bIns="91425" anchor="ctr" anchorCtr="0">
            <a:noAutofit/>
          </a:bodyPr>
          <a:lstStyle/>
          <a:p>
            <a:pPr lvl="0">
              <a:spcBef>
                <a:spcPts val="0"/>
              </a:spcBef>
              <a:buNone/>
            </a:pPr>
            <a:endParaRPr/>
          </a:p>
        </p:txBody>
      </p:sp>
      <p:grpSp>
        <p:nvGrpSpPr>
          <p:cNvPr id="197" name="Shape 197"/>
          <p:cNvGrpSpPr/>
          <p:nvPr/>
        </p:nvGrpSpPr>
        <p:grpSpPr>
          <a:xfrm>
            <a:off x="5508636" y="1102938"/>
            <a:ext cx="1208686" cy="1209005"/>
            <a:chOff x="6654650" y="3665275"/>
            <a:chExt cx="409100" cy="409125"/>
          </a:xfrm>
        </p:grpSpPr>
        <p:sp>
          <p:nvSpPr>
            <p:cNvPr id="198" name="Shape 198"/>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4BB5D9"/>
            </a:solidFill>
            <a:ln>
              <a:noFill/>
            </a:ln>
          </p:spPr>
          <p:txBody>
            <a:bodyPr wrap="square" lIns="91425" tIns="91425" rIns="91425" bIns="91425" anchor="ctr" anchorCtr="0">
              <a:noAutofit/>
            </a:bodyPr>
            <a:lstStyle/>
            <a:p>
              <a:pPr lvl="0">
                <a:spcBef>
                  <a:spcPts val="0"/>
                </a:spcBef>
                <a:buNone/>
              </a:pPr>
              <a:endParaRPr/>
            </a:p>
          </p:txBody>
        </p:sp>
        <p:sp>
          <p:nvSpPr>
            <p:cNvPr id="199" name="Shape 199"/>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4BB5D9"/>
            </a:solidFill>
            <a:ln>
              <a:noFill/>
            </a:ln>
          </p:spPr>
          <p:txBody>
            <a:bodyPr wrap="square" lIns="91425" tIns="91425" rIns="91425" bIns="91425" anchor="ctr" anchorCtr="0">
              <a:noAutofit/>
            </a:bodyPr>
            <a:lstStyle/>
            <a:p>
              <a:pPr lvl="0">
                <a:spcBef>
                  <a:spcPts val="0"/>
                </a:spcBef>
                <a:buNone/>
              </a:pPr>
              <a:endParaRPr/>
            </a:p>
          </p:txBody>
        </p:sp>
      </p:grpSp>
      <p:grpSp>
        <p:nvGrpSpPr>
          <p:cNvPr id="200" name="Shape 200"/>
          <p:cNvGrpSpPr/>
          <p:nvPr/>
        </p:nvGrpSpPr>
        <p:grpSpPr>
          <a:xfrm rot="1057032">
            <a:off x="4343723" y="2053161"/>
            <a:ext cx="798554" cy="798615"/>
            <a:chOff x="570875" y="4322250"/>
            <a:chExt cx="443300" cy="443325"/>
          </a:xfrm>
        </p:grpSpPr>
        <p:sp>
          <p:nvSpPr>
            <p:cNvPr id="201" name="Shape 201"/>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796BF"/>
            </a:solidFill>
            <a:ln>
              <a:noFill/>
            </a:ln>
          </p:spPr>
          <p:txBody>
            <a:bodyPr wrap="square" lIns="91425" tIns="91425" rIns="91425" bIns="91425" anchor="ctr" anchorCtr="0">
              <a:noAutofit/>
            </a:bodyPr>
            <a:lstStyle/>
            <a:p>
              <a:pPr lvl="0">
                <a:spcBef>
                  <a:spcPts val="0"/>
                </a:spcBef>
                <a:buNone/>
              </a:pPr>
              <a:endParaRPr/>
            </a:p>
          </p:txBody>
        </p:sp>
        <p:sp>
          <p:nvSpPr>
            <p:cNvPr id="202" name="Shape 202"/>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796BF"/>
            </a:solidFill>
            <a:ln>
              <a:noFill/>
            </a:ln>
          </p:spPr>
          <p:txBody>
            <a:bodyPr wrap="square" lIns="91425" tIns="91425" rIns="91425" bIns="91425" anchor="ctr" anchorCtr="0">
              <a:noAutofit/>
            </a:bodyPr>
            <a:lstStyle/>
            <a:p>
              <a:pPr lvl="0">
                <a:spcBef>
                  <a:spcPts val="0"/>
                </a:spcBef>
                <a:buNone/>
              </a:pPr>
              <a:endParaRPr/>
            </a:p>
          </p:txBody>
        </p:sp>
        <p:sp>
          <p:nvSpPr>
            <p:cNvPr id="203" name="Shape 203"/>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796BF"/>
            </a:solidFill>
            <a:ln>
              <a:noFill/>
            </a:ln>
          </p:spPr>
          <p:txBody>
            <a:bodyPr wrap="square" lIns="91425" tIns="91425" rIns="91425" bIns="91425" anchor="ctr" anchorCtr="0">
              <a:noAutofit/>
            </a:bodyPr>
            <a:lstStyle/>
            <a:p>
              <a:pPr lvl="0">
                <a:spcBef>
                  <a:spcPts val="0"/>
                </a:spcBef>
                <a:buNone/>
              </a:pPr>
              <a:endParaRPr/>
            </a:p>
          </p:txBody>
        </p:sp>
        <p:sp>
          <p:nvSpPr>
            <p:cNvPr id="204" name="Shape 204"/>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796BF"/>
            </a:solidFill>
            <a:ln>
              <a:noFill/>
            </a:ln>
          </p:spPr>
          <p:txBody>
            <a:bodyPr wrap="square" lIns="91425" tIns="91425" rIns="91425" bIns="91425" anchor="ctr" anchorCtr="0">
              <a:noAutofit/>
            </a:bodyPr>
            <a:lstStyle/>
            <a:p>
              <a:pPr lvl="0">
                <a:spcBef>
                  <a:spcPts val="0"/>
                </a:spcBef>
                <a:buNone/>
              </a:pPr>
              <a:endParaRPr/>
            </a:p>
          </p:txBody>
        </p:sp>
      </p:grpSp>
      <p:sp>
        <p:nvSpPr>
          <p:cNvPr id="205" name="Shape 205"/>
          <p:cNvSpPr/>
          <p:nvPr/>
        </p:nvSpPr>
        <p:spPr>
          <a:xfrm rot="2466689">
            <a:off x="4433324" y="1337125"/>
            <a:ext cx="392001" cy="374296"/>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wrap="square" lIns="91425" tIns="91425" rIns="91425" bIns="91425" anchor="ctr" anchorCtr="0">
            <a:noAutofit/>
          </a:bodyPr>
          <a:lstStyle/>
          <a:p>
            <a:pPr lvl="0">
              <a:spcBef>
                <a:spcPts val="0"/>
              </a:spcBef>
              <a:buNone/>
            </a:pPr>
            <a:endParaRPr/>
          </a:p>
        </p:txBody>
      </p:sp>
      <p:sp>
        <p:nvSpPr>
          <p:cNvPr id="206" name="Shape 206"/>
          <p:cNvSpPr/>
          <p:nvPr/>
        </p:nvSpPr>
        <p:spPr>
          <a:xfrm rot="-1609379">
            <a:off x="5006590" y="1572618"/>
            <a:ext cx="282082" cy="269341"/>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wrap="square" lIns="91425" tIns="91425" rIns="91425" bIns="91425" anchor="ctr" anchorCtr="0">
            <a:noAutofit/>
          </a:bodyPr>
          <a:lstStyle/>
          <a:p>
            <a:pPr lvl="0">
              <a:spcBef>
                <a:spcPts val="0"/>
              </a:spcBef>
              <a:buNone/>
            </a:pPr>
            <a:endParaRPr/>
          </a:p>
        </p:txBody>
      </p:sp>
      <p:sp>
        <p:nvSpPr>
          <p:cNvPr id="207" name="Shape 207"/>
          <p:cNvSpPr/>
          <p:nvPr/>
        </p:nvSpPr>
        <p:spPr>
          <a:xfrm rot="2925831">
            <a:off x="6716993" y="1785995"/>
            <a:ext cx="211251" cy="201710"/>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wrap="square" lIns="91425" tIns="91425" rIns="91425" bIns="91425" anchor="ctr" anchorCtr="0">
            <a:noAutofit/>
          </a:bodyPr>
          <a:lstStyle/>
          <a:p>
            <a:pPr lvl="0">
              <a:spcBef>
                <a:spcPts val="0"/>
              </a:spcBef>
              <a:buNone/>
            </a:pPr>
            <a:endParaRPr/>
          </a:p>
        </p:txBody>
      </p:sp>
      <p:sp>
        <p:nvSpPr>
          <p:cNvPr id="208" name="Shape 208"/>
          <p:cNvSpPr/>
          <p:nvPr/>
        </p:nvSpPr>
        <p:spPr>
          <a:xfrm rot="-1609195">
            <a:off x="5837876" y="434724"/>
            <a:ext cx="190312" cy="181716"/>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wrap="square" lIns="91425" tIns="91425" rIns="91425" bIns="91425" anchor="ctr" anchorCtr="0">
            <a:noAutofit/>
          </a:bodyPr>
          <a:lstStyle/>
          <a:p>
            <a:pPr lvl="0">
              <a:spcBef>
                <a:spcPts val="0"/>
              </a:spcBef>
              <a:buNone/>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9" name="Shape 189"/>
          <p:cNvSpPr txBox="1">
            <a:spLocks noGrp="1"/>
          </p:cNvSpPr>
          <p:nvPr>
            <p:ph type="body" idx="1"/>
          </p:nvPr>
        </p:nvSpPr>
        <p:spPr>
          <a:xfrm>
            <a:off x="1071538" y="1142990"/>
            <a:ext cx="5760300" cy="2521200"/>
          </a:xfrm>
          <a:prstGeom prst="rect">
            <a:avLst/>
          </a:prstGeom>
        </p:spPr>
        <p:txBody>
          <a:bodyPr wrap="square" lIns="91425" tIns="91425" rIns="91425" bIns="91425" anchor="t" anchorCtr="0">
            <a:noAutofit/>
          </a:bodyPr>
          <a:lstStyle/>
          <a:p>
            <a:pPr marL="360000" lvl="0" indent="360000">
              <a:buNone/>
            </a:pPr>
            <a:r>
              <a:rPr lang="fr-FR" sz="2400" dirty="0" err="1" smtClean="0"/>
              <a:t>Bitbucket</a:t>
            </a:r>
            <a:r>
              <a:rPr lang="fr-FR" sz="2400" dirty="0" smtClean="0"/>
              <a:t> est un outil de gestion des dépôts de code source Git et </a:t>
            </a:r>
            <a:r>
              <a:rPr lang="fr-FR" sz="2400" dirty="0" err="1" smtClean="0"/>
              <a:t>Mercurial</a:t>
            </a:r>
            <a:r>
              <a:rPr lang="fr-FR" sz="2400" dirty="0" smtClean="0"/>
              <a:t>, sur serveur ou </a:t>
            </a:r>
            <a:r>
              <a:rPr lang="fr-FR" sz="2400" dirty="0" err="1" smtClean="0"/>
              <a:t>cloud</a:t>
            </a:r>
            <a:r>
              <a:rPr lang="fr-FR" sz="2400" dirty="0" smtClean="0"/>
              <a:t>. Son interface claire et épurée vous permet d’exploiter des fonctionnalités avancées en toute simplicité et de rendre vos processus de développement rapides et flexibles.</a:t>
            </a:r>
            <a:endParaRPr lang="en"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357290" y="642924"/>
            <a:ext cx="5760300" cy="3000396"/>
          </a:xfrm>
        </p:spPr>
        <p:txBody>
          <a:bodyPr/>
          <a:lstStyle/>
          <a:p>
            <a:pPr algn="ctr" fontAlgn="base">
              <a:buNone/>
            </a:pPr>
            <a:r>
              <a:rPr lang="fr-FR" b="1" dirty="0" smtClean="0">
                <a:solidFill>
                  <a:schemeClr val="accent1">
                    <a:lumMod val="60000"/>
                    <a:lumOff val="40000"/>
                  </a:schemeClr>
                </a:solidFill>
              </a:rPr>
              <a:t>Gestion des projets: </a:t>
            </a:r>
            <a:r>
              <a:rPr lang="fr-FR" dirty="0" smtClean="0">
                <a:solidFill>
                  <a:schemeClr val="accent1">
                    <a:lumMod val="60000"/>
                    <a:lumOff val="40000"/>
                  </a:schemeClr>
                </a:solidFill>
              </a:rPr>
              <a:t>Créez vos dépôts et branches</a:t>
            </a:r>
            <a:endParaRPr lang="fr-FR" sz="1400" dirty="0" smtClean="0">
              <a:solidFill>
                <a:schemeClr val="accent1">
                  <a:lumMod val="60000"/>
                  <a:lumOff val="40000"/>
                </a:schemeClr>
              </a:solidFill>
            </a:endParaRPr>
          </a:p>
          <a:p>
            <a:pPr fontAlgn="base">
              <a:buNone/>
            </a:pPr>
            <a:endParaRPr lang="fr-FR" dirty="0" smtClean="0"/>
          </a:p>
          <a:p>
            <a:pPr indent="457200" fontAlgn="base">
              <a:lnSpc>
                <a:spcPct val="150000"/>
              </a:lnSpc>
              <a:buNone/>
            </a:pPr>
            <a:r>
              <a:rPr lang="fr-FR" dirty="0" smtClean="0"/>
              <a:t>Avec l’interface simple et intuitive de </a:t>
            </a:r>
            <a:r>
              <a:rPr lang="fr-FR" dirty="0" err="1" smtClean="0"/>
              <a:t>Bitbucket</a:t>
            </a:r>
            <a:r>
              <a:rPr lang="fr-FR" dirty="0" smtClean="0"/>
              <a:t>, créez et gérez vos projets en y intégrant autant de dépôts et de branches que nécessaires. Grâce aux fonctions de base, vous pouvez lancer des pull </a:t>
            </a:r>
            <a:r>
              <a:rPr lang="fr-FR" dirty="0" err="1" smtClean="0"/>
              <a:t>requests</a:t>
            </a:r>
            <a:r>
              <a:rPr lang="fr-FR" dirty="0" smtClean="0"/>
              <a:t>, retrouver facilement le code modifié grâce au « </a:t>
            </a:r>
            <a:r>
              <a:rPr lang="fr-FR" dirty="0" err="1" smtClean="0"/>
              <a:t>diff</a:t>
            </a:r>
            <a:r>
              <a:rPr lang="fr-FR" dirty="0" smtClean="0"/>
              <a:t> », naviguer et rechercher dans les fichiers </a:t>
            </a:r>
            <a:r>
              <a:rPr lang="fr-FR" dirty="0" err="1" smtClean="0"/>
              <a:t>versionnés</a:t>
            </a:r>
            <a:r>
              <a:rPr lang="fr-FR" dirty="0" smtClean="0"/>
              <a:t> ou encore commenter les révisions.</a:t>
            </a:r>
          </a:p>
          <a:p>
            <a:pPr fontAlgn="base">
              <a:buNone/>
            </a:pPr>
            <a:endParaRPr lang="fr-FR" dirty="0" smtClean="0"/>
          </a:p>
          <a:p>
            <a:pPr>
              <a:buNone/>
            </a:pPr>
            <a:endParaRPr lang="fr-F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214414" y="1000114"/>
            <a:ext cx="5760300" cy="2521200"/>
          </a:xfrm>
        </p:spPr>
        <p:txBody>
          <a:bodyPr/>
          <a:lstStyle/>
          <a:p>
            <a:pPr algn="ctr" fontAlgn="base">
              <a:buNone/>
            </a:pPr>
            <a:r>
              <a:rPr lang="fr-FR" b="1" dirty="0" smtClean="0">
                <a:solidFill>
                  <a:schemeClr val="accent1">
                    <a:lumMod val="60000"/>
                    <a:lumOff val="40000"/>
                  </a:schemeClr>
                </a:solidFill>
              </a:rPr>
              <a:t>Modèles de déploiement flexibles: </a:t>
            </a:r>
            <a:r>
              <a:rPr lang="fr-FR" dirty="0" smtClean="0">
                <a:solidFill>
                  <a:schemeClr val="accent1">
                    <a:lumMod val="60000"/>
                    <a:lumOff val="40000"/>
                  </a:schemeClr>
                </a:solidFill>
              </a:rPr>
              <a:t>Un outil qui s’adapte à votre équipe et vos projets</a:t>
            </a:r>
          </a:p>
          <a:p>
            <a:pPr indent="457200" fontAlgn="base">
              <a:buNone/>
            </a:pPr>
            <a:endParaRPr lang="fr-FR" dirty="0" smtClean="0"/>
          </a:p>
          <a:p>
            <a:pPr indent="457200" fontAlgn="base">
              <a:buNone/>
            </a:pPr>
            <a:r>
              <a:rPr lang="fr-FR" dirty="0" err="1" smtClean="0"/>
              <a:t>Bitbucket</a:t>
            </a:r>
            <a:r>
              <a:rPr lang="fr-FR" dirty="0" smtClean="0"/>
              <a:t> vous donne accès à des modèles de déploiement flexibles qui s’adaptent à la taille de votre équipe mais également à la plupart de vos besoins.  Vous pouvez opter pour une version Cloud ou une version hébergée sur vos serveurs.</a:t>
            </a:r>
          </a:p>
          <a:p>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4"/>
        <p:cNvGrpSpPr/>
        <p:nvPr/>
      </p:nvGrpSpPr>
      <p:grpSpPr>
        <a:xfrm>
          <a:off x="0" y="0"/>
          <a:ext cx="0" cy="0"/>
          <a:chOff x="0" y="0"/>
          <a:chExt cx="0" cy="0"/>
        </a:xfrm>
      </p:grpSpPr>
      <p:sp>
        <p:nvSpPr>
          <p:cNvPr id="235" name="Shape 235"/>
          <p:cNvSpPr txBox="1">
            <a:spLocks noGrp="1"/>
          </p:cNvSpPr>
          <p:nvPr>
            <p:ph type="title" idx="4294967295"/>
          </p:nvPr>
        </p:nvSpPr>
        <p:spPr>
          <a:xfrm>
            <a:off x="1785918" y="857238"/>
            <a:ext cx="4754100" cy="2706717"/>
          </a:xfrm>
          <a:prstGeom prst="rect">
            <a:avLst/>
          </a:prstGeom>
        </p:spPr>
        <p:txBody>
          <a:bodyPr wrap="square" lIns="91425" tIns="91425" rIns="91425" bIns="91425" anchor="b" anchorCtr="0">
            <a:noAutofit/>
          </a:bodyPr>
          <a:lstStyle/>
          <a:p>
            <a:pPr lvl="0" algn="ctr" rtl="0">
              <a:spcBef>
                <a:spcPts val="0"/>
              </a:spcBef>
              <a:buNone/>
            </a:pPr>
            <a:r>
              <a:rPr lang="en" sz="8000" dirty="0" smtClean="0">
                <a:solidFill>
                  <a:srgbClr val="FFFFFF"/>
                </a:solidFill>
              </a:rPr>
              <a:t>Travail Pratique.</a:t>
            </a:r>
            <a:endParaRPr lang="en" sz="8000" dirty="0">
              <a:solidFill>
                <a:srgbClr val="FFFFFF"/>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olse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2744</TotalTime>
  <Words>267</Words>
  <PresentationFormat>Affichage à l'écran (16:9)</PresentationFormat>
  <Paragraphs>37</Paragraphs>
  <Slides>10</Slides>
  <Notes>8</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Oswald</vt:lpstr>
      <vt:lpstr>Roboto Condensed</vt:lpstr>
      <vt:lpstr>Wolsey template</vt:lpstr>
      <vt:lpstr>Bitbucket</vt:lpstr>
      <vt:lpstr>Plan</vt:lpstr>
      <vt:lpstr>Introduction</vt:lpstr>
      <vt:lpstr>Historique</vt:lpstr>
      <vt:lpstr>DESCRIPTION</vt:lpstr>
      <vt:lpstr>Diapositive 6</vt:lpstr>
      <vt:lpstr>Diapositive 7</vt:lpstr>
      <vt:lpstr>Diapositive 8</vt:lpstr>
      <vt:lpstr>Travail Pratique.</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wiam</dc:creator>
  <cp:lastModifiedBy>wiam</cp:lastModifiedBy>
  <cp:revision>41</cp:revision>
  <dcterms:modified xsi:type="dcterms:W3CDTF">2017-10-21T21:25:45Z</dcterms:modified>
</cp:coreProperties>
</file>