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UWSAERT Wim (ENGIE Belgium)" userId="e5b4b689-60cd-4d1a-817f-86b4fbd783a9" providerId="ADAL" clId="{25D6B001-0A20-4A29-B0B1-18B31B56A9D8}"/>
    <pc:docChg chg="undo custSel modSld">
      <pc:chgData name="BEEUWSAERT Wim (ENGIE Belgium)" userId="e5b4b689-60cd-4d1a-817f-86b4fbd783a9" providerId="ADAL" clId="{25D6B001-0A20-4A29-B0B1-18B31B56A9D8}" dt="2023-12-26T18:09:46.560" v="12" actId="164"/>
      <pc:docMkLst>
        <pc:docMk/>
      </pc:docMkLst>
      <pc:sldChg chg="addSp delSp modSp mod">
        <pc:chgData name="BEEUWSAERT Wim (ENGIE Belgium)" userId="e5b4b689-60cd-4d1a-817f-86b4fbd783a9" providerId="ADAL" clId="{25D6B001-0A20-4A29-B0B1-18B31B56A9D8}" dt="2023-12-26T18:09:46.560" v="12" actId="164"/>
        <pc:sldMkLst>
          <pc:docMk/>
          <pc:sldMk cId="2974901428" sldId="256"/>
        </pc:sldMkLst>
        <pc:spChg chg="add mod">
          <ac:chgData name="BEEUWSAERT Wim (ENGIE Belgium)" userId="e5b4b689-60cd-4d1a-817f-86b4fbd783a9" providerId="ADAL" clId="{25D6B001-0A20-4A29-B0B1-18B31B56A9D8}" dt="2023-12-26T18:09:46.560" v="12" actId="164"/>
          <ac:spMkLst>
            <pc:docMk/>
            <pc:sldMk cId="2974901428" sldId="256"/>
            <ac:spMk id="5" creationId="{F2868E6F-6513-E4BB-F70F-7623D609F378}"/>
          </ac:spMkLst>
        </pc:spChg>
        <pc:spChg chg="add del mod topLvl">
          <ac:chgData name="BEEUWSAERT Wim (ENGIE Belgium)" userId="e5b4b689-60cd-4d1a-817f-86b4fbd783a9" providerId="ADAL" clId="{25D6B001-0A20-4A29-B0B1-18B31B56A9D8}" dt="2023-12-26T18:09:35.759" v="10" actId="255"/>
          <ac:spMkLst>
            <pc:docMk/>
            <pc:sldMk cId="2974901428" sldId="256"/>
            <ac:spMk id="6" creationId="{AB3912F3-FBD9-41AD-9FFA-64B762B6280B}"/>
          </ac:spMkLst>
        </pc:spChg>
        <pc:grpChg chg="add mod">
          <ac:chgData name="BEEUWSAERT Wim (ENGIE Belgium)" userId="e5b4b689-60cd-4d1a-817f-86b4fbd783a9" providerId="ADAL" clId="{25D6B001-0A20-4A29-B0B1-18B31B56A9D8}" dt="2023-12-26T18:09:46.560" v="12" actId="164"/>
          <ac:grpSpMkLst>
            <pc:docMk/>
            <pc:sldMk cId="2974901428" sldId="256"/>
            <ac:grpSpMk id="7" creationId="{FE91F3CA-E421-0E0A-ACB9-F67FCBE6F01B}"/>
          </ac:grpSpMkLst>
        </pc:grpChg>
        <pc:grpChg chg="add del">
          <ac:chgData name="BEEUWSAERT Wim (ENGIE Belgium)" userId="e5b4b689-60cd-4d1a-817f-86b4fbd783a9" providerId="ADAL" clId="{25D6B001-0A20-4A29-B0B1-18B31B56A9D8}" dt="2023-12-26T18:08:46.822" v="2" actId="165"/>
          <ac:grpSpMkLst>
            <pc:docMk/>
            <pc:sldMk cId="2974901428" sldId="256"/>
            <ac:grpSpMk id="21" creationId="{DA5043F5-9256-4D4C-98BA-1E8C07D313A4}"/>
          </ac:grpSpMkLst>
        </pc:grpChg>
        <pc:picChg chg="add mod ord">
          <ac:chgData name="BEEUWSAERT Wim (ENGIE Belgium)" userId="e5b4b689-60cd-4d1a-817f-86b4fbd783a9" providerId="ADAL" clId="{25D6B001-0A20-4A29-B0B1-18B31B56A9D8}" dt="2023-12-26T18:09:25.981" v="9" actId="167"/>
          <ac:picMkLst>
            <pc:docMk/>
            <pc:sldMk cId="2974901428" sldId="256"/>
            <ac:picMk id="3" creationId="{BFE0E098-5F5B-510E-7862-46A4B88AA984}"/>
          </ac:picMkLst>
        </pc:picChg>
        <pc:picChg chg="add mod">
          <ac:chgData name="BEEUWSAERT Wim (ENGIE Belgium)" userId="e5b4b689-60cd-4d1a-817f-86b4fbd783a9" providerId="ADAL" clId="{25D6B001-0A20-4A29-B0B1-18B31B56A9D8}" dt="2023-12-26T18:09:46.560" v="12" actId="164"/>
          <ac:picMkLst>
            <pc:docMk/>
            <pc:sldMk cId="2974901428" sldId="256"/>
            <ac:picMk id="4" creationId="{941377C5-4688-DDEF-4802-6AE0005AC2D9}"/>
          </ac:picMkLst>
        </pc:picChg>
        <pc:picChg chg="add del mod topLvl">
          <ac:chgData name="BEEUWSAERT Wim (ENGIE Belgium)" userId="e5b4b689-60cd-4d1a-817f-86b4fbd783a9" providerId="ADAL" clId="{25D6B001-0A20-4A29-B0B1-18B31B56A9D8}" dt="2023-12-26T18:08:54.996" v="5" actId="478"/>
          <ac:picMkLst>
            <pc:docMk/>
            <pc:sldMk cId="2974901428" sldId="256"/>
            <ac:picMk id="20" creationId="{8C37D1CA-C469-475C-B7D9-80D2FCCF61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AE99-BBDB-4981-AF91-EDDA08392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D08B-EC57-4377-8DA0-922F80CC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0C94-FCF7-4739-8FA4-DC6540D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540B-5E6A-4F4A-A83B-20C05274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2347-20FC-4B99-864F-2597B7E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5B0D-CE74-4AF1-9B65-830AF5A2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6C70D-E411-4D97-84AB-5407792C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E5BA-C845-4455-8569-18B3FFB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ACAA-9CD0-48A1-83FB-2C879CD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F69D-3340-4170-A6BB-0A9DC72A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A7AF6-876F-4A27-A3DB-949E943A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D954D-CCD8-429B-BDCD-10B28901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2310-126A-41FD-AC9F-8E536C5E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24D7-EE82-40ED-AA47-74A8D9F0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08B1-62B0-44A2-882A-C2A87483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029F-AC59-4EC3-95F8-88B3364C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D45A-8547-4BC9-B5CE-499985C5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F827-74B3-48BE-8BC7-CB4493F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7359-0BF8-46F0-8949-C9C95C48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3BA5-8B78-4227-BB43-2DC469D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734-6237-4A8C-9E37-1462382E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B718-E89D-4C49-81FB-DFDDD24C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AF88-87F6-4564-99FC-E1DB000E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D386-737A-4598-A973-966D8676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07AF-8F25-4430-ACB9-738B2084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B387-6E71-48A8-A4A1-79CC0C79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E9A1-6F9A-4DCB-A726-8ECD4884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3246-326F-475A-A250-859159D2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FF6C-3C4E-4A4E-AAAA-0A7031CD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E16B-DB0C-48E7-A598-D212255B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95EF-6F84-4618-9FC6-EF13AA2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0333-CBB4-4F2B-9B15-1B5CEF60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591B-7D9C-40F7-ADA9-40DCFCDC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5569-AD2C-4D35-AA32-0A1E8654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78F41-FB83-42D6-AAFD-0A06B775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69FE7-33E3-4A95-8870-4FA2B4197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8F41-EA6B-437E-A274-19FEDD7C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B2106-BF87-4105-A4F1-B70A51F1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53C31-F3C8-4450-ACE5-0B9E540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F4C-0880-4766-BE8A-6FC2A01B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629C3-0ACD-416D-AD4E-22A751AC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5DE-3DBD-4FAC-AAB4-85EB5964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5D7FA-95D5-401A-8144-C8C3B0E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7E70-F669-4B94-AF6A-FCA8A32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10CED-AB50-49FD-9FF1-80212A42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9DF9-51E5-4576-85C1-CE91C8B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6605-CE67-4D65-A5E1-E604A1E1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4AD6-2CA1-441A-ABF4-6F842ED6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6E85-29A4-4F1B-AD00-B4B2D1A0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C5ED-2890-4025-BFF0-645D945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3604A-C6BC-4659-ABCF-DDE72BE2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EF81-129D-4400-8AC4-CD1CB48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2455-6E16-48B5-8F38-6B63F69F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764E9-18DF-4EBE-86AA-BA28FFA65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9986-B190-4B26-8D82-B26E005D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4FBAC-DA21-48A2-85DD-03F87E29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34F3-D9E1-4305-8CE9-76DEEF5A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ECB7-FC9E-43D3-A664-DEE8BE7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0ECB1-9BDD-489E-A927-66C2AF08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3B27-DC7E-45D0-9C24-EB4F9290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3CCA-1F14-438D-AF16-B85D1C8C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1E28-6A6E-4BFC-93D0-D045D623732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4BC7-1D4B-447D-9126-C8E6CFBF5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B9F9-1603-4B09-8DB1-F26408BE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E46B-C038-4621-B796-E78F4DB8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BFE0E098-5F5B-510E-7862-46A4B88A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82" y="0"/>
            <a:ext cx="485383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3912F3-FBD9-41AD-9FFA-64B762B6280B}"/>
              </a:ext>
            </a:extLst>
          </p:cNvPr>
          <p:cNvSpPr/>
          <p:nvPr/>
        </p:nvSpPr>
        <p:spPr>
          <a:xfrm rot="18542215">
            <a:off x="3060000" y="3094206"/>
            <a:ext cx="6092901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  <a:effectLst/>
              </a:rPr>
              <a:t>BBMP watermark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1F3CA-E421-0E0A-ACB9-F67FCBE6F01B}"/>
              </a:ext>
            </a:extLst>
          </p:cNvPr>
          <p:cNvGrpSpPr/>
          <p:nvPr/>
        </p:nvGrpSpPr>
        <p:grpSpPr>
          <a:xfrm>
            <a:off x="3669082" y="-9525"/>
            <a:ext cx="4853836" cy="6858000"/>
            <a:chOff x="3669082" y="-9525"/>
            <a:chExt cx="4853836" cy="6858000"/>
          </a:xfrm>
        </p:grpSpPr>
        <p:pic>
          <p:nvPicPr>
            <p:cNvPr id="4" name="Picture 3" descr="A close-up of a document&#10;&#10;Description automatically generated">
              <a:extLst>
                <a:ext uri="{FF2B5EF4-FFF2-40B4-BE49-F238E27FC236}">
                  <a16:creationId xmlns:a16="http://schemas.microsoft.com/office/drawing/2014/main" id="{941377C5-4688-DDEF-4802-6AE0005A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082" y="-9525"/>
              <a:ext cx="4853836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868E6F-6513-E4BB-F70F-7623D609F378}"/>
                </a:ext>
              </a:extLst>
            </p:cNvPr>
            <p:cNvSpPr/>
            <p:nvPr/>
          </p:nvSpPr>
          <p:spPr>
            <a:xfrm rot="18542215">
              <a:off x="3060000" y="3084681"/>
              <a:ext cx="60929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  <a:effectLst/>
                </a:rPr>
                <a:t>BBMP watermark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9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Wibesoft</dc:creator>
  <cp:lastModifiedBy>BEEUWSAERT Wim (ENGIE Belgium)</cp:lastModifiedBy>
  <cp:revision>5</cp:revision>
  <dcterms:created xsi:type="dcterms:W3CDTF">2019-12-23T19:46:54Z</dcterms:created>
  <dcterms:modified xsi:type="dcterms:W3CDTF">2023-12-26T18:10:45Z</dcterms:modified>
</cp:coreProperties>
</file>