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AE99-BBDB-4981-AF91-EDDA08392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D08B-EC57-4377-8DA0-922F80CC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0C94-FCF7-4739-8FA4-DC6540D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540B-5E6A-4F4A-A83B-20C05274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2347-20FC-4B99-864F-2597B7EC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5B0D-CE74-4AF1-9B65-830AF5A2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6C70D-E411-4D97-84AB-5407792C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E5BA-C845-4455-8569-18B3FFB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ACAA-9CD0-48A1-83FB-2C879CDA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F69D-3340-4170-A6BB-0A9DC72A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A7AF6-876F-4A27-A3DB-949E943A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D954D-CCD8-429B-BDCD-10B28901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2310-126A-41FD-AC9F-8E536C5E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24D7-EE82-40ED-AA47-74A8D9F0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08B1-62B0-44A2-882A-C2A87483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029F-AC59-4EC3-95F8-88B3364C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D45A-8547-4BC9-B5CE-499985C5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F827-74B3-48BE-8BC7-CB4493F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7359-0BF8-46F0-8949-C9C95C48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3BA5-8B78-4227-BB43-2DC469D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F734-6237-4A8C-9E37-1462382E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B718-E89D-4C49-81FB-DFDDD24C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AF88-87F6-4564-99FC-E1DB000E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D386-737A-4598-A973-966D8676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07AF-8F25-4430-ACB9-738B2084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B387-6E71-48A8-A4A1-79CC0C79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E9A1-6F9A-4DCB-A726-8ECD4884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3246-326F-475A-A250-859159D22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FF6C-3C4E-4A4E-AAAA-0A7031CD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E16B-DB0C-48E7-A598-D212255B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E95EF-6F84-4618-9FC6-EF13AA2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0333-CBB4-4F2B-9B15-1B5CEF60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591B-7D9C-40F7-ADA9-40DCFCDC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5569-AD2C-4D35-AA32-0A1E8654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78F41-FB83-42D6-AAFD-0A06B775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69FE7-33E3-4A95-8870-4FA2B4197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48F41-EA6B-437E-A274-19FEDD7C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B2106-BF87-4105-A4F1-B70A51F1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53C31-F3C8-4450-ACE5-0B9E540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F4C-0880-4766-BE8A-6FC2A01B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629C3-0ACD-416D-AD4E-22A751AC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15DE-3DBD-4FAC-AAB4-85EB5964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5D7FA-95D5-401A-8144-C8C3B0E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67E70-F669-4B94-AF6A-FCA8A32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10CED-AB50-49FD-9FF1-80212A42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79DF9-51E5-4576-85C1-CE91C8BB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6605-CE67-4D65-A5E1-E604A1E1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4AD6-2CA1-441A-ABF4-6F842ED6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6E85-29A4-4F1B-AD00-B4B2D1A0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C5ED-2890-4025-BFF0-645D945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3604A-C6BC-4659-ABCF-DDE72BE2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EF81-129D-4400-8AC4-CD1CB48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2455-6E16-48B5-8F38-6B63F69F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764E9-18DF-4EBE-86AA-BA28FFA65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9986-B190-4B26-8D82-B26E005D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4FBAC-DA21-48A2-85DD-03F87E29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34F3-D9E1-4305-8CE9-76DEEF5A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3ECB7-FC9E-43D3-A664-DEE8BE7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0ECB1-9BDD-489E-A927-66C2AF08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3B27-DC7E-45D0-9C24-EB4F9290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3CCA-1F14-438D-AF16-B85D1C8C2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91E28-6A6E-4BFC-93D0-D045D623732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4BC7-1D4B-447D-9126-C8E6CFBF5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B9F9-1603-4B09-8DB1-F26408BE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A5043F5-9256-4D4C-98BA-1E8C07D313A4}"/>
              </a:ext>
            </a:extLst>
          </p:cNvPr>
          <p:cNvGrpSpPr/>
          <p:nvPr/>
        </p:nvGrpSpPr>
        <p:grpSpPr>
          <a:xfrm>
            <a:off x="3679352" y="0"/>
            <a:ext cx="4833295" cy="6858000"/>
            <a:chOff x="3679352" y="0"/>
            <a:chExt cx="4833295" cy="6858000"/>
          </a:xfrm>
        </p:grpSpPr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C37D1CA-C469-475C-B7D9-80D2FCCF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9352" y="0"/>
              <a:ext cx="483329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3912F3-FBD9-41AD-9FFA-64B762B6280B}"/>
                </a:ext>
              </a:extLst>
            </p:cNvPr>
            <p:cNvSpPr/>
            <p:nvPr/>
          </p:nvSpPr>
          <p:spPr>
            <a:xfrm rot="18542215">
              <a:off x="3060000" y="3171150"/>
              <a:ext cx="6092901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/>
            <a:p>
              <a:pPr algn="ctr"/>
              <a:r>
                <a:rPr lang="en-US" sz="5000" b="0" cap="none" spc="0" dirty="0">
                  <a:ln w="0"/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  <a:effectLst/>
                </a:rPr>
                <a:t>BBMP watermark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90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Wibesoft</dc:creator>
  <cp:lastModifiedBy>BEEUWSAERT Wim (ENGIE Benelux)</cp:lastModifiedBy>
  <cp:revision>5</cp:revision>
  <dcterms:created xsi:type="dcterms:W3CDTF">2019-12-23T19:46:54Z</dcterms:created>
  <dcterms:modified xsi:type="dcterms:W3CDTF">2019-12-23T20:23:42Z</dcterms:modified>
</cp:coreProperties>
</file>