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0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latin typeface="Arial"/>
                <a:cs typeface="Arial"/>
              </a:rPr>
              <a:t>1 </a:t>
            </a:r>
            <a:r>
              <a:rPr sz="1200" b="1" spc="-75" dirty="0">
                <a:latin typeface="Arial"/>
                <a:cs typeface="Arial"/>
              </a:rPr>
              <a:t>Mercedes-Benz </a:t>
            </a:r>
            <a:r>
              <a:rPr sz="1200" b="1" spc="-160" dirty="0">
                <a:latin typeface="Arial"/>
                <a:cs typeface="Arial"/>
              </a:rPr>
              <a:t>E </a:t>
            </a:r>
            <a:r>
              <a:rPr sz="1200" b="1" spc="10" dirty="0">
                <a:latin typeface="Arial"/>
                <a:cs typeface="Arial"/>
              </a:rPr>
              <a:t>200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Limousine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i="1" u="sng" spc="-75" dirty="0">
                <a:latin typeface="Arial"/>
                <a:cs typeface="Arial"/>
              </a:rPr>
              <a:t>Fahrzeug </a:t>
            </a:r>
            <a:r>
              <a:rPr sz="1200" b="1" i="1" u="sng" spc="-55" dirty="0">
                <a:latin typeface="Arial"/>
                <a:cs typeface="Arial"/>
              </a:rPr>
              <a:t>in </a:t>
            </a:r>
            <a:r>
              <a:rPr sz="1200" b="1" i="1" u="sng" spc="-65" dirty="0">
                <a:latin typeface="Arial"/>
                <a:cs typeface="Arial"/>
              </a:rPr>
              <a:t>Grundausstattung </a:t>
            </a:r>
            <a:r>
              <a:rPr sz="1200" b="1" i="1" u="sng" spc="-70" dirty="0">
                <a:latin typeface="Arial"/>
                <a:cs typeface="Arial"/>
              </a:rPr>
              <a:t>ab</a:t>
            </a:r>
            <a:r>
              <a:rPr sz="1200" b="1" i="1" u="sng" spc="85" dirty="0">
                <a:latin typeface="Arial"/>
                <a:cs typeface="Arial"/>
              </a:rPr>
              <a:t> </a:t>
            </a:r>
            <a:r>
              <a:rPr sz="1200" b="1" i="1" u="sng" spc="-40" dirty="0">
                <a:latin typeface="Arial"/>
                <a:cs typeface="Arial"/>
              </a:rPr>
              <a:t>Herstellerwerk</a:t>
            </a:r>
            <a:endParaRPr sz="1200" i="1" u="sng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latin typeface="Arial"/>
                <a:cs typeface="Arial"/>
              </a:rPr>
              <a:t>AA4	</a:t>
            </a:r>
            <a:r>
              <a:rPr sz="1200" spc="-75" dirty="0">
                <a:latin typeface="Arial"/>
                <a:cs typeface="Arial"/>
              </a:rPr>
              <a:t>Leistungsvariante </a:t>
            </a:r>
            <a:r>
              <a:rPr sz="1200" spc="-65" dirty="0">
                <a:latin typeface="Arial"/>
                <a:cs typeface="Arial"/>
              </a:rPr>
              <a:t>reduziert </a:t>
            </a:r>
            <a:r>
              <a:rPr sz="1200" spc="-45" dirty="0">
                <a:latin typeface="Arial"/>
                <a:cs typeface="Arial"/>
              </a:rPr>
              <a:t>1  </a:t>
            </a:r>
            <a:r>
              <a:rPr sz="1200" spc="-85" dirty="0">
                <a:latin typeface="Arial"/>
                <a:cs typeface="Arial"/>
              </a:rPr>
              <a:t>B01	</a:t>
            </a:r>
            <a:r>
              <a:rPr sz="1200" spc="-55" dirty="0">
                <a:latin typeface="Arial"/>
                <a:cs typeface="Arial"/>
              </a:rPr>
              <a:t>Mild </a:t>
            </a:r>
            <a:r>
              <a:rPr sz="1200" spc="-75" dirty="0">
                <a:latin typeface="Arial"/>
                <a:cs typeface="Arial"/>
              </a:rPr>
              <a:t>Hybrid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Antrieb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latin typeface="Arial"/>
                <a:cs typeface="Arial"/>
              </a:rPr>
              <a:t>PAG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5" dirty="0">
                <a:latin typeface="Arial"/>
                <a:cs typeface="Arial"/>
              </a:rPr>
              <a:t>Superscreen  </a:t>
            </a:r>
            <a:r>
              <a:rPr sz="1200" spc="-155" dirty="0">
                <a:latin typeface="Arial"/>
                <a:cs typeface="Arial"/>
              </a:rPr>
              <a:t>PSN	</a:t>
            </a:r>
            <a:r>
              <a:rPr sz="1200" spc="-145" dirty="0">
                <a:latin typeface="Arial"/>
                <a:cs typeface="Arial"/>
              </a:rPr>
              <a:t>AMG  </a:t>
            </a:r>
            <a:r>
              <a:rPr sz="1200" spc="-85" dirty="0">
                <a:latin typeface="Arial"/>
                <a:cs typeface="Arial"/>
              </a:rPr>
              <a:t>Line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latin typeface="Arial"/>
                <a:cs typeface="Arial"/>
              </a:rPr>
              <a:t>PBG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0" dirty="0">
                <a:latin typeface="Arial"/>
                <a:cs typeface="Arial"/>
              </a:rPr>
              <a:t>Navigation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3</cp:revision>
  <dcterms:created xsi:type="dcterms:W3CDTF">2024-01-25T15:31:28Z</dcterms:created>
  <dcterms:modified xsi:type="dcterms:W3CDTF">2024-01-26T16:45:03Z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