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699750"/>
  <p:notesSz cx="7569200" cy="10699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06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/>
              <a:t>Seite </a:t>
            </a:r>
            <a:fld id="{81D60167-4931-47E6-BA6A-407CBD079E47}" type="slidenum">
              <a:rPr spc="-30" dirty="0"/>
              <a:t>‹Nr.›</a:t>
            </a:fld>
            <a:r>
              <a:rPr spc="-30" dirty="0"/>
              <a:t> </a:t>
            </a:r>
            <a:r>
              <a:rPr spc="-60" dirty="0"/>
              <a:t>von</a:t>
            </a:r>
            <a:r>
              <a:rPr spc="-80" dirty="0"/>
              <a:t> </a:t>
            </a:r>
            <a:r>
              <a:rPr spc="-30" dirty="0"/>
              <a:t>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mercedes-benz.com/" TargetMode="External"/><Relationship Id="rId5" Type="http://schemas.openxmlformats.org/officeDocument/2006/relationships/hyperlink" Target="mailto:dialog@mercedes-benz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8773" y="535873"/>
            <a:ext cx="707489" cy="707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61403" y="1657803"/>
            <a:ext cx="1205592" cy="138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9000" y="1841118"/>
            <a:ext cx="4667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60" dirty="0">
                <a:latin typeface="Arial"/>
                <a:cs typeface="Arial"/>
              </a:rPr>
              <a:t>Käufer: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00" y="2145918"/>
            <a:ext cx="1014094" cy="5080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72390">
              <a:lnSpc>
                <a:spcPts val="1240"/>
              </a:lnSpc>
              <a:spcBef>
                <a:spcPts val="204"/>
              </a:spcBef>
            </a:pPr>
            <a:r>
              <a:rPr sz="1100" spc="-85" dirty="0">
                <a:latin typeface="Arial"/>
                <a:cs typeface="Arial"/>
              </a:rPr>
              <a:t>InNexhale </a:t>
            </a:r>
            <a:r>
              <a:rPr sz="1100" spc="-125" dirty="0">
                <a:latin typeface="Arial"/>
                <a:cs typeface="Arial"/>
              </a:rPr>
              <a:t>GmbH  </a:t>
            </a:r>
            <a:r>
              <a:rPr sz="1100" spc="-60" dirty="0">
                <a:latin typeface="Arial"/>
                <a:cs typeface="Arial"/>
              </a:rPr>
              <a:t>Lerchenstr.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140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spc="-40" dirty="0">
                <a:latin typeface="Arial"/>
                <a:cs typeface="Arial"/>
              </a:rPr>
              <a:t>49088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Osnabrück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900" y="1838832"/>
            <a:ext cx="7867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70" dirty="0">
                <a:latin typeface="Arial"/>
                <a:cs typeface="Arial"/>
              </a:rPr>
              <a:t>Bestellung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900" y="2196857"/>
            <a:ext cx="936625" cy="815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latin typeface="Arial"/>
                <a:cs typeface="Arial"/>
              </a:rPr>
              <a:t>Fahrzeugtyp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-195" dirty="0">
                <a:latin typeface="Arial"/>
                <a:cs typeface="Arial"/>
              </a:rPr>
              <a:t>E </a:t>
            </a:r>
            <a:r>
              <a:rPr sz="1100" spc="-40" dirty="0">
                <a:latin typeface="Arial"/>
                <a:cs typeface="Arial"/>
              </a:rPr>
              <a:t>200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Limousine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800" b="1" spc="-40" dirty="0">
                <a:latin typeface="Arial"/>
                <a:cs typeface="Arial"/>
              </a:rPr>
              <a:t>Datum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40" dirty="0">
                <a:latin typeface="Arial"/>
                <a:cs typeface="Arial"/>
              </a:rPr>
              <a:t>10.01.2024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4600" y="3111500"/>
            <a:ext cx="1739900" cy="16735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0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Auftragsnummer:</a:t>
            </a:r>
            <a:endParaRPr sz="10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000" y="4367276"/>
            <a:ext cx="5724525" cy="6488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Unter </a:t>
            </a: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Anerkennung </a:t>
            </a:r>
            <a:r>
              <a:rPr sz="12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der </a:t>
            </a:r>
            <a:r>
              <a:rPr sz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beiliegenden </a:t>
            </a:r>
            <a:r>
              <a:rPr sz="1200" b="1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Neufahrzeug-Verkaufsbedingungen </a:t>
            </a: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bestellt </a:t>
            </a:r>
            <a:r>
              <a:rPr sz="12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der </a:t>
            </a: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Käufer  </a:t>
            </a:r>
            <a:r>
              <a:rPr sz="12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bei der </a:t>
            </a:r>
            <a:r>
              <a:rPr sz="1200" spc="-9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Mercedes-Benz</a:t>
            </a:r>
            <a:r>
              <a:rPr sz="1200" spc="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AG: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200" b="1" spc="1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 </a:t>
            </a:r>
            <a:r>
              <a:rPr sz="1200" b="1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Mercedes-Benz </a:t>
            </a:r>
            <a:r>
              <a:rPr sz="1200" b="1" spc="-16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 </a:t>
            </a:r>
            <a:r>
              <a:rPr sz="1200" b="1" spc="1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200</a:t>
            </a:r>
            <a:r>
              <a:rPr sz="1200" b="1" spc="-10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Limousine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000" y="5103876"/>
            <a:ext cx="3268345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sz="12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Listenpreis </a:t>
            </a: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(ohne </a:t>
            </a:r>
            <a:r>
              <a:rPr sz="1200" spc="-8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Umsatzsteuer), </a:t>
            </a: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zur</a:t>
            </a:r>
            <a:r>
              <a:rPr sz="1200" spc="10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Zeit:</a:t>
            </a:r>
            <a:endParaRPr sz="1200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sz="1200" b="1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Fahrzeug </a:t>
            </a:r>
            <a:r>
              <a:rPr sz="1200" b="1" spc="-5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 </a:t>
            </a:r>
            <a:r>
              <a:rPr sz="1200" b="1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Grundausstattung </a:t>
            </a:r>
            <a:r>
              <a:rPr sz="1200" b="1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ab</a:t>
            </a:r>
            <a:r>
              <a:rPr sz="1200" b="1" spc="8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Herstellerwerk</a:t>
            </a:r>
            <a:endParaRPr sz="1200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000" y="5497576"/>
            <a:ext cx="716280" cy="360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340"/>
              </a:spcBef>
            </a:pPr>
            <a:r>
              <a:rPr sz="12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Lackierung:  </a:t>
            </a:r>
            <a:r>
              <a:rPr sz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Polsterung: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7600" y="5497576"/>
            <a:ext cx="1688464" cy="346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040	</a:t>
            </a:r>
            <a:r>
              <a:rPr sz="1200" spc="-9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schwarz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1320"/>
              </a:lnSpc>
              <a:tabLst>
                <a:tab pos="393065" algn="l"/>
              </a:tabLst>
            </a:pP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801	</a:t>
            </a: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Leder </a:t>
            </a:r>
            <a:r>
              <a:rPr sz="1200" spc="-10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Nappa</a:t>
            </a:r>
            <a:r>
              <a:rPr sz="1200" spc="-1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schwarz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885" y="5103876"/>
            <a:ext cx="70929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>
              <a:lnSpc>
                <a:spcPts val="1420"/>
              </a:lnSpc>
              <a:spcBef>
                <a:spcPts val="100"/>
              </a:spcBef>
            </a:pPr>
            <a:r>
              <a:rPr sz="1200" spc="-1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EUR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R="5080" algn="r">
              <a:lnSpc>
                <a:spcPts val="1420"/>
              </a:lnSpc>
            </a:pPr>
            <a:r>
              <a:rPr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52.100,00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  <a:spcBef>
                <a:spcPts val="260"/>
              </a:spcBef>
            </a:pP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1.000,00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9000" y="6005576"/>
            <a:ext cx="10007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Ausstattungen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00" y="6246876"/>
            <a:ext cx="2262505" cy="919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3975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11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AA4	</a:t>
            </a: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Leistungsvariante </a:t>
            </a:r>
            <a:r>
              <a:rPr sz="1200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reduziert </a:t>
            </a: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  </a:t>
            </a:r>
            <a:r>
              <a:rPr sz="1200" spc="-8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B01	</a:t>
            </a:r>
            <a:r>
              <a:rPr sz="1200" spc="-5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Mild </a:t>
            </a: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Hybrid</a:t>
            </a:r>
            <a:r>
              <a:rPr sz="12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Antrieb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 marR="610870">
              <a:lnSpc>
                <a:spcPts val="1400"/>
              </a:lnSpc>
              <a:tabLst>
                <a:tab pos="481965" algn="l"/>
              </a:tabLst>
            </a:pPr>
            <a:r>
              <a:rPr sz="1200" spc="-1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PAG	</a:t>
            </a:r>
            <a:r>
              <a:rPr sz="1200" spc="-1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MBUX </a:t>
            </a:r>
            <a:r>
              <a:rPr sz="1200" spc="-8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Superscreen  </a:t>
            </a:r>
            <a:r>
              <a:rPr sz="1200" spc="-15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PSN	</a:t>
            </a:r>
            <a:r>
              <a:rPr sz="1200" spc="-1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AMG  </a:t>
            </a:r>
            <a:r>
              <a:rPr sz="1200" spc="-8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Line</a:t>
            </a:r>
            <a:r>
              <a:rPr sz="1200" spc="-1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Premium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77800">
              <a:lnSpc>
                <a:spcPts val="1360"/>
              </a:lnSpc>
              <a:tabLst>
                <a:tab pos="647065" algn="l"/>
              </a:tabLst>
            </a:pPr>
            <a:r>
              <a:rPr sz="1200" spc="-18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PBG	</a:t>
            </a:r>
            <a:r>
              <a:rPr sz="1200" spc="-1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MBUX </a:t>
            </a:r>
            <a:r>
              <a:rPr sz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Navigation</a:t>
            </a:r>
            <a:r>
              <a:rPr sz="1200" spc="-16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Premium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9200" y="7135876"/>
            <a:ext cx="2750820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01U	</a:t>
            </a:r>
            <a:r>
              <a:rPr sz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Vorrüstung </a:t>
            </a: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für</a:t>
            </a:r>
            <a:r>
              <a:rPr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Navigationsdienste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367	</a:t>
            </a:r>
            <a:r>
              <a:rPr sz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Vorrüstung </a:t>
            </a: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für </a:t>
            </a: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Live </a:t>
            </a:r>
            <a:r>
              <a:rPr sz="1200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Traffic</a:t>
            </a:r>
            <a:r>
              <a:rPr sz="1200" spc="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Information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00" y="7491476"/>
            <a:ext cx="934085" cy="741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180"/>
              </a:spcBef>
              <a:tabLst>
                <a:tab pos="481965" algn="l"/>
              </a:tabLst>
            </a:pP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B5</a:t>
            </a:r>
            <a:r>
              <a:rPr sz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	</a:t>
            </a:r>
            <a:r>
              <a:rPr sz="1200" spc="-1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TIREFIT  </a:t>
            </a:r>
            <a:r>
              <a:rPr sz="1200" spc="-1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P17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 marR="676910">
              <a:lnSpc>
                <a:spcPts val="1400"/>
              </a:lnSpc>
            </a:pPr>
            <a:r>
              <a:rPr sz="1200" spc="-8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P35  P47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00" y="7669276"/>
            <a:ext cx="3030855" cy="1630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82600" marR="870585">
              <a:lnSpc>
                <a:spcPts val="1400"/>
              </a:lnSpc>
              <a:spcBef>
                <a:spcPts val="180"/>
              </a:spcBef>
            </a:pPr>
            <a:r>
              <a:rPr sz="1200" spc="-1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KEYLESS-GO </a:t>
            </a: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Komfort-Paket  </a:t>
            </a:r>
            <a:r>
              <a:rPr sz="1200" spc="-1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DIGITAL</a:t>
            </a:r>
            <a:r>
              <a:rPr sz="12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1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LIGHT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482600">
              <a:lnSpc>
                <a:spcPts val="1340"/>
              </a:lnSpc>
            </a:pP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Park-Paket </a:t>
            </a:r>
            <a:r>
              <a:rPr sz="12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mit</a:t>
            </a:r>
            <a:r>
              <a:rPr sz="1200" spc="1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360°-Kamera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 marR="5080" indent="165100">
              <a:lnSpc>
                <a:spcPts val="1400"/>
              </a:lnSpc>
              <a:spcBef>
                <a:spcPts val="60"/>
              </a:spcBef>
              <a:tabLst>
                <a:tab pos="481965" algn="l"/>
                <a:tab pos="647065" algn="l"/>
              </a:tabLst>
            </a:pP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235		</a:t>
            </a:r>
            <a:r>
              <a:rPr sz="1200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Aktiver </a:t>
            </a:r>
            <a:r>
              <a:rPr sz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Park-Assistent </a:t>
            </a:r>
            <a:r>
              <a:rPr sz="12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mit </a:t>
            </a:r>
            <a:r>
              <a:rPr sz="1200" spc="-1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PARKTRONIC  </a:t>
            </a: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14U	</a:t>
            </a:r>
            <a:r>
              <a:rPr sz="1200" spc="-8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Smartphone</a:t>
            </a:r>
            <a:r>
              <a:rPr sz="12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Integration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1340"/>
              </a:lnSpc>
              <a:tabLst>
                <a:tab pos="481965" algn="l"/>
              </a:tabLst>
            </a:pP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20U	</a:t>
            </a:r>
            <a:r>
              <a:rPr sz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Vorrüstung </a:t>
            </a: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für </a:t>
            </a:r>
            <a:r>
              <a:rPr sz="1200" spc="-6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digitale</a:t>
            </a:r>
            <a:r>
              <a:rPr sz="1200" spc="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Schlüsselübergabe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275	</a:t>
            </a: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Memory-Paket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tabLst>
                <a:tab pos="481965" algn="l"/>
              </a:tabLst>
            </a:pP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287	</a:t>
            </a:r>
            <a:r>
              <a:rPr sz="12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Sitzlehnen </a:t>
            </a:r>
            <a:r>
              <a:rPr sz="12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im </a:t>
            </a:r>
            <a:r>
              <a:rPr sz="1200" spc="-10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Fond</a:t>
            </a:r>
            <a:r>
              <a:rPr sz="1200" spc="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klappbar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1420"/>
              </a:lnSpc>
              <a:tabLst>
                <a:tab pos="481965" algn="l"/>
              </a:tabLst>
            </a:pP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401	</a:t>
            </a:r>
            <a:r>
              <a:rPr sz="1200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Sitzklimatisierung </a:t>
            </a: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für </a:t>
            </a:r>
            <a:r>
              <a:rPr sz="12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Fahrer und</a:t>
            </a:r>
            <a:r>
              <a:rPr sz="1200" spc="1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Beifahrer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6988" y="6246876"/>
            <a:ext cx="655320" cy="3053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 marR="5080" indent="243840" algn="r">
              <a:lnSpc>
                <a:spcPts val="1400"/>
              </a:lnSpc>
              <a:spcBef>
                <a:spcPts val="180"/>
              </a:spcBef>
            </a:pP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Serie  Serie  </a:t>
            </a: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1.490,00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R="5080" algn="r">
              <a:lnSpc>
                <a:spcPts val="1340"/>
              </a:lnSpc>
            </a:pPr>
            <a:r>
              <a:rPr sz="12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10.650,00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R="5080" algn="r">
              <a:lnSpc>
                <a:spcPts val="1400"/>
              </a:lnSpc>
            </a:pP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Serie  Serie  Serie  </a:t>
            </a: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368300">
              <a:lnSpc>
                <a:spcPts val="1340"/>
              </a:lnSpc>
            </a:pP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368300">
              <a:lnSpc>
                <a:spcPts val="1400"/>
              </a:lnSpc>
            </a:pP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335280" marR="5080" algn="just">
              <a:lnSpc>
                <a:spcPts val="1400"/>
              </a:lnSpc>
              <a:spcBef>
                <a:spcPts val="60"/>
              </a:spcBef>
            </a:pP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Serie  Serie  Serie  </a:t>
            </a: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368300" marR="5080" indent="-33020">
              <a:lnSpc>
                <a:spcPts val="1400"/>
              </a:lnSpc>
            </a:pPr>
            <a:r>
              <a:rPr sz="12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Serie  </a:t>
            </a:r>
            <a:r>
              <a:rPr sz="12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0,00</a:t>
            </a:r>
            <a:endParaRPr sz="12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1700" y="9518650"/>
            <a:ext cx="5892800" cy="0"/>
          </a:xfrm>
          <a:custGeom>
            <a:avLst/>
            <a:gdLst/>
            <a:ahLst/>
            <a:cxnLst/>
            <a:rect l="l" t="t" r="r" b="b"/>
            <a:pathLst>
              <a:path w="5892800">
                <a:moveTo>
                  <a:pt x="0" y="0"/>
                </a:moveTo>
                <a:lnTo>
                  <a:pt x="5892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1700" y="10198100"/>
            <a:ext cx="127000" cy="126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9000" y="9588494"/>
            <a:ext cx="3330575" cy="2832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45"/>
              </a:spcBef>
            </a:pP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Mercedes-Benz </a:t>
            </a:r>
            <a:r>
              <a:rPr sz="6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AG, </a:t>
            </a: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Stuttgart,</a:t>
            </a:r>
            <a:r>
              <a:rPr sz="6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600" spc="-6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Germany</a:t>
            </a:r>
            <a:endParaRPr sz="6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680"/>
              </a:lnSpc>
              <a:spcBef>
                <a:spcPts val="30"/>
              </a:spcBef>
            </a:pPr>
            <a:r>
              <a:rPr sz="6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Sitz </a:t>
            </a:r>
            <a:r>
              <a:rPr sz="6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und </a:t>
            </a: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Registergericht/Domicile </a:t>
            </a: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and </a:t>
            </a:r>
            <a:r>
              <a:rPr sz="6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Court </a:t>
            </a:r>
            <a:r>
              <a:rPr sz="6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of </a:t>
            </a:r>
            <a:r>
              <a:rPr sz="6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Registry: </a:t>
            </a: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Stuttgart, </a:t>
            </a:r>
            <a:r>
              <a:rPr sz="6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HRB-Nr./Commercial </a:t>
            </a:r>
            <a:r>
              <a:rPr sz="6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Register </a:t>
            </a:r>
            <a:r>
              <a:rPr sz="600" spc="-3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No.: </a:t>
            </a:r>
            <a:r>
              <a:rPr sz="6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762873  </a:t>
            </a:r>
            <a:r>
              <a:rPr sz="6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Vorsitzender </a:t>
            </a: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des </a:t>
            </a: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Aufsichtsrats/Chairman </a:t>
            </a:r>
            <a:r>
              <a:rPr sz="6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of </a:t>
            </a: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the </a:t>
            </a:r>
            <a:r>
              <a:rPr sz="6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Supervisory Board: </a:t>
            </a: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Bernd</a:t>
            </a:r>
            <a:r>
              <a:rPr sz="600" spc="-1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Pischetsrieder</a:t>
            </a:r>
            <a:endParaRPr sz="6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3200" y="9588494"/>
            <a:ext cx="927735" cy="28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Mercedes-Benz </a:t>
            </a:r>
            <a:r>
              <a:rPr sz="6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AG  </a:t>
            </a:r>
            <a:r>
              <a:rPr sz="6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70546</a:t>
            </a: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Stuttgart</a:t>
            </a:r>
            <a:endParaRPr sz="6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600" spc="-3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Telefon/Phone </a:t>
            </a: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+49 </a:t>
            </a:r>
            <a:r>
              <a:rPr sz="6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7 11</a:t>
            </a: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17-0</a:t>
            </a:r>
            <a:endParaRPr sz="6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9000" y="9846177"/>
            <a:ext cx="5442585" cy="9810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Vorstand/Board </a:t>
            </a:r>
            <a:r>
              <a:rPr sz="6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of </a:t>
            </a:r>
            <a:r>
              <a:rPr sz="6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Management: </a:t>
            </a:r>
            <a:r>
              <a:rPr sz="600" spc="-5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Ola </a:t>
            </a:r>
            <a:r>
              <a:rPr sz="6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Källenius, </a:t>
            </a:r>
            <a:r>
              <a:rPr sz="600" spc="-3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Vorsitzender/Chairman; </a:t>
            </a:r>
            <a:r>
              <a:rPr sz="600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Jörg </a:t>
            </a: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Burzer, </a:t>
            </a:r>
            <a:r>
              <a:rPr sz="600" spc="-5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Renata </a:t>
            </a:r>
            <a:r>
              <a:rPr sz="6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Jungo </a:t>
            </a: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Brüngger, Sabine </a:t>
            </a:r>
            <a:r>
              <a:rPr sz="6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Kohleisen, Markus Schäfer, </a:t>
            </a:r>
            <a:r>
              <a:rPr sz="600" spc="-4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Telefax/FAX </a:t>
            </a: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+49 </a:t>
            </a:r>
            <a:r>
              <a:rPr sz="6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7 11 17-2 22</a:t>
            </a:r>
            <a:r>
              <a:rPr sz="600" spc="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44</a:t>
            </a:r>
            <a:endParaRPr sz="6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00" y="9932029"/>
            <a:ext cx="1423035" cy="9810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Britta </a:t>
            </a: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Seeger, </a:t>
            </a:r>
            <a:r>
              <a:rPr sz="6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Hubertus </a:t>
            </a: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Troska, </a:t>
            </a:r>
            <a:r>
              <a:rPr sz="6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Harald</a:t>
            </a:r>
            <a:r>
              <a:rPr sz="6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Wilhelm</a:t>
            </a:r>
            <a:endParaRPr sz="6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83200" y="9932029"/>
            <a:ext cx="864869" cy="19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80"/>
              </a:lnSpc>
              <a:spcBef>
                <a:spcPts val="100"/>
              </a:spcBef>
            </a:pP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dialog@mercedes-benz.com </a:t>
            </a: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www.mercedes-benz.com</a:t>
            </a:r>
            <a:endParaRPr sz="6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1400" y="10185350"/>
            <a:ext cx="4076700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und</a:t>
            </a:r>
            <a:r>
              <a:rPr sz="8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Mercedes-Benz</a:t>
            </a:r>
            <a:r>
              <a:rPr sz="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-</a:t>
            </a:r>
            <a:r>
              <a:rPr sz="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sind</a:t>
            </a:r>
            <a:r>
              <a:rPr sz="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5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eingetragene</a:t>
            </a:r>
            <a:r>
              <a:rPr sz="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5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Marken</a:t>
            </a:r>
            <a:r>
              <a:rPr sz="8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der</a:t>
            </a:r>
            <a:r>
              <a:rPr sz="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Mercedes-Benz</a:t>
            </a:r>
            <a:r>
              <a:rPr sz="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7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Group</a:t>
            </a:r>
            <a:r>
              <a:rPr sz="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9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AG,</a:t>
            </a:r>
            <a:r>
              <a:rPr sz="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Stuttgart,</a:t>
            </a:r>
            <a:r>
              <a:rPr sz="800" spc="-2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800" spc="-5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Deutschland</a:t>
            </a:r>
            <a:endParaRPr sz="8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6210300" y="10411283"/>
            <a:ext cx="553084" cy="12631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4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Seite </a:t>
            </a:r>
            <a:fld id="{81D60167-4931-47E6-BA6A-407CBD079E47}" type="slidenum">
              <a:rPr spc="-3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fld>
            <a:r>
              <a:rPr spc="-3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spc="-6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von</a:t>
            </a:r>
            <a:r>
              <a:rPr spc="-8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spc="-3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Benutzerdefiniert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20240110-1633-InNexhale_GmbH-E_200_Limousine-Bestellung.pdf</dc:title>
  <cp:lastModifiedBy>HC-PC1</cp:lastModifiedBy>
  <cp:revision>3</cp:revision>
  <dcterms:created xsi:type="dcterms:W3CDTF">2024-01-25T15:31:28Z</dcterms:created>
  <dcterms:modified xsi:type="dcterms:W3CDTF">2024-02-14T14:54:51Z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LastSaved">
    <vt:filetime>2024-01-25T00:00:00Z</vt:filetime>
  </property>
</Properties>
</file>