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88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Mercedes-Benz </a:t>
            </a:r>
            <a:r>
              <a:rPr sz="1200" b="1" spc="-16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200</a:t>
            </a:r>
            <a:r>
              <a:rPr sz="1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Limousine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latin typeface="Arial"/>
                <a:cs typeface="Arial"/>
              </a:rPr>
              <a:t>Fahrzeug </a:t>
            </a:r>
            <a:r>
              <a:rPr sz="1200" b="1" spc="-55" dirty="0">
                <a:latin typeface="Arial"/>
                <a:cs typeface="Arial"/>
              </a:rPr>
              <a:t>in </a:t>
            </a:r>
            <a:r>
              <a:rPr sz="1200" b="1" spc="-65" dirty="0">
                <a:latin typeface="Arial"/>
                <a:cs typeface="Arial"/>
              </a:rPr>
              <a:t>Grundausstattung </a:t>
            </a:r>
            <a:r>
              <a:rPr sz="1200" b="1" spc="-70" dirty="0">
                <a:latin typeface="Arial"/>
                <a:cs typeface="Arial"/>
              </a:rPr>
              <a:t>ab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3</cp:revision>
  <dcterms:created xsi:type="dcterms:W3CDTF">2024-01-25T15:31:28Z</dcterms:created>
  <dcterms:modified xsi:type="dcterms:W3CDTF">2024-01-26T16:42:29Z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