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9" r:id="rId6"/>
    <p:sldId id="268" r:id="rId7"/>
    <p:sldId id="263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4366-85D7-3B6E-EC8E-7352B012F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8FD3E-E370-A006-A992-F3BE879D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7FAD-8BFF-AB28-DBF9-9DB84D8A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3B01-F467-0CC1-8303-B7A7BFD0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4475-66D8-6F93-99C0-6B825A3A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1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4334-771A-F3AB-A8D6-8C19FD93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31F7F-4BC3-4810-A044-BFEA77A6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3B4C-415E-E736-87C2-0A61D73B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4579-40F5-7DA7-80A9-F602D149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4840-42DC-13FE-385E-74975C13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365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510E-CC77-22EE-B7CD-6F894F85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F8AB9-3397-3758-F9C1-9A1E2E18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92D2-A26B-9E82-BA9F-0B66C6A1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4AF8C-462E-858C-CF76-5B62383E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DDC2-91F0-6DB2-BB04-CCA3B61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41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95D8-BD94-32D6-EA1B-D94A84D9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9A8D-CAB1-F586-E80A-8B21CA94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9AC2-70E3-2BD4-264C-989A31F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9126-CEFB-299A-E4E0-C6616277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78E6-2AE6-46FE-0269-5FCB0E52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092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953A-CF98-05DF-C175-F41C2C31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6E42-0848-87E8-A605-6FD079BA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294F-0443-9BE3-744E-EDD1CEB5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32B2-3C3F-C3BB-B6EF-448A4771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4197-4B91-D2D7-0D5A-B9228841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6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D341-149A-83DF-19BE-75EC43E9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5570-64A5-0295-BAF1-FE4ADC1F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ACB7-31C8-D8D1-E5AB-CC5D3166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033C-E61D-34D5-FDD9-A66AA259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A68C9-139C-8620-FC18-46A66E8A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77D-7A37-17C6-165D-825353E0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49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B989-2A16-ADC8-F3EF-6EF95D4C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9B3F-495D-D0B2-701B-E402FF3D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42E05-F63B-42A5-93B3-F56C8A58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9E4C3-E190-4E97-4B2D-4CBEB1A0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192A6-8152-405B-D163-4551FA5A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F1B4E-8B7B-E977-6F89-30D84F56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58FD4-EA70-951B-1C2E-D848814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276D6-1D9D-C0AC-9BBF-939EC952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871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E1C-BE71-C4AD-1844-45867AC6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56261-E0AF-B56C-D229-65141D40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C2A9B-D214-34AC-7F32-2C9B9F54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881A6-326E-EFF1-CFBD-9F9485FB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3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EE32-E29B-ED3E-7467-AB34678F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D5405-E2E2-6743-C339-6A4CA50D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37E84-6AAB-F8F7-47E5-1023B102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93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C5C-78A2-8445-C7A7-AF9340AE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400F-E890-E137-6341-F84FD26E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7A1A-41AA-E378-30A8-6FED63F1C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AEE1-8D20-11E6-B759-129DFBD7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81DA-EA8F-81E3-A6B5-27B59358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5F2AF-1C7F-517B-69DF-86DDF87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22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7233-E866-DEA3-6098-3417422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09A50-F666-205D-0B33-A4CDFB02D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6A2BF-0562-8D36-5255-105E49D8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406D7-C752-2E78-EFB8-53E9B71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ABE6-8564-BE10-576D-29C50D2F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09842-2533-1128-17FB-50411810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15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C589B-A130-53D0-1473-66B0CD3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3DBE-D45E-7F0F-3976-7D759D62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0B0A-1F52-9028-9E1F-00FB8C96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A868-B8F8-4A09-8F74-0527C9FA9EDD}" type="datetimeFigureOut">
              <a:rPr lang="sv-SE" smtClean="0"/>
              <a:t>2023-05-08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F1F7-4476-B9BA-F4F2-18C62A37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B5E4-3E9C-EBDB-7953-548FB896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CE4C-0D6E-4E1A-BEBB-D2F58BC40E9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12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460BD-BFF5-E503-F409-A8FD7ED4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A/B test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75FD4-FB9E-5FC6-4FC5-B2376D07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New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9404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F714B-8D76-7EAE-95A0-1F7E3240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Conversion funnel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C3CB7-08B3-D4B3-29BD-EA37A87A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29" y="3643434"/>
            <a:ext cx="8580656" cy="1994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33E5E-E32C-E1F5-584C-A876CE57B84A}"/>
              </a:ext>
            </a:extLst>
          </p:cNvPr>
          <p:cNvSpPr txBox="1"/>
          <p:nvPr/>
        </p:nvSpPr>
        <p:spPr>
          <a:xfrm>
            <a:off x="3923542" y="3313859"/>
            <a:ext cx="868285" cy="359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Event 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C4D6D-9B3C-B85E-9A56-2A81E5BA87F7}"/>
              </a:ext>
            </a:extLst>
          </p:cNvPr>
          <p:cNvSpPr txBox="1"/>
          <p:nvPr/>
        </p:nvSpPr>
        <p:spPr>
          <a:xfrm>
            <a:off x="6847414" y="3313859"/>
            <a:ext cx="868285" cy="359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Event 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72228-1A70-DC4D-2487-9D6E8DD50A89}"/>
              </a:ext>
            </a:extLst>
          </p:cNvPr>
          <p:cNvSpPr txBox="1"/>
          <p:nvPr/>
        </p:nvSpPr>
        <p:spPr>
          <a:xfrm>
            <a:off x="9392345" y="3283704"/>
            <a:ext cx="1341056" cy="359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Event Before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2B984-6431-13A4-A513-16723889B684}"/>
              </a:ext>
            </a:extLst>
          </p:cNvPr>
          <p:cNvSpPr txBox="1"/>
          <p:nvPr/>
        </p:nvSpPr>
        <p:spPr>
          <a:xfrm>
            <a:off x="644056" y="4027808"/>
            <a:ext cx="2458501" cy="3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Opened shopping cart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E3B0B-F842-3930-C1A0-FE02120AE247}"/>
              </a:ext>
            </a:extLst>
          </p:cNvPr>
          <p:cNvSpPr txBox="1"/>
          <p:nvPr/>
        </p:nvSpPr>
        <p:spPr>
          <a:xfrm>
            <a:off x="632525" y="4816385"/>
            <a:ext cx="2523443" cy="3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Purchased shopping cart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BD2BC-18F9-1D00-A685-67113ADAE635}"/>
              </a:ext>
            </a:extLst>
          </p:cNvPr>
          <p:cNvSpPr txBox="1"/>
          <p:nvPr/>
        </p:nvSpPr>
        <p:spPr>
          <a:xfrm>
            <a:off x="3753161" y="6306120"/>
            <a:ext cx="77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*Outliers was detected and all Order Values below or equal to zero was removed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E4F1E7-DB7D-1935-602F-5CD875445B80}"/>
              </a:ext>
            </a:extLst>
          </p:cNvPr>
          <p:cNvCxnSpPr/>
          <p:nvPr/>
        </p:nvCxnSpPr>
        <p:spPr>
          <a:xfrm>
            <a:off x="8715983" y="3157051"/>
            <a:ext cx="0" cy="2782111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89D42-F9B4-0A41-5D7D-71F8944F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1863601"/>
            <a:ext cx="11327549" cy="2633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935C3-9579-B17A-0610-B8377B1A94FF}"/>
              </a:ext>
            </a:extLst>
          </p:cNvPr>
          <p:cNvSpPr txBox="1"/>
          <p:nvPr/>
        </p:nvSpPr>
        <p:spPr>
          <a:xfrm>
            <a:off x="2668453" y="4655590"/>
            <a:ext cx="3126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latin typeface="+mj-lt"/>
                <a:ea typeface="+mj-ea"/>
                <a:cs typeface="+mj-cs"/>
              </a:rPr>
              <a:t>Conversion Difference between </a:t>
            </a:r>
            <a:br>
              <a:rPr lang="en-US" sz="1800" kern="1200" dirty="0">
                <a:latin typeface="+mj-lt"/>
                <a:ea typeface="+mj-ea"/>
                <a:cs typeface="+mj-cs"/>
              </a:rPr>
            </a:br>
            <a:r>
              <a:rPr lang="en-US" sz="1800" kern="1200" dirty="0">
                <a:latin typeface="+mj-lt"/>
                <a:ea typeface="+mj-ea"/>
                <a:cs typeface="+mj-cs"/>
              </a:rPr>
              <a:t>Event B and Event A </a:t>
            </a:r>
            <a:endParaRPr lang="en-US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1800" b="1" kern="1200" dirty="0">
                <a:latin typeface="+mj-lt"/>
                <a:ea typeface="+mj-ea"/>
                <a:cs typeface="+mj-cs"/>
              </a:rPr>
              <a:t>+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>
                <a:latin typeface="+mj-lt"/>
                <a:ea typeface="+mj-ea"/>
                <a:cs typeface="+mj-cs"/>
              </a:rPr>
              <a:t>41.0 %</a:t>
            </a:r>
            <a:endParaRPr lang="sv-S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2DB34-6429-4C0C-D1E5-7088A750273E}"/>
              </a:ext>
            </a:extLst>
          </p:cNvPr>
          <p:cNvSpPr txBox="1"/>
          <p:nvPr/>
        </p:nvSpPr>
        <p:spPr>
          <a:xfrm>
            <a:off x="6662053" y="4655590"/>
            <a:ext cx="3602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latin typeface="+mj-lt"/>
                <a:ea typeface="+mj-ea"/>
                <a:cs typeface="+mj-cs"/>
              </a:rPr>
              <a:t>Conversion Difference between </a:t>
            </a:r>
            <a:br>
              <a:rPr lang="en-US" sz="1800" kern="1200" dirty="0">
                <a:latin typeface="+mj-lt"/>
                <a:ea typeface="+mj-ea"/>
                <a:cs typeface="+mj-cs"/>
              </a:rPr>
            </a:br>
            <a:r>
              <a:rPr lang="en-US" sz="1800" kern="1200" dirty="0">
                <a:latin typeface="+mj-lt"/>
                <a:ea typeface="+mj-ea"/>
                <a:cs typeface="+mj-cs"/>
              </a:rPr>
              <a:t>Event B and Event Before </a:t>
            </a:r>
            <a:r>
              <a:rPr lang="en-US" sz="1200" kern="1200" dirty="0">
                <a:latin typeface="+mj-lt"/>
                <a:ea typeface="+mj-ea"/>
                <a:cs typeface="+mj-cs"/>
              </a:rPr>
              <a:t>(average) </a:t>
            </a:r>
            <a:endParaRPr lang="en-US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1800" kern="1200" dirty="0">
                <a:latin typeface="+mj-lt"/>
                <a:ea typeface="+mj-ea"/>
                <a:cs typeface="+mj-cs"/>
              </a:rPr>
              <a:t>+ </a:t>
            </a:r>
            <a:r>
              <a:rPr lang="en-US" sz="1800" b="1" kern="1200" dirty="0">
                <a:latin typeface="+mj-lt"/>
                <a:ea typeface="+mj-ea"/>
                <a:cs typeface="+mj-cs"/>
              </a:rPr>
              <a:t>35.4 %</a:t>
            </a:r>
            <a:endParaRPr lang="sv-SE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74C02A-B76C-B13C-F91B-770B45D5CF9F}"/>
              </a:ext>
            </a:extLst>
          </p:cNvPr>
          <p:cNvSpPr txBox="1">
            <a:spLocks/>
          </p:cNvSpPr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Conversion difference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FDCAB-BDD3-5058-D444-06F5D1A39583}"/>
              </a:ext>
            </a:extLst>
          </p:cNvPr>
          <p:cNvSpPr txBox="1"/>
          <p:nvPr/>
        </p:nvSpPr>
        <p:spPr>
          <a:xfrm>
            <a:off x="1725288" y="1644749"/>
            <a:ext cx="868285" cy="359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Event 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FEC6C-FA91-FEFA-4203-87824C72A019}"/>
              </a:ext>
            </a:extLst>
          </p:cNvPr>
          <p:cNvSpPr txBox="1"/>
          <p:nvPr/>
        </p:nvSpPr>
        <p:spPr>
          <a:xfrm>
            <a:off x="5568086" y="1636820"/>
            <a:ext cx="861261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Event B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8A769-6309-3DDC-6348-23CB481882D3}"/>
              </a:ext>
            </a:extLst>
          </p:cNvPr>
          <p:cNvSpPr txBox="1"/>
          <p:nvPr/>
        </p:nvSpPr>
        <p:spPr>
          <a:xfrm>
            <a:off x="9405353" y="1649371"/>
            <a:ext cx="1338956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</a:rPr>
              <a:t>Event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6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F0AD0-DE17-B3F5-ABB6-5DE0EAC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D1CD-3125-31C1-C70E-E73B060A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745"/>
            <a:ext cx="10515600" cy="38032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(Body)"/>
              </a:rPr>
              <a:t>The sample size need per A/B group is 384</a:t>
            </a:r>
          </a:p>
          <a:p>
            <a:r>
              <a:rPr lang="en-US" sz="2000" dirty="0">
                <a:latin typeface="Calibri (Body)"/>
              </a:rPr>
              <a:t>Number of samples for Event a: 1000 with 98 conversions</a:t>
            </a:r>
          </a:p>
          <a:p>
            <a:r>
              <a:rPr lang="en-US" sz="2000" dirty="0">
                <a:latin typeface="Calibri (Body)"/>
              </a:rPr>
              <a:t>Number of samples for Event b: 1000 with 138 conversions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6D67-5323-12C8-33DD-BB64D1731F76}"/>
              </a:ext>
            </a:extLst>
          </p:cNvPr>
          <p:cNvSpPr txBox="1"/>
          <p:nvPr/>
        </p:nvSpPr>
        <p:spPr>
          <a:xfrm>
            <a:off x="3753161" y="6306120"/>
            <a:ext cx="58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*Significant level = 1.96, Margin of Error = 0.05, p-value = 0.5</a:t>
            </a:r>
          </a:p>
        </p:txBody>
      </p:sp>
    </p:spTree>
    <p:extLst>
      <p:ext uri="{BB962C8B-B14F-4D97-AF65-F5344CB8AC3E}">
        <p14:creationId xmlns:p14="http://schemas.microsoft.com/office/powerpoint/2010/main" val="3754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A98BF-A67B-7155-2F9A-43837650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Weekday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4A829-2FDF-589D-6EAB-D94DA8FF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29" y="2328942"/>
            <a:ext cx="4950305" cy="3489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A6204-DA23-3FAD-1CF2-FC85A279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2" y="2299500"/>
            <a:ext cx="5087956" cy="3548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B5C64-1ACF-53A2-85C4-CC56D4B01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95" y="2375720"/>
            <a:ext cx="4936468" cy="34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8342-5C4E-106A-2F61-5C7D7647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in order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9365D-D579-9E9A-9BB8-9B61BC4D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1" y="1726956"/>
            <a:ext cx="7427451" cy="499388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7DA6E9-0D0B-F557-222F-50B165AD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43880"/>
              </p:ext>
            </p:extLst>
          </p:nvPr>
        </p:nvGraphicFramePr>
        <p:xfrm>
          <a:off x="8817471" y="2033025"/>
          <a:ext cx="3051441" cy="1615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346270559"/>
                    </a:ext>
                  </a:extLst>
                </a:gridCol>
                <a:gridCol w="758329">
                  <a:extLst>
                    <a:ext uri="{9D8B030D-6E8A-4147-A177-3AD203B41FA5}">
                      <a16:colId xmlns:a16="http://schemas.microsoft.com/office/drawing/2014/main" val="762110131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673485150"/>
                    </a:ext>
                  </a:extLst>
                </a:gridCol>
                <a:gridCol w="813816">
                  <a:extLst>
                    <a:ext uri="{9D8B030D-6E8A-4147-A177-3AD203B41FA5}">
                      <a16:colId xmlns:a16="http://schemas.microsoft.com/office/drawing/2014/main" val="3585489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1" u="none" strike="noStrike" dirty="0" err="1">
                          <a:effectLst/>
                        </a:rPr>
                        <a:t>Weekday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Event A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Event B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Event Before (AVG)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2341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Monday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238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174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218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24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Tuesday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200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166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209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0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Wednesday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203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157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190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67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Thursday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207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206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207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92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Friday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224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189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248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06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Saturday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241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192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>
                          <a:effectLst/>
                        </a:rPr>
                        <a:t>238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64405"/>
                  </a:ext>
                </a:extLst>
              </a:tr>
              <a:tr h="111243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 err="1">
                          <a:effectLst/>
                        </a:rPr>
                        <a:t>Sunday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252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192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u="none" strike="noStrike" dirty="0">
                          <a:effectLst/>
                        </a:rPr>
                        <a:t>231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07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7F636D-350B-B139-F2DB-BEAF268551B9}"/>
              </a:ext>
            </a:extLst>
          </p:cNvPr>
          <p:cNvSpPr txBox="1"/>
          <p:nvPr/>
        </p:nvSpPr>
        <p:spPr>
          <a:xfrm>
            <a:off x="9644959" y="366215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49751-FDC2-B8AE-246C-B980F72C030A}"/>
              </a:ext>
            </a:extLst>
          </p:cNvPr>
          <p:cNvSpPr txBox="1"/>
          <p:nvPr/>
        </p:nvSpPr>
        <p:spPr>
          <a:xfrm>
            <a:off x="10347369" y="367067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-17 %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66945-E305-323C-AA36-A033249BA9DA}"/>
              </a:ext>
            </a:extLst>
          </p:cNvPr>
          <p:cNvSpPr txBox="1"/>
          <p:nvPr/>
        </p:nvSpPr>
        <p:spPr>
          <a:xfrm>
            <a:off x="9329570" y="1663693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Order value</a:t>
            </a:r>
          </a:p>
        </p:txBody>
      </p:sp>
    </p:spTree>
    <p:extLst>
      <p:ext uri="{BB962C8B-B14F-4D97-AF65-F5344CB8AC3E}">
        <p14:creationId xmlns:p14="http://schemas.microsoft.com/office/powerpoint/2010/main" val="25468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887631-A6C6-1D5C-E76F-E697D8C0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456" y="2536115"/>
            <a:ext cx="5644421" cy="340076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7DD7D-6A31-191C-15AE-717E607F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Gender purchase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934DA-AF64-C3B8-4CAC-133195AF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80" y="2225509"/>
            <a:ext cx="5772150" cy="3495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D7C1D-2054-D72C-BA15-9C82FCA7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380" y="2225014"/>
            <a:ext cx="5772150" cy="349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276925-A913-97E4-34CD-14D475FA0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53" y="2225510"/>
            <a:ext cx="5772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8342-5C4E-106A-2F61-5C7D7647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Account type and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36E1F-B669-12F2-7EDF-425CD885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8" y="3106193"/>
            <a:ext cx="4939087" cy="1370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0B7CCF-B0F2-524B-28AE-B83635CB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02" y="3106193"/>
            <a:ext cx="3634823" cy="16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180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Office Theme</vt:lpstr>
      <vt:lpstr>A/B test </vt:lpstr>
      <vt:lpstr>Conversion funnel</vt:lpstr>
      <vt:lpstr>PowerPoint Presentation</vt:lpstr>
      <vt:lpstr>Sample size</vt:lpstr>
      <vt:lpstr>Weekday</vt:lpstr>
      <vt:lpstr>Difference in order value</vt:lpstr>
      <vt:lpstr>Gender purchase</vt:lpstr>
      <vt:lpstr>Account type and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niclas larsson</dc:creator>
  <cp:lastModifiedBy>niclas larsson</cp:lastModifiedBy>
  <cp:revision>5</cp:revision>
  <dcterms:created xsi:type="dcterms:W3CDTF">2023-05-02T10:18:34Z</dcterms:created>
  <dcterms:modified xsi:type="dcterms:W3CDTF">2023-05-08T21:06:22Z</dcterms:modified>
</cp:coreProperties>
</file>