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9B5-37BA-40C1-B3C9-30931617C466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9524-EC56-41F7-B06C-E7C252E6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1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9B5-37BA-40C1-B3C9-30931617C466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9524-EC56-41F7-B06C-E7C252E6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4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9B5-37BA-40C1-B3C9-30931617C466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9524-EC56-41F7-B06C-E7C252E6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9B5-37BA-40C1-B3C9-30931617C466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9524-EC56-41F7-B06C-E7C252E6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5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9B5-37BA-40C1-B3C9-30931617C466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9524-EC56-41F7-B06C-E7C252E6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9B5-37BA-40C1-B3C9-30931617C466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9524-EC56-41F7-B06C-E7C252E6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1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9B5-37BA-40C1-B3C9-30931617C466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9524-EC56-41F7-B06C-E7C252E6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9B5-37BA-40C1-B3C9-30931617C466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9524-EC56-41F7-B06C-E7C252E6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4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9B5-37BA-40C1-B3C9-30931617C466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9524-EC56-41F7-B06C-E7C252E6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9B5-37BA-40C1-B3C9-30931617C466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9524-EC56-41F7-B06C-E7C252E6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1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9B5-37BA-40C1-B3C9-30931617C466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9524-EC56-41F7-B06C-E7C252E6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4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529B5-37BA-40C1-B3C9-30931617C466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29524-EC56-41F7-B06C-E7C252E6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7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43" y="489857"/>
            <a:ext cx="1513114" cy="587829"/>
            <a:chOff x="4996543" y="489857"/>
            <a:chExt cx="1513114" cy="587829"/>
          </a:xfrm>
        </p:grpSpPr>
        <p:sp>
          <p:nvSpPr>
            <p:cNvPr id="6" name="Rectangle 5"/>
            <p:cNvSpPr/>
            <p:nvPr/>
          </p:nvSpPr>
          <p:spPr>
            <a:xfrm>
              <a:off x="4996543" y="489857"/>
              <a:ext cx="1513114" cy="5878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01112" y="599105"/>
              <a:ext cx="703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Ecore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96542" y="1796142"/>
            <a:ext cx="1513114" cy="587829"/>
            <a:chOff x="4996543" y="489857"/>
            <a:chExt cx="1513114" cy="587829"/>
          </a:xfrm>
        </p:grpSpPr>
        <p:sp>
          <p:nvSpPr>
            <p:cNvPr id="10" name="Rectangle 9"/>
            <p:cNvSpPr/>
            <p:nvPr/>
          </p:nvSpPr>
          <p:spPr>
            <a:xfrm>
              <a:off x="4996543" y="489857"/>
              <a:ext cx="1513114" cy="5878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98254" y="599105"/>
              <a:ext cx="509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ATL</a:t>
              </a:r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79915" y="1796142"/>
            <a:ext cx="1513114" cy="597930"/>
            <a:chOff x="4996543" y="489857"/>
            <a:chExt cx="1513114" cy="597930"/>
          </a:xfrm>
        </p:grpSpPr>
        <p:sp>
          <p:nvSpPr>
            <p:cNvPr id="13" name="Rectangle 12"/>
            <p:cNvSpPr/>
            <p:nvPr/>
          </p:nvSpPr>
          <p:spPr>
            <a:xfrm>
              <a:off x="4996543" y="489857"/>
              <a:ext cx="1513114" cy="5878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28448" y="533789"/>
              <a:ext cx="144930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Bdd.ecore</a:t>
              </a:r>
              <a:endParaRPr lang="en-US" sz="1200" smtClean="0"/>
            </a:p>
            <a:p>
              <a:pPr algn="ctr"/>
              <a:r>
                <a:rPr lang="en-US" sz="1200" smtClean="0"/>
                <a:t>(source metamodel)</a:t>
              </a:r>
              <a:endParaRPr lang="en-US" sz="12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413169" y="1796142"/>
            <a:ext cx="1513114" cy="587829"/>
            <a:chOff x="4996543" y="489857"/>
            <a:chExt cx="1513114" cy="587829"/>
          </a:xfrm>
        </p:grpSpPr>
        <p:sp>
          <p:nvSpPr>
            <p:cNvPr id="16" name="Rectangle 15"/>
            <p:cNvSpPr/>
            <p:nvPr/>
          </p:nvSpPr>
          <p:spPr>
            <a:xfrm>
              <a:off x="4996543" y="489857"/>
              <a:ext cx="1513114" cy="5878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50407" y="506772"/>
              <a:ext cx="140538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Java.ecore</a:t>
              </a:r>
            </a:p>
            <a:p>
              <a:pPr algn="ctr"/>
              <a:r>
                <a:rPr lang="en-US" sz="1200" smtClean="0"/>
                <a:t>(target metamodel)</a:t>
              </a:r>
              <a:endParaRPr lang="en-US" sz="12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96541" y="3102427"/>
            <a:ext cx="1513114" cy="587829"/>
            <a:chOff x="4996543" y="489857"/>
            <a:chExt cx="1513114" cy="587829"/>
          </a:xfrm>
        </p:grpSpPr>
        <p:sp>
          <p:nvSpPr>
            <p:cNvPr id="19" name="Rectangle 18"/>
            <p:cNvSpPr/>
            <p:nvPr/>
          </p:nvSpPr>
          <p:spPr>
            <a:xfrm>
              <a:off x="4996543" y="489857"/>
              <a:ext cx="1513114" cy="5878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54835" y="599105"/>
              <a:ext cx="1454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BddToJava.atl</a:t>
              </a:r>
              <a:endParaRPr lang="en-US"/>
            </a:p>
          </p:txBody>
        </p:sp>
      </p:grpSp>
      <p:sp>
        <p:nvSpPr>
          <p:cNvPr id="22" name="Oval 21"/>
          <p:cNvSpPr/>
          <p:nvPr/>
        </p:nvSpPr>
        <p:spPr>
          <a:xfrm>
            <a:off x="4789713" y="4125685"/>
            <a:ext cx="1926773" cy="9233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64851" y="4125684"/>
            <a:ext cx="1643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ATL </a:t>
            </a:r>
          </a:p>
          <a:p>
            <a:pPr algn="ctr"/>
            <a:r>
              <a:rPr lang="en-US" smtClean="0"/>
              <a:t>transformation </a:t>
            </a:r>
          </a:p>
          <a:p>
            <a:pPr algn="ctr"/>
            <a:r>
              <a:rPr lang="en-US" smtClean="0"/>
              <a:t>engine</a:t>
            </a:r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432750" y="4293434"/>
            <a:ext cx="1680267" cy="587829"/>
            <a:chOff x="4912969" y="489857"/>
            <a:chExt cx="1680267" cy="587829"/>
          </a:xfrm>
        </p:grpSpPr>
        <p:sp>
          <p:nvSpPr>
            <p:cNvPr id="28" name="Rectangle 27"/>
            <p:cNvSpPr/>
            <p:nvPr/>
          </p:nvSpPr>
          <p:spPr>
            <a:xfrm>
              <a:off x="4996543" y="489857"/>
              <a:ext cx="1513114" cy="5878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12969" y="512017"/>
              <a:ext cx="16802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Bdd.sample.xmi</a:t>
              </a:r>
            </a:p>
            <a:p>
              <a:pPr algn="ctr"/>
              <a:r>
                <a:rPr lang="en-US" sz="1200" smtClean="0"/>
                <a:t>(source model)</a:t>
              </a:r>
              <a:endParaRPr lang="en-US" sz="12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350643" y="4293434"/>
            <a:ext cx="1703480" cy="587829"/>
            <a:chOff x="4901363" y="489857"/>
            <a:chExt cx="1703480" cy="587829"/>
          </a:xfrm>
        </p:grpSpPr>
        <p:sp>
          <p:nvSpPr>
            <p:cNvPr id="31" name="Rectangle 30"/>
            <p:cNvSpPr/>
            <p:nvPr/>
          </p:nvSpPr>
          <p:spPr>
            <a:xfrm>
              <a:off x="4996543" y="489857"/>
              <a:ext cx="1513114" cy="5878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01363" y="512017"/>
              <a:ext cx="170348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Java.sample.xmi</a:t>
              </a:r>
            </a:p>
            <a:p>
              <a:pPr algn="ctr"/>
              <a:r>
                <a:rPr lang="en-US" sz="1200" smtClean="0"/>
                <a:t>(target model)</a:t>
              </a:r>
              <a:endParaRPr lang="en-US" sz="1200"/>
            </a:p>
          </p:txBody>
        </p:sp>
      </p:grpSp>
      <p:cxnSp>
        <p:nvCxnSpPr>
          <p:cNvPr id="34" name="Straight Arrow Connector 33"/>
          <p:cNvCxnSpPr>
            <a:stCxn id="10" idx="0"/>
            <a:endCxn id="6" idx="2"/>
          </p:cNvCxnSpPr>
          <p:nvPr/>
        </p:nvCxnSpPr>
        <p:spPr>
          <a:xfrm flipV="1">
            <a:off x="5753099" y="1077686"/>
            <a:ext cx="1" cy="71845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" idx="2"/>
          </p:cNvCxnSpPr>
          <p:nvPr/>
        </p:nvCxnSpPr>
        <p:spPr>
          <a:xfrm flipV="1">
            <a:off x="3336471" y="1077686"/>
            <a:ext cx="2416629" cy="72914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6" idx="2"/>
          </p:cNvCxnSpPr>
          <p:nvPr/>
        </p:nvCxnSpPr>
        <p:spPr>
          <a:xfrm flipH="1" flipV="1">
            <a:off x="5753100" y="1077686"/>
            <a:ext cx="2416622" cy="71845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753098" y="2383970"/>
            <a:ext cx="1" cy="71845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753098" y="3690256"/>
            <a:ext cx="0" cy="43543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2" idx="2"/>
          </p:cNvCxnSpPr>
          <p:nvPr/>
        </p:nvCxnSpPr>
        <p:spPr>
          <a:xfrm>
            <a:off x="4029438" y="4587348"/>
            <a:ext cx="760275" cy="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704006" y="4587346"/>
            <a:ext cx="760275" cy="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4" idx="2"/>
          </p:cNvCxnSpPr>
          <p:nvPr/>
        </p:nvCxnSpPr>
        <p:spPr>
          <a:xfrm flipV="1">
            <a:off x="3336474" y="2394072"/>
            <a:ext cx="0" cy="188926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1" idx="0"/>
          </p:cNvCxnSpPr>
          <p:nvPr/>
        </p:nvCxnSpPr>
        <p:spPr>
          <a:xfrm flipH="1" flipV="1">
            <a:off x="8201628" y="2427904"/>
            <a:ext cx="752" cy="186553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3450771" y="2438595"/>
            <a:ext cx="2302327" cy="66383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753098" y="2459970"/>
            <a:ext cx="2349357" cy="6356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22140" y="1164375"/>
            <a:ext cx="967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instanceOf</a:t>
            </a:r>
            <a:endParaRPr lang="en-US" sz="1400"/>
          </a:p>
        </p:txBody>
      </p:sp>
      <p:sp>
        <p:nvSpPr>
          <p:cNvPr id="62" name="TextBox 61"/>
          <p:cNvSpPr txBox="1"/>
          <p:nvPr/>
        </p:nvSpPr>
        <p:spPr>
          <a:xfrm>
            <a:off x="6674142" y="1145224"/>
            <a:ext cx="967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instanceOf</a:t>
            </a:r>
            <a:endParaRPr lang="en-US" sz="1400"/>
          </a:p>
        </p:txBody>
      </p:sp>
      <p:sp>
        <p:nvSpPr>
          <p:cNvPr id="63" name="TextBox 62"/>
          <p:cNvSpPr txBox="1"/>
          <p:nvPr/>
        </p:nvSpPr>
        <p:spPr>
          <a:xfrm>
            <a:off x="4841894" y="2470656"/>
            <a:ext cx="967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instanceOf</a:t>
            </a:r>
            <a:endParaRPr lang="en-US" sz="1400"/>
          </a:p>
        </p:txBody>
      </p:sp>
      <p:sp>
        <p:nvSpPr>
          <p:cNvPr id="64" name="TextBox 63"/>
          <p:cNvSpPr txBox="1"/>
          <p:nvPr/>
        </p:nvSpPr>
        <p:spPr>
          <a:xfrm>
            <a:off x="7202148" y="3221779"/>
            <a:ext cx="967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instanceOf</a:t>
            </a:r>
            <a:endParaRPr lang="en-US" sz="1400"/>
          </a:p>
        </p:txBody>
      </p:sp>
      <p:sp>
        <p:nvSpPr>
          <p:cNvPr id="65" name="TextBox 64"/>
          <p:cNvSpPr txBox="1"/>
          <p:nvPr/>
        </p:nvSpPr>
        <p:spPr>
          <a:xfrm>
            <a:off x="3394767" y="3178425"/>
            <a:ext cx="967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instanceOf</a:t>
            </a:r>
            <a:endParaRPr 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4176034" y="2667872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uses</a:t>
            </a:r>
            <a:endParaRPr lang="en-US" sz="1400"/>
          </a:p>
        </p:txBody>
      </p:sp>
      <p:sp>
        <p:nvSpPr>
          <p:cNvPr id="68" name="TextBox 67"/>
          <p:cNvSpPr txBox="1"/>
          <p:nvPr/>
        </p:nvSpPr>
        <p:spPr>
          <a:xfrm>
            <a:off x="6876455" y="2700043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uses</a:t>
            </a:r>
            <a:endParaRPr lang="en-US" sz="1400"/>
          </a:p>
        </p:txBody>
      </p:sp>
      <p:sp>
        <p:nvSpPr>
          <p:cNvPr id="69" name="TextBox 68"/>
          <p:cNvSpPr txBox="1"/>
          <p:nvPr/>
        </p:nvSpPr>
        <p:spPr>
          <a:xfrm>
            <a:off x="4121486" y="4299999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input</a:t>
            </a:r>
            <a:endParaRPr lang="en-US" sz="1400"/>
          </a:p>
        </p:txBody>
      </p:sp>
      <p:sp>
        <p:nvSpPr>
          <p:cNvPr id="70" name="TextBox 69"/>
          <p:cNvSpPr txBox="1"/>
          <p:nvPr/>
        </p:nvSpPr>
        <p:spPr>
          <a:xfrm>
            <a:off x="6792977" y="4315594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output</a:t>
            </a:r>
            <a:endParaRPr lang="en-US" sz="1400"/>
          </a:p>
        </p:txBody>
      </p:sp>
      <p:sp>
        <p:nvSpPr>
          <p:cNvPr id="72" name="TextBox 71"/>
          <p:cNvSpPr txBox="1"/>
          <p:nvPr/>
        </p:nvSpPr>
        <p:spPr>
          <a:xfrm>
            <a:off x="5238477" y="3777482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input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566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11" y="2190070"/>
            <a:ext cx="2842751" cy="15110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498" y="1841726"/>
            <a:ext cx="4067175" cy="2495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30286" y="4337276"/>
            <a:ext cx="113960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/>
              <a:t>User story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06887" y="4337276"/>
            <a:ext cx="265771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Java code used by jBehave</a:t>
            </a:r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985657" y="2945607"/>
            <a:ext cx="511629" cy="253424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8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43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Arif Wicaksana</dc:creator>
  <cp:lastModifiedBy>Muhammad Arif Wicaksana</cp:lastModifiedBy>
  <cp:revision>5</cp:revision>
  <dcterms:created xsi:type="dcterms:W3CDTF">2015-10-15T12:24:26Z</dcterms:created>
  <dcterms:modified xsi:type="dcterms:W3CDTF">2015-10-15T18:48:33Z</dcterms:modified>
</cp:coreProperties>
</file>