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84BCF-099D-4FB0-A8A6-6BC54353BC6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28F3F-74DB-4B2C-AAF1-9DFCE82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28F3F-74DB-4B2C-AAF1-9DFCE8238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09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0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3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1"/>
            <a:ext cx="1293284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14291"/>
            <a:ext cx="1293284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14291"/>
            <a:ext cx="1293284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0"/>
            <a:ext cx="1293284" cy="6894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2241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5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428717" y="1643050"/>
            <a:ext cx="10763283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8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428717" y="1643050"/>
            <a:ext cx="60624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7560000" y="1713600"/>
            <a:ext cx="42528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428717" y="1641599"/>
            <a:ext cx="10763283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349501" y="1636713"/>
            <a:ext cx="984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43869" y="500043"/>
            <a:ext cx="10367171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443850" y="1226814"/>
            <a:ext cx="10367191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3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200" y="1644651"/>
            <a:ext cx="9048749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5200" y="3035301"/>
            <a:ext cx="9050867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696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256885" y="6333198"/>
            <a:ext cx="26928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000" y="2051051"/>
            <a:ext cx="10401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96501" y="6402388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20167" y="6402388"/>
            <a:ext cx="53763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5334" y="6400800"/>
            <a:ext cx="4995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B40F05B1-CD85-47E1-B50D-AD5C3885ED5F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440000" y="1636713"/>
            <a:ext cx="1076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1464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200" y="1644651"/>
            <a:ext cx="9726240" cy="1470025"/>
          </a:xfrm>
        </p:spPr>
        <p:txBody>
          <a:bodyPr/>
          <a:lstStyle/>
          <a:p>
            <a:r>
              <a:rPr lang="en-US" smtClean="0"/>
              <a:t>Software development: behavior-driven development support</a:t>
            </a:r>
            <a:br>
              <a:rPr lang="en-US" smtClean="0"/>
            </a:br>
            <a:r>
              <a:rPr lang="en-US" smtClean="0"/>
              <a:t>task 2: transformation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Muhammad arif Wicaksana (1507850)</a:t>
            </a:r>
          </a:p>
          <a:p>
            <a:r>
              <a:rPr lang="en-US" smtClean="0"/>
              <a:t>Aaqib saeed (1651854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Register to package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0" y="2239335"/>
            <a:ext cx="7696078" cy="23966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Story to class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0" y="1959799"/>
            <a:ext cx="8811476" cy="27309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Sentence to method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0" y="1959799"/>
            <a:ext cx="9729720" cy="26240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Variable to parameter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0" y="1959799"/>
            <a:ext cx="5408212" cy="2397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helpers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0" y="1671699"/>
            <a:ext cx="7106384" cy="43991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74470" y="2400300"/>
            <a:ext cx="2571750" cy="257175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6850" y="2400300"/>
            <a:ext cx="2571750" cy="2571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79230" y="2400300"/>
            <a:ext cx="2571750" cy="257175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21886" y="3443859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86974" y="3224510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Metamodeling</a:t>
            </a:r>
          </a:p>
          <a:p>
            <a:pPr algn="ctr"/>
            <a:r>
              <a:rPr lang="en-US"/>
              <a:t>o</a:t>
            </a:r>
            <a:r>
              <a:rPr lang="en-US" smtClean="0"/>
              <a:t>f BDD </a:t>
            </a:r>
          </a:p>
          <a:p>
            <a:pPr algn="ctr"/>
            <a:r>
              <a:rPr lang="en-US" smtClean="0"/>
              <a:t>and simplified Java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7124" y="3224510"/>
            <a:ext cx="23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Transformation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from story to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s</a:t>
            </a:r>
            <a:r>
              <a:rPr lang="en-US" smtClean="0">
                <a:solidFill>
                  <a:schemeClr val="bg1"/>
                </a:solidFill>
              </a:rPr>
              <a:t>implified Java model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74711" y="3443859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25162" y="322451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Source code</a:t>
            </a:r>
          </a:p>
          <a:p>
            <a:pPr algn="ctr"/>
            <a:r>
              <a:rPr lang="en-US" smtClean="0"/>
              <a:t>generation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Metamodel of bdd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7" y="1718470"/>
            <a:ext cx="7650815" cy="51395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9" y="890649"/>
            <a:ext cx="9179759" cy="596735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Metamodel of simplified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transformation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7" y="1718470"/>
            <a:ext cx="7650815" cy="513953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422566" y="3954482"/>
            <a:ext cx="1769423" cy="1567543"/>
          </a:xfrm>
          <a:prstGeom prst="ellipse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4970" y="533735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to Java package</a:t>
            </a:r>
            <a:endParaRPr lang="en-US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2410691" y="1553688"/>
            <a:ext cx="1769423" cy="1567543"/>
          </a:xfrm>
          <a:prstGeom prst="ellipse">
            <a:avLst/>
          </a:prstGeom>
          <a:solidFill>
            <a:schemeClr val="accent5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6787" y="291668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>to Java class</a:t>
            </a:r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5923807" y="5290457"/>
            <a:ext cx="1769423" cy="1567543"/>
          </a:xfrm>
          <a:prstGeom prst="ellipse">
            <a:avLst/>
          </a:prstGeom>
          <a:solidFill>
            <a:schemeClr val="accent1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3807" y="636991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to Java method</a:t>
            </a:r>
            <a:endParaRPr lang="en-US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8653153" y="5337358"/>
            <a:ext cx="1769423" cy="1567543"/>
          </a:xfrm>
          <a:prstGeom prst="ellipse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34687" y="632745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to Java parameter</a:t>
            </a:r>
            <a:endParaRPr lang="en-US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9" y="855023"/>
            <a:ext cx="9234563" cy="600297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02597" y="4961881"/>
            <a:ext cx="1498728" cy="1391418"/>
          </a:xfrm>
          <a:prstGeom prst="ellipse">
            <a:avLst/>
          </a:prstGeom>
          <a:solidFill>
            <a:schemeClr val="accent5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6455" y="1053771"/>
            <a:ext cx="1524886" cy="1350906"/>
          </a:xfrm>
          <a:prstGeom prst="ellipse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38906" y="4925167"/>
            <a:ext cx="1401925" cy="1241974"/>
          </a:xfrm>
          <a:prstGeom prst="ellipse">
            <a:avLst/>
          </a:prstGeom>
          <a:solidFill>
            <a:schemeClr val="accent1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2471" y="4855627"/>
            <a:ext cx="1260705" cy="1116867"/>
          </a:xfrm>
          <a:prstGeom prst="ellipse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transformation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4774"/>
            <a:ext cx="12192000" cy="204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6" y="734782"/>
            <a:ext cx="5542191" cy="6046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62" y="735910"/>
            <a:ext cx="5120078" cy="4740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007" y="113531"/>
            <a:ext cx="177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Source model</a:t>
            </a:r>
            <a:endParaRPr lang="en-US" sz="200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7585" y="126644"/>
            <a:ext cx="177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Target model</a:t>
            </a:r>
            <a:endParaRPr lang="en-US" sz="200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4774"/>
            <a:ext cx="12192000" cy="204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6" y="734782"/>
            <a:ext cx="5542191" cy="6046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62" y="735910"/>
            <a:ext cx="5120078" cy="4740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007" y="113531"/>
            <a:ext cx="177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Source model</a:t>
            </a:r>
            <a:endParaRPr lang="en-US" sz="200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7585" y="126644"/>
            <a:ext cx="177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Target model</a:t>
            </a:r>
            <a:endParaRPr lang="en-US" sz="200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04476" y="1060910"/>
            <a:ext cx="5104711" cy="72487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90651" y="976775"/>
            <a:ext cx="1460665" cy="215998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9187" y="987459"/>
            <a:ext cx="1460665" cy="269320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3811" y="1247009"/>
            <a:ext cx="1460665" cy="215998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39515" y="1276648"/>
            <a:ext cx="1460665" cy="215998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4476" y="1340914"/>
            <a:ext cx="5235039" cy="4986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817930" y="1935678"/>
            <a:ext cx="2561592" cy="212780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06469" y="2703960"/>
            <a:ext cx="2561592" cy="295881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9522" y="2042068"/>
            <a:ext cx="3198063" cy="91761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53488" y="2660245"/>
            <a:ext cx="2561592" cy="212780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57386" y="1516970"/>
            <a:ext cx="2561592" cy="212780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V="1">
            <a:off x="5379522" y="1623360"/>
            <a:ext cx="3277864" cy="1155464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709470" y="2893451"/>
            <a:ext cx="1470644" cy="2007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644365" y="1775932"/>
            <a:ext cx="1390284" cy="237760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34" idx="2"/>
          </p:cNvCxnSpPr>
          <p:nvPr/>
        </p:nvCxnSpPr>
        <p:spPr>
          <a:xfrm flipV="1">
            <a:off x="4180114" y="1894812"/>
            <a:ext cx="4464251" cy="110777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946029" y="3152675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69852" y="2046374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02147" y="2201092"/>
            <a:ext cx="3267705" cy="102405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91582" y="3617329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632490" y="3815928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52801" y="3732286"/>
            <a:ext cx="3304585" cy="11495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817930" y="3852068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57386" y="4081983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5326260" y="3930885"/>
            <a:ext cx="3331126" cy="26605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56024" y="4088409"/>
            <a:ext cx="2362241" cy="223489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706469" y="4568050"/>
            <a:ext cx="2623498" cy="229915"/>
          </a:xfrm>
          <a:prstGeom prst="ellipse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5399" y="4213778"/>
            <a:ext cx="3631987" cy="46922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story and its elements are successfully transformed into its respective Java model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5B1-CD85-47E1-B50D-AD5C3885E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232</TotalTime>
  <Words>109</Words>
  <Application>Microsoft Office PowerPoint</Application>
  <PresentationFormat>Widescreen</PresentationFormat>
  <Paragraphs>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Wingdings</vt:lpstr>
      <vt:lpstr>UT_EN</vt:lpstr>
      <vt:lpstr>Software development: behavior-driven development support task 2: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 Wicaksana</dc:creator>
  <cp:lastModifiedBy>Muhammad Arif Wicaksana</cp:lastModifiedBy>
  <cp:revision>24</cp:revision>
  <dcterms:created xsi:type="dcterms:W3CDTF">2015-10-12T16:43:03Z</dcterms:created>
  <dcterms:modified xsi:type="dcterms:W3CDTF">2015-10-12T20:35:55Z</dcterms:modified>
</cp:coreProperties>
</file>