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59" r:id="rId12"/>
    <p:sldId id="267" r:id="rId13"/>
  </p:sldIdLst>
  <p:sldSz cx="9144000" cy="5143500" type="screen16x9"/>
  <p:notesSz cx="9144000" cy="6858000"/>
  <p:embeddedFontLs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>
      <p:cViewPr varScale="1">
        <p:scale>
          <a:sx n="121" d="100"/>
          <a:sy n="121" d="100"/>
        </p:scale>
        <p:origin x="-11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4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4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7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4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91040"/>
        <c:axId val="31596928"/>
      </c:lineChart>
      <c:catAx>
        <c:axId val="31591040"/>
        <c:scaling>
          <c:orientation val="maxMin"/>
        </c:scaling>
        <c:delete val="1"/>
        <c:axPos val="b"/>
        <c:majorTickMark val="out"/>
        <c:minorTickMark val="none"/>
        <c:tickLblPos val="nextTo"/>
        <c:crossAx val="31596928"/>
        <c:crosses val="autoZero"/>
        <c:auto val="1"/>
        <c:lblAlgn val="ctr"/>
        <c:lblOffset val="100"/>
        <c:noMultiLvlLbl val="0"/>
      </c:catAx>
      <c:valAx>
        <c:axId val="31596928"/>
        <c:scaling>
          <c:orientation val="minMax"/>
        </c:scaling>
        <c:delete val="1"/>
        <c:axPos val="r"/>
        <c:majorGridlines/>
        <c:minorGridlines/>
        <c:numFmt formatCode="General" sourceLinked="1"/>
        <c:majorTickMark val="out"/>
        <c:minorTickMark val="none"/>
        <c:tickLblPos val="nextTo"/>
        <c:crossAx val="31591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ECF5-33E9-43A9-ABCE-03B749F54DB3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[자바]이수영폴더\이수영 2차 프로젝트\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2" y="0"/>
            <a:ext cx="91486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38233" y="675531"/>
            <a:ext cx="2664296" cy="3100928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2875" y="1755706"/>
            <a:ext cx="266429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예약 택시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875" y="2280444"/>
            <a:ext cx="2664297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더조은컴퓨터학원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프로젝트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이수영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4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711088" y="1059581"/>
            <a:ext cx="7721825" cy="3384377"/>
            <a:chOff x="648588" y="1059581"/>
            <a:chExt cx="7721825" cy="3384377"/>
          </a:xfrm>
        </p:grpSpPr>
        <p:grpSp>
          <p:nvGrpSpPr>
            <p:cNvPr id="30" name="그룹 29"/>
            <p:cNvGrpSpPr/>
            <p:nvPr/>
          </p:nvGrpSpPr>
          <p:grpSpPr>
            <a:xfrm>
              <a:off x="5076056" y="1059581"/>
              <a:ext cx="3294357" cy="2141949"/>
              <a:chOff x="5076056" y="1059581"/>
              <a:chExt cx="3294357" cy="214194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076056" y="2139701"/>
                <a:ext cx="3294000" cy="1061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numCol="1">
                <a:spAutoFit/>
              </a:bodyPr>
              <a:lstStyle/>
              <a:p>
                <a:pPr algn="r"/>
                <a:r>
                  <a:rPr lang="en-US" altLang="ko-KR" sz="9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thank you for downloading yoonym's powerpoint. Images and fonts are free of charge. my blog provides free powerpoint every month. </a:t>
                </a:r>
              </a:p>
              <a:p>
                <a:pPr algn="r"/>
                <a:endParaRPr lang="en-US" altLang="ko-KR" sz="9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endParaRPr>
              </a:p>
              <a:p>
                <a:pPr algn="r"/>
                <a:r>
                  <a:rPr lang="en-US" altLang="ko-KR" sz="9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follow me and download power point for free. the copyright on powerpoint design is for yoonym. ds1104.blog.me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076056" y="1059581"/>
                <a:ext cx="3294357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28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powerpoint design is yoonym's blog</a:t>
                </a:r>
                <a:endParaRPr lang="en-US" altLang="ko-KR" sz="16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48588" y="1059581"/>
              <a:ext cx="4320260" cy="3384377"/>
              <a:chOff x="413328" y="1059581"/>
              <a:chExt cx="4320260" cy="3384377"/>
            </a:xfrm>
          </p:grpSpPr>
          <p:graphicFrame>
            <p:nvGraphicFramePr>
              <p:cNvPr id="21" name="차트 20"/>
              <p:cNvGraphicFramePr/>
              <p:nvPr>
                <p:extLst>
                  <p:ext uri="{D42A27DB-BD31-4B8C-83A1-F6EECF244321}">
                    <p14:modId xmlns:p14="http://schemas.microsoft.com/office/powerpoint/2010/main" val="2175772132"/>
                  </p:ext>
                </p:extLst>
              </p:nvPr>
            </p:nvGraphicFramePr>
            <p:xfrm>
              <a:off x="773588" y="1059581"/>
              <a:ext cx="3960000" cy="324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35" name="그룹 34"/>
              <p:cNvGrpSpPr/>
              <p:nvPr/>
            </p:nvGrpSpPr>
            <p:grpSpPr>
              <a:xfrm>
                <a:off x="917384" y="4213126"/>
                <a:ext cx="3672408" cy="230832"/>
                <a:chOff x="899592" y="4227934"/>
                <a:chExt cx="3672408" cy="230832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067944" y="4227934"/>
                  <a:ext cx="5040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1">
                  <a:spAutoFit/>
                </a:bodyPr>
                <a:lstStyle/>
                <a:p>
                  <a:pPr algn="ctr"/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4,000</a:t>
                  </a: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3011826" y="4227934"/>
                  <a:ext cx="5040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1">
                  <a:spAutoFit/>
                </a:bodyPr>
                <a:lstStyle/>
                <a:p>
                  <a:pPr algn="ctr"/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3,000</a:t>
                  </a: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899592" y="4227934"/>
                  <a:ext cx="5040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1">
                  <a:spAutoFit/>
                </a:bodyPr>
                <a:lstStyle/>
                <a:p>
                  <a:pPr algn="ctr"/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1,000</a:t>
                  </a: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955709" y="4227934"/>
                  <a:ext cx="5040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1">
                  <a:spAutoFit/>
                </a:bodyPr>
                <a:lstStyle/>
                <a:p>
                  <a:pPr algn="ctr"/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2,000</a:t>
                  </a: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413328" y="1131590"/>
                <a:ext cx="504056" cy="2616918"/>
                <a:chOff x="323528" y="1131590"/>
                <a:chExt cx="504056" cy="2616918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323528" y="3517676"/>
                  <a:ext cx="5040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1">
                  <a:spAutoFit/>
                </a:bodyPr>
                <a:lstStyle/>
                <a:p>
                  <a:r>
                    <a:rPr lang="en-US" altLang="ko-KR" sz="9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5</a:t>
                  </a:r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mm</a:t>
                  </a: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323528" y="2921153"/>
                  <a:ext cx="5040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1">
                  <a:spAutoFit/>
                </a:bodyPr>
                <a:lstStyle/>
                <a:p>
                  <a:r>
                    <a:rPr lang="en-US" altLang="ko-KR" sz="9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1</a:t>
                  </a:r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0mm</a:t>
                  </a: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23528" y="2324632"/>
                  <a:ext cx="5040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1">
                  <a:spAutoFit/>
                </a:bodyPr>
                <a:lstStyle/>
                <a:p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15mm</a:t>
                  </a: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323528" y="1131590"/>
                  <a:ext cx="5040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1">
                  <a:spAutoFit/>
                </a:bodyPr>
                <a:lstStyle/>
                <a:p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25mm</a:t>
                  </a: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323528" y="1728111"/>
                  <a:ext cx="5040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1">
                  <a:spAutoFit/>
                </a:bodyPr>
                <a:lstStyle/>
                <a:p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20mm</a:t>
                  </a:r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251520" y="0"/>
            <a:ext cx="8763228" cy="5050219"/>
            <a:chOff x="251520" y="0"/>
            <a:chExt cx="8763228" cy="5050219"/>
          </a:xfrm>
        </p:grpSpPr>
        <p:grpSp>
          <p:nvGrpSpPr>
            <p:cNvPr id="45" name="그룹 44"/>
            <p:cNvGrpSpPr/>
            <p:nvPr/>
          </p:nvGrpSpPr>
          <p:grpSpPr>
            <a:xfrm>
              <a:off x="251520" y="0"/>
              <a:ext cx="3096344" cy="555526"/>
              <a:chOff x="251520" y="0"/>
              <a:chExt cx="3096344" cy="555526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51520" y="0"/>
                <a:ext cx="3096344" cy="5555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323528" y="46931"/>
                <a:ext cx="2701677" cy="461665"/>
                <a:chOff x="323528" y="93097"/>
                <a:chExt cx="2701677" cy="461665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864965" y="154652"/>
                  <a:ext cx="216024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6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please enter the title</a:t>
                  </a: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323528" y="93097"/>
                  <a:ext cx="57606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4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고딕18" panose="02020600000000000000" pitchFamily="18" charset="-127"/>
                      <a:ea typeface="a고딕18" panose="02020600000000000000" pitchFamily="18" charset="-127"/>
                    </a:rPr>
                    <a:t>01</a:t>
                  </a:r>
                  <a:endParaRPr lang="en-US" altLang="ko-KR" sz="24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endParaRPr>
                </a:p>
              </p:txBody>
            </p:sp>
          </p:grpSp>
        </p:grpSp>
        <p:sp>
          <p:nvSpPr>
            <p:cNvPr id="46" name="직사각형 45"/>
            <p:cNvSpPr/>
            <p:nvPr/>
          </p:nvSpPr>
          <p:spPr>
            <a:xfrm>
              <a:off x="6534348" y="4803998"/>
              <a:ext cx="2480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page 01</a:t>
              </a:r>
              <a:endParaRPr lang="en-US" altLang="ko-KR" sz="6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91880" y="108486"/>
              <a:ext cx="47525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9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thank you for downloading yoonym's powerpoint. images and fonts are free of charge. my blog provides free powerpoint every month.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10" name="직사각형 9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25666" y="726057"/>
              <a:ext cx="216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thank you</a:t>
              </a:r>
            </a:p>
            <a:p>
              <a:pPr algn="ctr"/>
              <a:r>
                <a:rPr lang="en-US" altLang="ko-KR" sz="20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for watching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6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dministrator\Desktop\[자바]이수영폴더\이수영 2차 프로젝트\user_p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75606"/>
            <a:ext cx="1889125" cy="2455863"/>
          </a:xfrm>
          <a:prstGeom prst="rect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[자바]이수영폴더\이수영 2차 프로젝트\driver_pl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9582"/>
            <a:ext cx="1901825" cy="245586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\Downloads\notepad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9163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strator\Downloads\log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3938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dministrator\Downloads\schedu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982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Administrator\Downloads\check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525936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57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basel.com/extension/portal-basel/var/storage/images/media/bibliothek/basel-bilder/0_fotolia/taxi-basel/52668-1-ger-DE/Taxi-Basel_front_magnif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60032" y="0"/>
            <a:ext cx="4283968" cy="51435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69868" y="843558"/>
            <a:ext cx="266429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index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5875592" y="1563638"/>
            <a:ext cx="2252849" cy="2077199"/>
            <a:chOff x="5813884" y="1563638"/>
            <a:chExt cx="2252849" cy="2077199"/>
          </a:xfrm>
        </p:grpSpPr>
        <p:grpSp>
          <p:nvGrpSpPr>
            <p:cNvPr id="20" name="그룹 19"/>
            <p:cNvGrpSpPr/>
            <p:nvPr/>
          </p:nvGrpSpPr>
          <p:grpSpPr>
            <a:xfrm>
              <a:off x="5813884" y="3363838"/>
              <a:ext cx="2252849" cy="276999"/>
              <a:chOff x="5791445" y="3446879"/>
              <a:chExt cx="2252849" cy="276999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6156176" y="3446879"/>
                <a:ext cx="1888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please enter the title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791445" y="3446879"/>
                <a:ext cx="4863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6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813884" y="3003798"/>
              <a:ext cx="2252849" cy="276999"/>
              <a:chOff x="5791445" y="3204658"/>
              <a:chExt cx="2252849" cy="27699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156176" y="3204658"/>
                <a:ext cx="1888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please enter the title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791445" y="3204658"/>
                <a:ext cx="4863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5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13884" y="1923678"/>
              <a:ext cx="2252849" cy="276999"/>
              <a:chOff x="5791445" y="1973893"/>
              <a:chExt cx="2252849" cy="27699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156176" y="1973893"/>
                <a:ext cx="1888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please enter the title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791445" y="1973893"/>
                <a:ext cx="4863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2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813884" y="1563638"/>
              <a:ext cx="2252849" cy="276999"/>
              <a:chOff x="5791445" y="1563638"/>
              <a:chExt cx="2252849" cy="276999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6156176" y="1563638"/>
                <a:ext cx="1888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please enter the title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791445" y="1563638"/>
                <a:ext cx="4863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1</a:t>
                </a: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813884" y="2643758"/>
              <a:ext cx="2252849" cy="276999"/>
              <a:chOff x="5791445" y="2794403"/>
              <a:chExt cx="2252849" cy="276999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6156176" y="2794403"/>
                <a:ext cx="1888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please enter the title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91445" y="2794403"/>
                <a:ext cx="4863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4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813884" y="2283718"/>
              <a:ext cx="2252849" cy="276999"/>
              <a:chOff x="5791445" y="2384148"/>
              <a:chExt cx="2252849" cy="276999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156176" y="2384148"/>
                <a:ext cx="1888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please enter the title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791445" y="2384148"/>
                <a:ext cx="4863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websites.hibu.com/5a30f6dc44e7459dae5cbce5ce01a284/dms3rep/multi/desktop/home-hero2-880-510-880x5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97"/>
            <a:ext cx="9144000" cy="511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0" y="-1538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418281"/>
              <a:ext cx="2160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01</a:t>
              </a:r>
            </a:p>
            <a:p>
              <a:pPr algn="ctr"/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please enter </a:t>
              </a:r>
            </a:p>
            <a:p>
              <a:pPr algn="ctr"/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the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6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1936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" y="0"/>
            <a:ext cx="9079861" cy="494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14" name="직사각형 13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ERD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01</a:t>
                </a:r>
                <a:endParaRPr lang="en-US" altLang="ko-KR" sz="24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1" y="915565"/>
            <a:ext cx="80772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2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83568" y="1052612"/>
            <a:ext cx="7776864" cy="3391346"/>
            <a:chOff x="611560" y="627534"/>
            <a:chExt cx="7776864" cy="3391346"/>
          </a:xfrm>
        </p:grpSpPr>
        <p:grpSp>
          <p:nvGrpSpPr>
            <p:cNvPr id="3" name="그룹 2"/>
            <p:cNvGrpSpPr/>
            <p:nvPr/>
          </p:nvGrpSpPr>
          <p:grpSpPr>
            <a:xfrm>
              <a:off x="3096909" y="919051"/>
              <a:ext cx="2806166" cy="2808312"/>
              <a:chOff x="1187514" y="699542"/>
              <a:chExt cx="2806166" cy="280831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187514" y="699542"/>
                <a:ext cx="2806166" cy="2808312"/>
                <a:chOff x="1219237" y="196364"/>
                <a:chExt cx="3424771" cy="3427390"/>
              </a:xfrm>
            </p:grpSpPr>
            <p:graphicFrame>
              <p:nvGraphicFramePr>
                <p:cNvPr id="13" name="차트 12"/>
                <p:cNvGraphicFramePr/>
                <p:nvPr>
                  <p:extLst>
                    <p:ext uri="{D42A27DB-BD31-4B8C-83A1-F6EECF244321}">
                      <p14:modId xmlns:p14="http://schemas.microsoft.com/office/powerpoint/2010/main" val="693773026"/>
                    </p:ext>
                  </p:extLst>
                </p:nvPr>
              </p:nvGraphicFramePr>
              <p:xfrm>
                <a:off x="1219237" y="196364"/>
                <a:ext cx="3424771" cy="342739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14" name="차트 13"/>
                <p:cNvGraphicFramePr/>
                <p:nvPr>
                  <p:extLst>
                    <p:ext uri="{D42A27DB-BD31-4B8C-83A1-F6EECF244321}">
                      <p14:modId xmlns:p14="http://schemas.microsoft.com/office/powerpoint/2010/main" val="2902436820"/>
                    </p:ext>
                  </p:extLst>
                </p:nvPr>
              </p:nvGraphicFramePr>
              <p:xfrm>
                <a:off x="1461068" y="438379"/>
                <a:ext cx="2941110" cy="294335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aphicFrame>
              <p:nvGraphicFramePr>
                <p:cNvPr id="17" name="차트 16"/>
                <p:cNvGraphicFramePr/>
                <p:nvPr>
                  <p:extLst>
                    <p:ext uri="{D42A27DB-BD31-4B8C-83A1-F6EECF244321}">
                      <p14:modId xmlns:p14="http://schemas.microsoft.com/office/powerpoint/2010/main" val="2284973384"/>
                    </p:ext>
                  </p:extLst>
                </p:nvPr>
              </p:nvGraphicFramePr>
              <p:xfrm>
                <a:off x="1701108" y="678603"/>
                <a:ext cx="2461031" cy="246291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p:grpSp>
          <p:sp>
            <p:nvSpPr>
              <p:cNvPr id="19" name="직사각형 18"/>
              <p:cNvSpPr/>
              <p:nvPr/>
            </p:nvSpPr>
            <p:spPr>
              <a:xfrm>
                <a:off x="1968476" y="1765144"/>
                <a:ext cx="1244243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65%</a:t>
                </a:r>
              </a:p>
              <a:p>
                <a:pPr algn="ctr"/>
                <a:r>
                  <a:rPr lang="en-US" altLang="ko-KR" sz="14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satisfaction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11560" y="627534"/>
              <a:ext cx="7776864" cy="3391346"/>
              <a:chOff x="611560" y="627534"/>
              <a:chExt cx="7776864" cy="339134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611560" y="627534"/>
                <a:ext cx="2376264" cy="3391346"/>
                <a:chOff x="6012160" y="627534"/>
                <a:chExt cx="2376264" cy="3391346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6012160" y="2787774"/>
                  <a:ext cx="2376264" cy="1231106"/>
                  <a:chOff x="6012160" y="627534"/>
                  <a:chExt cx="2376264" cy="1231106"/>
                </a:xfrm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6012160" y="627534"/>
                    <a:ext cx="23762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altLang="ko-KR" sz="32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8" panose="02020600000000000000" pitchFamily="18" charset="-127"/>
                        <a:ea typeface="a고딕18" panose="02020600000000000000" pitchFamily="18" charset="-127"/>
                      </a:rPr>
                      <a:t>02</a:t>
                    </a: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6012160" y="1212309"/>
                    <a:ext cx="2376264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altLang="ko-KR" sz="9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thank you for downloading yoonym's powerpoint. images and fonts are free of charge. my blog provides free powerpoint every month. </a:t>
                    </a:r>
                  </a:p>
                </p:txBody>
              </p:sp>
            </p:grpSp>
            <p:grpSp>
              <p:nvGrpSpPr>
                <p:cNvPr id="24" name="그룹 23"/>
                <p:cNvGrpSpPr/>
                <p:nvPr/>
              </p:nvGrpSpPr>
              <p:grpSpPr>
                <a:xfrm>
                  <a:off x="6012160" y="627534"/>
                  <a:ext cx="2376264" cy="1231106"/>
                  <a:chOff x="6012160" y="627534"/>
                  <a:chExt cx="2376264" cy="1231106"/>
                </a:xfrm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6012160" y="627534"/>
                    <a:ext cx="23762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altLang="ko-KR" sz="32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8" panose="02020600000000000000" pitchFamily="18" charset="-127"/>
                        <a:ea typeface="a고딕18" panose="02020600000000000000" pitchFamily="18" charset="-127"/>
                      </a:rPr>
                      <a:t>01</a:t>
                    </a:r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6012160" y="1212309"/>
                    <a:ext cx="2376264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altLang="ko-KR" sz="9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thank you for downloading </a:t>
                    </a:r>
                    <a:r>
                      <a:rPr lang="en-US" altLang="ko-KR" sz="900" dirty="0" err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yoonym's</a:t>
                    </a:r>
                    <a:r>
                      <a:rPr lang="en-US" altLang="ko-KR" sz="9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 </a:t>
                    </a:r>
                    <a:r>
                      <a:rPr lang="en-US" altLang="ko-KR" sz="900" dirty="0" err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powerpoint</a:t>
                    </a:r>
                    <a:r>
                      <a:rPr lang="en-US" altLang="ko-KR" sz="9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. images and fonts are free of charge. my blog provides free </a:t>
                    </a:r>
                    <a:r>
                      <a:rPr lang="en-US" altLang="ko-KR" sz="900" dirty="0" err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powerpoint</a:t>
                    </a:r>
                    <a:r>
                      <a:rPr lang="en-US" altLang="ko-KR" sz="9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 every month. </a:t>
                    </a:r>
                  </a:p>
                </p:txBody>
              </p:sp>
            </p:grpSp>
          </p:grpSp>
          <p:grpSp>
            <p:nvGrpSpPr>
              <p:cNvPr id="39" name="그룹 38"/>
              <p:cNvGrpSpPr/>
              <p:nvPr/>
            </p:nvGrpSpPr>
            <p:grpSpPr>
              <a:xfrm>
                <a:off x="6012160" y="627534"/>
                <a:ext cx="2376264" cy="3391346"/>
                <a:chOff x="6012160" y="627534"/>
                <a:chExt cx="2376264" cy="3391346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012160" y="2787774"/>
                  <a:ext cx="2376264" cy="1231106"/>
                  <a:chOff x="6012160" y="627534"/>
                  <a:chExt cx="2376264" cy="1231106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6012160" y="627534"/>
                    <a:ext cx="23762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32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8" panose="02020600000000000000" pitchFamily="18" charset="-127"/>
                        <a:ea typeface="a고딕18" panose="02020600000000000000" pitchFamily="18" charset="-127"/>
                      </a:rPr>
                      <a:t>04</a:t>
                    </a:r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6012160" y="1212309"/>
                    <a:ext cx="2376264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9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thank you for downloading yoonym's powerpoint. images and fonts are free of charge. my blog provides free powerpoint every month. </a:t>
                    </a:r>
                  </a:p>
                </p:txBody>
              </p: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6012160" y="627534"/>
                  <a:ext cx="2376264" cy="1231106"/>
                  <a:chOff x="6012160" y="627534"/>
                  <a:chExt cx="2376264" cy="1231106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6012160" y="627534"/>
                    <a:ext cx="23762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32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8" panose="02020600000000000000" pitchFamily="18" charset="-127"/>
                        <a:ea typeface="a고딕18" panose="02020600000000000000" pitchFamily="18" charset="-127"/>
                      </a:rPr>
                      <a:t>03</a:t>
                    </a:r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6012160" y="1212309"/>
                    <a:ext cx="2376264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9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rPr>
                      <a:t>thank you for downloading yoonym's powerpoint. images and fonts are free of charge. my blog provides free powerpoint every month. </a:t>
                    </a:r>
                  </a:p>
                </p:txBody>
              </p:sp>
            </p:grpSp>
          </p:grpSp>
        </p:grpSp>
      </p:grpSp>
      <p:grpSp>
        <p:nvGrpSpPr>
          <p:cNvPr id="46" name="그룹 4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7" name="직사각형 4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please enter the title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01</a:t>
                </a:r>
                <a:endParaRPr lang="en-US" altLang="ko-KR" sz="24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6534348" y="4803998"/>
            <a:ext cx="2480400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page 01</a:t>
            </a:r>
            <a:endParaRPr lang="en-US" altLang="ko-KR" sz="6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91880" y="108486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thank you for downloading yoonym's powerpoint. images and fonts are free of charge. my blog provides free powerpoint every month. </a:t>
            </a:r>
          </a:p>
        </p:txBody>
      </p:sp>
    </p:spTree>
    <p:extLst>
      <p:ext uri="{BB962C8B-B14F-4D97-AF65-F5344CB8AC3E}">
        <p14:creationId xmlns:p14="http://schemas.microsoft.com/office/powerpoint/2010/main" val="31818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5" name="직사각형 4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6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please enter the title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01</a:t>
                </a:r>
                <a:endParaRPr lang="en-US" altLang="ko-KR" sz="24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856394002"/>
              </p:ext>
            </p:extLst>
          </p:nvPr>
        </p:nvGraphicFramePr>
        <p:xfrm>
          <a:off x="1043608" y="1519746"/>
          <a:ext cx="2102400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872981621"/>
              </p:ext>
            </p:extLst>
          </p:nvPr>
        </p:nvGraphicFramePr>
        <p:xfrm>
          <a:off x="6012160" y="1519746"/>
          <a:ext cx="2102400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320410231"/>
              </p:ext>
            </p:extLst>
          </p:nvPr>
        </p:nvGraphicFramePr>
        <p:xfrm>
          <a:off x="3520800" y="1519746"/>
          <a:ext cx="2102400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441239" y="2233196"/>
            <a:ext cx="1244243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72%</a:t>
            </a:r>
          </a:p>
          <a:p>
            <a:pPr algn="ctr"/>
            <a:r>
              <a:rPr lang="en-US" altLang="ko-KR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satisfaction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72687" y="2233196"/>
            <a:ext cx="1244243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65%</a:t>
            </a:r>
          </a:p>
          <a:p>
            <a:pPr algn="ctr"/>
            <a:r>
              <a:rPr lang="en-US" altLang="ko-KR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satisfaction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49879" y="2233196"/>
            <a:ext cx="1244243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81.5%</a:t>
            </a:r>
          </a:p>
          <a:p>
            <a:pPr algn="ctr"/>
            <a:r>
              <a:rPr lang="en-US" altLang="ko-KR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satisfaction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17459" y="3680539"/>
            <a:ext cx="2523249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follow me and download power point for free. the copyright on powerpoint design is for yoonym. ds1104.blog.me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01735" y="3680539"/>
            <a:ext cx="2523249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thank you for downloading yoonym's powerpoint. images and fonts are free of charge. my blog provides free powerpoint every month.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3183" y="3680539"/>
            <a:ext cx="2523249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thank you for downloading yoonym's powerpoint. images and fonts are free of charge. my blog provides free powerpoint every month.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34348" y="4803998"/>
            <a:ext cx="2480400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page 01</a:t>
            </a:r>
            <a:endParaRPr lang="en-US" altLang="ko-KR" sz="6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91880" y="108486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thank you for downloading yoonym's powerpoint. images and fonts are free of charge. my blog provides free powerpoint every month. </a:t>
            </a:r>
          </a:p>
        </p:txBody>
      </p:sp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6" name="직사각형 5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6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please enter the title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01</a:t>
                </a:r>
                <a:endParaRPr lang="en-US" altLang="ko-KR" sz="24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4788024" y="1357883"/>
            <a:ext cx="3600400" cy="2427734"/>
            <a:chOff x="4788024" y="1357883"/>
            <a:chExt cx="3600400" cy="2427734"/>
          </a:xfrm>
        </p:grpSpPr>
        <p:grpSp>
          <p:nvGrpSpPr>
            <p:cNvPr id="17" name="그룹 16"/>
            <p:cNvGrpSpPr/>
            <p:nvPr/>
          </p:nvGrpSpPr>
          <p:grpSpPr>
            <a:xfrm>
              <a:off x="4788024" y="1357883"/>
              <a:ext cx="3600400" cy="2427734"/>
              <a:chOff x="4788024" y="1347614"/>
              <a:chExt cx="3600400" cy="242773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4788024" y="2247714"/>
                <a:ext cx="3600400" cy="627534"/>
                <a:chOff x="4788024" y="2426190"/>
                <a:chExt cx="3600400" cy="627534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4788024" y="2426190"/>
                  <a:ext cx="627644" cy="627534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5580112" y="2486042"/>
                  <a:ext cx="2808312" cy="5078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4" panose="02020600000000000000" pitchFamily="18" charset="-127"/>
                      <a:ea typeface="a고딕14" panose="02020600000000000000" pitchFamily="18" charset="-127"/>
                    </a:rPr>
                    <a:t>follow me and download power point for free. the copyright on powerpoint design is for yoonym. ds1104.blog.me</a:t>
                  </a:r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4788024" y="3147814"/>
                <a:ext cx="3600400" cy="627534"/>
                <a:chOff x="4788024" y="3147814"/>
                <a:chExt cx="3600400" cy="627534"/>
              </a:xfrm>
            </p:grpSpPr>
            <p:sp>
              <p:nvSpPr>
                <p:cNvPr id="2" name="타원 1"/>
                <p:cNvSpPr/>
                <p:nvPr/>
              </p:nvSpPr>
              <p:spPr>
                <a:xfrm>
                  <a:off x="4788024" y="3147814"/>
                  <a:ext cx="627644" cy="627534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5580112" y="3207666"/>
                  <a:ext cx="2808312" cy="5078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4" panose="02020600000000000000" pitchFamily="18" charset="-127"/>
                      <a:ea typeface="a고딕14" panose="02020600000000000000" pitchFamily="18" charset="-127"/>
                    </a:rPr>
                    <a:t>thank you for downloading yoonym's powerpoint. images and fonts are free of charge. my blog provides free powerpoint every month. </a:t>
                  </a:r>
                </a:p>
              </p:txBody>
            </p:sp>
          </p:grpSp>
          <p:grpSp>
            <p:nvGrpSpPr>
              <p:cNvPr id="16" name="그룹 15"/>
              <p:cNvGrpSpPr/>
              <p:nvPr/>
            </p:nvGrpSpPr>
            <p:grpSpPr>
              <a:xfrm>
                <a:off x="4788024" y="1347614"/>
                <a:ext cx="3600400" cy="627534"/>
                <a:chOff x="4788024" y="1347614"/>
                <a:chExt cx="3600400" cy="627534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4788024" y="1347614"/>
                  <a:ext cx="627644" cy="627534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5580112" y="1407466"/>
                  <a:ext cx="2808312" cy="5078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4" panose="02020600000000000000" pitchFamily="18" charset="-127"/>
                      <a:ea typeface="a고딕14" panose="02020600000000000000" pitchFamily="18" charset="-127"/>
                    </a:rPr>
                    <a:t>thank you for downloading yoonym's powerpoint. images and fonts are free of charge. my blog provides free powerpoint every month. </a:t>
                  </a:r>
                </a:p>
              </p:txBody>
            </p:sp>
          </p:grpSp>
        </p:grpSp>
        <p:pic>
          <p:nvPicPr>
            <p:cNvPr id="1026" name="Picture 2" descr="C:\Users\antspc02\Downloads\text-docum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685" y="1511490"/>
              <a:ext cx="320320" cy="32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antspc02\Downloads\text-docum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685" y="3311690"/>
              <a:ext cx="320320" cy="32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antspc02\Downloads\text-docum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685" y="2411590"/>
              <a:ext cx="320320" cy="32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71750"/>
            <a:ext cx="3600000" cy="240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491880" y="108486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thank you for downloading yoonym's powerpoint. images and fonts are free of charge. my blog provides free powerpoint every month.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34348" y="4803998"/>
            <a:ext cx="2480400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page 01</a:t>
            </a:r>
            <a:endParaRPr lang="en-US" altLang="ko-KR" sz="6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719591" y="1007744"/>
            <a:ext cx="7704818" cy="3508222"/>
            <a:chOff x="441458" y="814450"/>
            <a:chExt cx="7704818" cy="3508222"/>
          </a:xfrm>
        </p:grpSpPr>
        <p:grpSp>
          <p:nvGrpSpPr>
            <p:cNvPr id="36" name="그룹 35"/>
            <p:cNvGrpSpPr/>
            <p:nvPr/>
          </p:nvGrpSpPr>
          <p:grpSpPr>
            <a:xfrm>
              <a:off x="441458" y="814450"/>
              <a:ext cx="7704818" cy="3508222"/>
              <a:chOff x="12183" y="727125"/>
              <a:chExt cx="9118245" cy="4151793"/>
            </a:xfrm>
          </p:grpSpPr>
          <p:sp>
            <p:nvSpPr>
              <p:cNvPr id="7" name="육각형 6"/>
              <p:cNvSpPr/>
              <p:nvPr/>
            </p:nvSpPr>
            <p:spPr>
              <a:xfrm>
                <a:off x="2734356" y="1073374"/>
                <a:ext cx="3675288" cy="3168352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2483768" y="2322270"/>
                <a:ext cx="4261156" cy="670560"/>
                <a:chOff x="2495012" y="652294"/>
                <a:chExt cx="4261156" cy="670560"/>
              </a:xfrm>
            </p:grpSpPr>
            <p:sp>
              <p:nvSpPr>
                <p:cNvPr id="8" name="타원 7"/>
                <p:cNvSpPr/>
                <p:nvPr/>
              </p:nvSpPr>
              <p:spPr>
                <a:xfrm>
                  <a:off x="6085608" y="652294"/>
                  <a:ext cx="670560" cy="67056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>
                  <a:off x="2495012" y="652294"/>
                  <a:ext cx="670560" cy="67056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3234950" y="738094"/>
                <a:ext cx="2758792" cy="670560"/>
                <a:chOff x="3203848" y="652294"/>
                <a:chExt cx="2758792" cy="670560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5292080" y="652294"/>
                  <a:ext cx="670560" cy="67056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203848" y="652294"/>
                  <a:ext cx="670560" cy="67056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234950" y="3906446"/>
                <a:ext cx="2758792" cy="670560"/>
                <a:chOff x="3203848" y="652294"/>
                <a:chExt cx="2758792" cy="670560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5292080" y="652294"/>
                  <a:ext cx="670560" cy="67056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3203848" y="652294"/>
                  <a:ext cx="670560" cy="67056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7" name="Picture 2" descr="C:\Users\antspc02\Downloads\text-docume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8302" y="4081566"/>
                <a:ext cx="320320" cy="32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C:\Users\antspc02\Downloads\text-docume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0070" y="4081566"/>
                <a:ext cx="320320" cy="32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C:\Users\antspc02\Downloads\text-docume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8302" y="913214"/>
                <a:ext cx="320320" cy="32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antspc02\Downloads\text-docume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0070" y="913214"/>
                <a:ext cx="320320" cy="32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antspc02\Downloads\text-docume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888" y="2497390"/>
                <a:ext cx="320320" cy="32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antspc02\Downloads\text-docume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9484" y="2497390"/>
                <a:ext cx="320320" cy="32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그룹 25"/>
              <p:cNvGrpSpPr/>
              <p:nvPr/>
            </p:nvGrpSpPr>
            <p:grpSpPr>
              <a:xfrm>
                <a:off x="12183" y="727125"/>
                <a:ext cx="2935423" cy="4151793"/>
                <a:chOff x="5763019" y="641325"/>
                <a:chExt cx="2935423" cy="4151793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5763019" y="2156251"/>
                  <a:ext cx="1947007" cy="11473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followe me</a:t>
                  </a:r>
                </a:p>
                <a:p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4" panose="02020600000000000000" pitchFamily="18" charset="-127"/>
                      <a:ea typeface="a고딕14" panose="02020600000000000000" pitchFamily="18" charset="-127"/>
                    </a:rPr>
                    <a:t>follow me and download power point for free. the copyright on powerpoint design is for yoonym. ds1104.blog.me</a:t>
                  </a: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5763019" y="3809678"/>
                  <a:ext cx="2935423" cy="983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followe me</a:t>
                  </a:r>
                </a:p>
                <a:p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4" panose="02020600000000000000" pitchFamily="18" charset="-127"/>
                      <a:ea typeface="a고딕14" panose="02020600000000000000" pitchFamily="18" charset="-127"/>
                    </a:rPr>
                    <a:t>thank you for downloading yoonym's powerpoint. images and fonts are free of charge. my blog provides free powerpoint every month. </a:t>
                  </a: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763019" y="641325"/>
                  <a:ext cx="2935423" cy="983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followe me</a:t>
                  </a:r>
                  <a:endParaRPr lang="en-US" altLang="ko-KR" sz="9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endParaRPr>
                </a:p>
                <a:p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4" panose="02020600000000000000" pitchFamily="18" charset="-127"/>
                      <a:ea typeface="a고딕14" panose="02020600000000000000" pitchFamily="18" charset="-127"/>
                    </a:rPr>
                    <a:t>thank you for downloading yoonym's powerpoint. images and fonts are free of charge. my blog provides free powerpoint every month. </a:t>
                  </a:r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6195006" y="727125"/>
                <a:ext cx="2935422" cy="4151793"/>
                <a:chOff x="6257210" y="641325"/>
                <a:chExt cx="2935422" cy="4151793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7245625" y="2156251"/>
                  <a:ext cx="1947007" cy="11473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ko-KR" sz="12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followe me</a:t>
                  </a:r>
                </a:p>
                <a:p>
                  <a:pPr algn="r"/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4" panose="02020600000000000000" pitchFamily="18" charset="-127"/>
                      <a:ea typeface="a고딕14" panose="02020600000000000000" pitchFamily="18" charset="-127"/>
                    </a:rPr>
                    <a:t>follow me and download power point for free. the copyright on powerpoint design is for yoonym. ds1104.blog.me</a:t>
                  </a: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257210" y="3809678"/>
                  <a:ext cx="2935422" cy="983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ko-KR" sz="12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followe me</a:t>
                  </a:r>
                </a:p>
                <a:p>
                  <a:pPr algn="r"/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4" panose="02020600000000000000" pitchFamily="18" charset="-127"/>
                      <a:ea typeface="a고딕14" panose="02020600000000000000" pitchFamily="18" charset="-127"/>
                    </a:rPr>
                    <a:t>thank you for downloading yoonym's powerpoint. images and fonts are free of charge. my blog provides free powerpoint every month. </a:t>
                  </a: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6257210" y="641325"/>
                  <a:ext cx="2935422" cy="983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ko-KR" sz="12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followe me</a:t>
                  </a:r>
                  <a:endParaRPr lang="en-US" altLang="ko-KR" sz="9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endParaRPr>
                </a:p>
                <a:p>
                  <a:pPr algn="r"/>
                  <a:r>
                    <a:rPr lang="en-US" altLang="ko-KR" sz="9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4" panose="02020600000000000000" pitchFamily="18" charset="-127"/>
                      <a:ea typeface="a고딕14" panose="02020600000000000000" pitchFamily="18" charset="-127"/>
                    </a:rPr>
                    <a:t>thank you for downloading yoonym's powerpoint. images and fonts are free of charge. my blog provides free powerpoint every month. </a:t>
                  </a:r>
                </a:p>
              </p:txBody>
            </p:sp>
          </p:grpSp>
        </p:grpSp>
        <p:sp>
          <p:nvSpPr>
            <p:cNvPr id="37" name="직사각형 36"/>
            <p:cNvSpPr/>
            <p:nvPr/>
          </p:nvSpPr>
          <p:spPr>
            <a:xfrm>
              <a:off x="3371326" y="2030140"/>
              <a:ext cx="18462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products line-up</a:t>
              </a:r>
              <a:endParaRPr lang="en-US" altLang="ko-KR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51520" y="0"/>
            <a:ext cx="8763228" cy="5050219"/>
            <a:chOff x="251520" y="0"/>
            <a:chExt cx="8763228" cy="5050219"/>
          </a:xfrm>
        </p:grpSpPr>
        <p:grpSp>
          <p:nvGrpSpPr>
            <p:cNvPr id="42" name="그룹 41"/>
            <p:cNvGrpSpPr/>
            <p:nvPr/>
          </p:nvGrpSpPr>
          <p:grpSpPr>
            <a:xfrm>
              <a:off x="251520" y="0"/>
              <a:ext cx="3096344" cy="555526"/>
              <a:chOff x="251520" y="0"/>
              <a:chExt cx="3096344" cy="555526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51520" y="0"/>
                <a:ext cx="3096344" cy="5555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323528" y="46931"/>
                <a:ext cx="2701677" cy="461665"/>
                <a:chOff x="323528" y="93097"/>
                <a:chExt cx="2701677" cy="461665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864965" y="154652"/>
                  <a:ext cx="216024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6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please enter the title</a:t>
                  </a: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323528" y="93097"/>
                  <a:ext cx="57606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4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고딕18" panose="02020600000000000000" pitchFamily="18" charset="-127"/>
                      <a:ea typeface="a고딕18" panose="02020600000000000000" pitchFamily="18" charset="-127"/>
                    </a:rPr>
                    <a:t>01</a:t>
                  </a:r>
                  <a:endParaRPr lang="en-US" altLang="ko-KR" sz="24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endParaRPr>
                </a:p>
              </p:txBody>
            </p:sp>
          </p:grpSp>
        </p:grpSp>
        <p:sp>
          <p:nvSpPr>
            <p:cNvPr id="43" name="직사각형 42"/>
            <p:cNvSpPr/>
            <p:nvPr/>
          </p:nvSpPr>
          <p:spPr>
            <a:xfrm>
              <a:off x="6534348" y="4803998"/>
              <a:ext cx="2480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page 01</a:t>
              </a:r>
              <a:endParaRPr lang="en-US" altLang="ko-KR" sz="6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491880" y="108486"/>
              <a:ext cx="47525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9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thank you for downloading yoonym's powerpoint. images and fonts are free of charge. my blog provides free powerpoint every month.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503548" y="1052612"/>
            <a:ext cx="8136904" cy="3340090"/>
            <a:chOff x="503548" y="1052612"/>
            <a:chExt cx="8136904" cy="334009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75268" y="1103868"/>
              <a:ext cx="1434914" cy="1948828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50077" y="3171837"/>
              <a:ext cx="1760105" cy="1220865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33818" y="1103868"/>
              <a:ext cx="1758765" cy="1948828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33818" y="3171836"/>
              <a:ext cx="1435484" cy="1220865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503548" y="3161596"/>
              <a:ext cx="23762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3548" y="3746371"/>
              <a:ext cx="226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9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thank you for downloading yoonym's powerpoint. images and fonts are free of charge. my blog provides free powerpoint every month.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64188" y="3161596"/>
              <a:ext cx="23762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32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04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264188" y="3746371"/>
              <a:ext cx="226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thank you for downloading yoonym's powerpoint. images and fonts are free of charge. my blog provides free powerpoint every month. 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03548" y="1052612"/>
              <a:ext cx="23762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01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03548" y="1637387"/>
              <a:ext cx="226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9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thank you for downloading yoonym's powerpoint. images and fonts are free of charge. my blog provides free powerpoint every month. 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64188" y="1052612"/>
              <a:ext cx="23762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32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03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64188" y="1637387"/>
              <a:ext cx="226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thank you for downloading yoonym's powerpoint. images and fonts are free of charge. my blog provides free powerpoint every month. 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51520" y="0"/>
            <a:ext cx="8763228" cy="5050219"/>
            <a:chOff x="251520" y="0"/>
            <a:chExt cx="8763228" cy="5050219"/>
          </a:xfrm>
        </p:grpSpPr>
        <p:grpSp>
          <p:nvGrpSpPr>
            <p:cNvPr id="53" name="그룹 52"/>
            <p:cNvGrpSpPr/>
            <p:nvPr/>
          </p:nvGrpSpPr>
          <p:grpSpPr>
            <a:xfrm>
              <a:off x="251520" y="0"/>
              <a:ext cx="3096344" cy="555526"/>
              <a:chOff x="251520" y="0"/>
              <a:chExt cx="3096344" cy="555526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51520" y="0"/>
                <a:ext cx="3096344" cy="5555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323528" y="46931"/>
                <a:ext cx="2701677" cy="461665"/>
                <a:chOff x="323528" y="93097"/>
                <a:chExt cx="2701677" cy="461665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864965" y="154652"/>
                  <a:ext cx="216024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6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고딕16" panose="02020600000000000000" pitchFamily="18" charset="-127"/>
                      <a:ea typeface="a고딕16" panose="02020600000000000000" pitchFamily="18" charset="-127"/>
                    </a:rPr>
                    <a:t>please enter the title</a:t>
                  </a: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23528" y="93097"/>
                  <a:ext cx="57606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40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고딕18" panose="02020600000000000000" pitchFamily="18" charset="-127"/>
                      <a:ea typeface="a고딕18" panose="02020600000000000000" pitchFamily="18" charset="-127"/>
                    </a:rPr>
                    <a:t>01</a:t>
                  </a:r>
                  <a:endParaRPr lang="en-US" altLang="ko-KR" sz="24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endParaRPr>
                </a:p>
              </p:txBody>
            </p:sp>
          </p:grpSp>
        </p:grpSp>
        <p:sp>
          <p:nvSpPr>
            <p:cNvPr id="54" name="직사각형 53"/>
            <p:cNvSpPr/>
            <p:nvPr/>
          </p:nvSpPr>
          <p:spPr>
            <a:xfrm>
              <a:off x="6534348" y="4803998"/>
              <a:ext cx="2480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page 01</a:t>
              </a:r>
              <a:endParaRPr lang="en-US" altLang="ko-KR" sz="6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91880" y="108486"/>
              <a:ext cx="47525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9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thank you for downloading yoonym's powerpoint. images and fonts are free of charge. my blog provides free powerpoint every month.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764</Words>
  <Application>Microsoft Office PowerPoint</Application>
  <PresentationFormat>화면 슬라이드 쇼(16:9)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a고딕16</vt:lpstr>
      <vt:lpstr>맑은 고딕</vt:lpstr>
      <vt:lpstr>a고딕18</vt:lpstr>
      <vt:lpstr>a고딕14</vt:lpstr>
      <vt:lpstr>Adobe 고딕 Std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Yu Jeong</dc:creator>
  <cp:lastModifiedBy>Windows 사용자</cp:lastModifiedBy>
  <cp:revision>44</cp:revision>
  <dcterms:created xsi:type="dcterms:W3CDTF">2017-06-01T00:33:53Z</dcterms:created>
  <dcterms:modified xsi:type="dcterms:W3CDTF">2017-08-04T07:36:27Z</dcterms:modified>
</cp:coreProperties>
</file>