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2AB"/>
    <a:srgbClr val="05C7F5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8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6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F1EFFA8-BD03-43BC-9CBA-91D0ED57FBA5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2402468" y="606702"/>
            <a:chExt cx="1721070" cy="30596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E4CF864-C69E-4389-A08B-C5F0A39EC25A}"/>
                </a:ext>
              </a:extLst>
            </p:cNvPr>
            <p:cNvGrpSpPr/>
            <p:nvPr/>
          </p:nvGrpSpPr>
          <p:grpSpPr>
            <a:xfrm>
              <a:off x="2402468" y="606702"/>
              <a:ext cx="1721070" cy="3059672"/>
              <a:chOff x="8682422" y="690221"/>
              <a:chExt cx="2879016" cy="51182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F969BB75-659B-4DAC-BBF6-3B7614C3FA2F}"/>
                  </a:ext>
                </a:extLst>
              </p:cNvPr>
              <p:cNvGrpSpPr/>
              <p:nvPr/>
            </p:nvGrpSpPr>
            <p:grpSpPr>
              <a:xfrm>
                <a:off x="8682422" y="690221"/>
                <a:ext cx="2879016" cy="5118240"/>
                <a:chOff x="7403417" y="314841"/>
                <a:chExt cx="3503437" cy="6228318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xmlns="" id="{917DB415-7FCB-4ECF-978D-FB8568726FEA}"/>
                    </a:ext>
                  </a:extLst>
                </p:cNvPr>
                <p:cNvGrpSpPr/>
                <p:nvPr/>
              </p:nvGrpSpPr>
              <p:grpSpPr>
                <a:xfrm>
                  <a:off x="7403417" y="314841"/>
                  <a:ext cx="3503437" cy="6228318"/>
                  <a:chOff x="4998114" y="761994"/>
                  <a:chExt cx="2286005" cy="4064000"/>
                </a:xfrm>
              </p:grpSpPr>
              <p:sp>
                <p:nvSpPr>
                  <p:cNvPr id="11" name="Background">
                    <a:extLst>
                      <a:ext uri="{FF2B5EF4-FFF2-40B4-BE49-F238E27FC236}">
                        <a16:creationId xmlns:a16="http://schemas.microsoft.com/office/drawing/2014/main" xmlns="" id="{941C9109-BF7E-4283-A417-7CBADB6D4514}"/>
                      </a:ext>
                    </a:extLst>
                  </p:cNvPr>
                  <p:cNvSpPr/>
                  <p:nvPr/>
                </p:nvSpPr>
                <p:spPr>
                  <a:xfrm>
                    <a:off x="4998119" y="761994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9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" name="Status Bar">
                    <a:extLst>
                      <a:ext uri="{FF2B5EF4-FFF2-40B4-BE49-F238E27FC236}">
                        <a16:creationId xmlns:a16="http://schemas.microsoft.com/office/drawing/2014/main" xmlns="" id="{AC28FB78-3485-4FFE-B660-9C1004262F6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4" y="761994"/>
                    <a:ext cx="2286000" cy="152400"/>
                    <a:chOff x="595683" y="1268402"/>
                    <a:chExt cx="2286000" cy="152400"/>
                  </a:xfrm>
                </p:grpSpPr>
                <p:sp>
                  <p:nvSpPr>
                    <p:cNvPr id="18" name="System Bar Container">
                      <a:extLst>
                        <a:ext uri="{FF2B5EF4-FFF2-40B4-BE49-F238E27FC236}">
                          <a16:creationId xmlns:a16="http://schemas.microsoft.com/office/drawing/2014/main" xmlns="" id="{8F28BC25-3088-47EA-8D28-E230CE4FE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3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Time">
                      <a:extLst>
                        <a:ext uri="{FF2B5EF4-FFF2-40B4-BE49-F238E27FC236}">
                          <a16:creationId xmlns:a16="http://schemas.microsoft.com/office/drawing/2014/main" xmlns="" id="{3BD7A140-495A-4CF1-BAE7-48E2C2B702A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20" name="Battery">
                      <a:extLst>
                        <a:ext uri="{FF2B5EF4-FFF2-40B4-BE49-F238E27FC236}">
                          <a16:creationId xmlns:a16="http://schemas.microsoft.com/office/drawing/2014/main" xmlns="" id="{BB561181-7A72-46F3-A1CF-C4DBBC2B8C3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27" name="Battery Part 1">
                        <a:extLst>
                          <a:ext uri="{FF2B5EF4-FFF2-40B4-BE49-F238E27FC236}">
                            <a16:creationId xmlns:a16="http://schemas.microsoft.com/office/drawing/2014/main" xmlns="" id="{02E50912-4061-4EC9-8644-BBEBE02722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8" name="Battery Part 2">
                        <a:extLst>
                          <a:ext uri="{FF2B5EF4-FFF2-40B4-BE49-F238E27FC236}">
                            <a16:creationId xmlns:a16="http://schemas.microsoft.com/office/drawing/2014/main" xmlns="" id="{0476EAB0-1C20-4F63-9F22-9540F1208C4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" name="Signal Strength">
                      <a:extLst>
                        <a:ext uri="{FF2B5EF4-FFF2-40B4-BE49-F238E27FC236}">
                          <a16:creationId xmlns:a16="http://schemas.microsoft.com/office/drawing/2014/main" xmlns="" id="{2348E5E0-0D1F-4C65-B0CC-4349A0A9D2A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25" name="Signal Strength Part 1">
                        <a:extLst>
                          <a:ext uri="{FF2B5EF4-FFF2-40B4-BE49-F238E27FC236}">
                            <a16:creationId xmlns:a16="http://schemas.microsoft.com/office/drawing/2014/main" xmlns="" id="{45B535CE-2D23-43C2-9F14-3E9C0920F3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6" name="Signal Strength Part 2">
                        <a:extLst>
                          <a:ext uri="{FF2B5EF4-FFF2-40B4-BE49-F238E27FC236}">
                            <a16:creationId xmlns:a16="http://schemas.microsoft.com/office/drawing/2014/main" xmlns="" id="{2C14F9B2-8C9D-41F6-842C-D46872B6C2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" name="WiFi">
                      <a:extLst>
                        <a:ext uri="{FF2B5EF4-FFF2-40B4-BE49-F238E27FC236}">
                          <a16:creationId xmlns:a16="http://schemas.microsoft.com/office/drawing/2014/main" xmlns="" id="{43DCEB2E-1822-47EB-BC53-FD60C78EA0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23" name="WiFi Part 1">
                        <a:extLst>
                          <a:ext uri="{FF2B5EF4-FFF2-40B4-BE49-F238E27FC236}">
                            <a16:creationId xmlns:a16="http://schemas.microsoft.com/office/drawing/2014/main" xmlns="" id="{81C8ECC1-AA24-4EBE-AB78-E28253D516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" name="WiFi Part 2">
                        <a:extLst>
                          <a:ext uri="{FF2B5EF4-FFF2-40B4-BE49-F238E27FC236}">
                            <a16:creationId xmlns:a16="http://schemas.microsoft.com/office/drawing/2014/main" xmlns="" id="{7C7E9321-E171-48E2-AC34-06E50FB71A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" name="Navigation Bar">
                    <a:extLst>
                      <a:ext uri="{FF2B5EF4-FFF2-40B4-BE49-F238E27FC236}">
                        <a16:creationId xmlns:a16="http://schemas.microsoft.com/office/drawing/2014/main" xmlns="" id="{D80E051A-D287-40AF-8A47-CBB469C45D31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7" y="4521194"/>
                    <a:ext cx="2286000" cy="304800"/>
                    <a:chOff x="1517650" y="4775200"/>
                    <a:chExt cx="2286000" cy="304800"/>
                  </a:xfrm>
                </p:grpSpPr>
                <p:sp>
                  <p:nvSpPr>
                    <p:cNvPr id="14" name="Navigation Bar Container">
                      <a:extLst>
                        <a:ext uri="{FF2B5EF4-FFF2-40B4-BE49-F238E27FC236}">
                          <a16:creationId xmlns:a16="http://schemas.microsoft.com/office/drawing/2014/main" xmlns="" id="{82F80D0A-C5F7-4DBE-B474-C049C78D3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650" y="4775200"/>
                      <a:ext cx="2286000" cy="30480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" name="Back">
                      <a:extLst>
                        <a:ext uri="{FF2B5EF4-FFF2-40B4-BE49-F238E27FC236}">
                          <a16:creationId xmlns:a16="http://schemas.microsoft.com/office/drawing/2014/main" xmlns="" id="{798E30A3-9460-42AD-AA56-0B5A4182C91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" name="Home">
                      <a:extLst>
                        <a:ext uri="{FF2B5EF4-FFF2-40B4-BE49-F238E27FC236}">
                          <a16:creationId xmlns:a16="http://schemas.microsoft.com/office/drawing/2014/main" xmlns="" id="{BCF471F8-6E42-485A-AC49-F1E468ACF3D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Recents">
                      <a:extLst>
                        <a:ext uri="{FF2B5EF4-FFF2-40B4-BE49-F238E27FC236}">
                          <a16:creationId xmlns:a16="http://schemas.microsoft.com/office/drawing/2014/main" xmlns="" id="{3BCD5CC2-B33A-41CB-8EDB-2CD82781B46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" name="사각형: 둥근 모서리 34">
                  <a:extLst>
                    <a:ext uri="{FF2B5EF4-FFF2-40B4-BE49-F238E27FC236}">
                      <a16:creationId xmlns:a16="http://schemas.microsoft.com/office/drawing/2014/main" xmlns="" id="{F5ED56BE-4853-41A4-9BC4-3AEDAF7F2E62}"/>
                    </a:ext>
                  </a:extLst>
                </p:cNvPr>
                <p:cNvSpPr/>
                <p:nvPr/>
              </p:nvSpPr>
              <p:spPr>
                <a:xfrm>
                  <a:off x="7501416" y="4164563"/>
                  <a:ext cx="3292859" cy="5954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39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</a:rPr>
                    <a:t>승객</a:t>
                  </a:r>
                </a:p>
              </p:txBody>
            </p:sp>
          </p:grpSp>
          <p:sp>
            <p:nvSpPr>
              <p:cNvPr id="8" name="사각형: 둥근 모서리 36">
                <a:extLst>
                  <a:ext uri="{FF2B5EF4-FFF2-40B4-BE49-F238E27FC236}">
                    <a16:creationId xmlns:a16="http://schemas.microsoft.com/office/drawing/2014/main" xmlns="" id="{081FA652-27DD-43DA-8D99-5E27685C7AC6}"/>
                  </a:ext>
                </a:extLst>
              </p:cNvPr>
              <p:cNvSpPr/>
              <p:nvPr/>
            </p:nvSpPr>
            <p:spPr>
              <a:xfrm>
                <a:off x="8762954" y="4487760"/>
                <a:ext cx="2705970" cy="4893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39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</a:rPr>
                  <a:t>기사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B3F53E3-69BF-4D68-8A37-676FBD17C05B}"/>
                </a:ext>
              </a:extLst>
            </p:cNvPr>
            <p:cNvSpPr txBox="1"/>
            <p:nvPr/>
          </p:nvSpPr>
          <p:spPr>
            <a:xfrm>
              <a:off x="2986500" y="1088400"/>
              <a:ext cx="545831" cy="22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하이퀵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4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F1EFFA8-BD03-43BC-9CBA-91D0ED57FBA5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2402468" y="606702"/>
            <a:chExt cx="1721070" cy="30596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E4CF864-C69E-4389-A08B-C5F0A39EC25A}"/>
                </a:ext>
              </a:extLst>
            </p:cNvPr>
            <p:cNvGrpSpPr/>
            <p:nvPr/>
          </p:nvGrpSpPr>
          <p:grpSpPr>
            <a:xfrm>
              <a:off x="2402468" y="606702"/>
              <a:ext cx="1721070" cy="3059672"/>
              <a:chOff x="8682422" y="690221"/>
              <a:chExt cx="2879016" cy="51182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F969BB75-659B-4DAC-BBF6-3B7614C3FA2F}"/>
                  </a:ext>
                </a:extLst>
              </p:cNvPr>
              <p:cNvGrpSpPr/>
              <p:nvPr/>
            </p:nvGrpSpPr>
            <p:grpSpPr>
              <a:xfrm>
                <a:off x="8682422" y="690221"/>
                <a:ext cx="2879016" cy="5118240"/>
                <a:chOff x="7403417" y="314841"/>
                <a:chExt cx="3503437" cy="6228318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xmlns="" id="{917DB415-7FCB-4ECF-978D-FB8568726FEA}"/>
                    </a:ext>
                  </a:extLst>
                </p:cNvPr>
                <p:cNvGrpSpPr/>
                <p:nvPr/>
              </p:nvGrpSpPr>
              <p:grpSpPr>
                <a:xfrm>
                  <a:off x="7403417" y="314841"/>
                  <a:ext cx="3503437" cy="6228318"/>
                  <a:chOff x="4998114" y="761994"/>
                  <a:chExt cx="2286005" cy="4064000"/>
                </a:xfrm>
              </p:grpSpPr>
              <p:sp>
                <p:nvSpPr>
                  <p:cNvPr id="11" name="Background">
                    <a:extLst>
                      <a:ext uri="{FF2B5EF4-FFF2-40B4-BE49-F238E27FC236}">
                        <a16:creationId xmlns:a16="http://schemas.microsoft.com/office/drawing/2014/main" xmlns="" id="{941C9109-BF7E-4283-A417-7CBADB6D4514}"/>
                      </a:ext>
                    </a:extLst>
                  </p:cNvPr>
                  <p:cNvSpPr/>
                  <p:nvPr/>
                </p:nvSpPr>
                <p:spPr>
                  <a:xfrm>
                    <a:off x="4998119" y="761994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9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" name="Status Bar">
                    <a:extLst>
                      <a:ext uri="{FF2B5EF4-FFF2-40B4-BE49-F238E27FC236}">
                        <a16:creationId xmlns:a16="http://schemas.microsoft.com/office/drawing/2014/main" xmlns="" id="{AC28FB78-3485-4FFE-B660-9C1004262F6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4" y="761994"/>
                    <a:ext cx="2286000" cy="152400"/>
                    <a:chOff x="595683" y="1268402"/>
                    <a:chExt cx="2286000" cy="152400"/>
                  </a:xfrm>
                </p:grpSpPr>
                <p:sp>
                  <p:nvSpPr>
                    <p:cNvPr id="18" name="System Bar Container">
                      <a:extLst>
                        <a:ext uri="{FF2B5EF4-FFF2-40B4-BE49-F238E27FC236}">
                          <a16:creationId xmlns:a16="http://schemas.microsoft.com/office/drawing/2014/main" xmlns="" id="{8F28BC25-3088-47EA-8D28-E230CE4FE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3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Time">
                      <a:extLst>
                        <a:ext uri="{FF2B5EF4-FFF2-40B4-BE49-F238E27FC236}">
                          <a16:creationId xmlns:a16="http://schemas.microsoft.com/office/drawing/2014/main" xmlns="" id="{3BD7A140-495A-4CF1-BAE7-48E2C2B702A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20" name="Battery">
                      <a:extLst>
                        <a:ext uri="{FF2B5EF4-FFF2-40B4-BE49-F238E27FC236}">
                          <a16:creationId xmlns:a16="http://schemas.microsoft.com/office/drawing/2014/main" xmlns="" id="{BB561181-7A72-46F3-A1CF-C4DBBC2B8C3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27" name="Battery Part 1">
                        <a:extLst>
                          <a:ext uri="{FF2B5EF4-FFF2-40B4-BE49-F238E27FC236}">
                            <a16:creationId xmlns:a16="http://schemas.microsoft.com/office/drawing/2014/main" xmlns="" id="{02E50912-4061-4EC9-8644-BBEBE02722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8" name="Battery Part 2">
                        <a:extLst>
                          <a:ext uri="{FF2B5EF4-FFF2-40B4-BE49-F238E27FC236}">
                            <a16:creationId xmlns:a16="http://schemas.microsoft.com/office/drawing/2014/main" xmlns="" id="{0476EAB0-1C20-4F63-9F22-9540F1208C4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" name="Signal Strength">
                      <a:extLst>
                        <a:ext uri="{FF2B5EF4-FFF2-40B4-BE49-F238E27FC236}">
                          <a16:creationId xmlns:a16="http://schemas.microsoft.com/office/drawing/2014/main" xmlns="" id="{2348E5E0-0D1F-4C65-B0CC-4349A0A9D2A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25" name="Signal Strength Part 1">
                        <a:extLst>
                          <a:ext uri="{FF2B5EF4-FFF2-40B4-BE49-F238E27FC236}">
                            <a16:creationId xmlns:a16="http://schemas.microsoft.com/office/drawing/2014/main" xmlns="" id="{45B535CE-2D23-43C2-9F14-3E9C0920F3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6" name="Signal Strength Part 2">
                        <a:extLst>
                          <a:ext uri="{FF2B5EF4-FFF2-40B4-BE49-F238E27FC236}">
                            <a16:creationId xmlns:a16="http://schemas.microsoft.com/office/drawing/2014/main" xmlns="" id="{2C14F9B2-8C9D-41F6-842C-D46872B6C2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" name="WiFi">
                      <a:extLst>
                        <a:ext uri="{FF2B5EF4-FFF2-40B4-BE49-F238E27FC236}">
                          <a16:creationId xmlns:a16="http://schemas.microsoft.com/office/drawing/2014/main" xmlns="" id="{43DCEB2E-1822-47EB-BC53-FD60C78EA0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23" name="WiFi Part 1">
                        <a:extLst>
                          <a:ext uri="{FF2B5EF4-FFF2-40B4-BE49-F238E27FC236}">
                            <a16:creationId xmlns:a16="http://schemas.microsoft.com/office/drawing/2014/main" xmlns="" id="{81C8ECC1-AA24-4EBE-AB78-E28253D516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" name="WiFi Part 2">
                        <a:extLst>
                          <a:ext uri="{FF2B5EF4-FFF2-40B4-BE49-F238E27FC236}">
                            <a16:creationId xmlns:a16="http://schemas.microsoft.com/office/drawing/2014/main" xmlns="" id="{7C7E9321-E171-48E2-AC34-06E50FB71A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" name="Navigation Bar">
                    <a:extLst>
                      <a:ext uri="{FF2B5EF4-FFF2-40B4-BE49-F238E27FC236}">
                        <a16:creationId xmlns:a16="http://schemas.microsoft.com/office/drawing/2014/main" xmlns="" id="{D80E051A-D287-40AF-8A47-CBB469C45D31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7" y="4521194"/>
                    <a:ext cx="2286000" cy="304800"/>
                    <a:chOff x="1517650" y="4775200"/>
                    <a:chExt cx="2286000" cy="304800"/>
                  </a:xfrm>
                </p:grpSpPr>
                <p:sp>
                  <p:nvSpPr>
                    <p:cNvPr id="14" name="Navigation Bar Container">
                      <a:extLst>
                        <a:ext uri="{FF2B5EF4-FFF2-40B4-BE49-F238E27FC236}">
                          <a16:creationId xmlns:a16="http://schemas.microsoft.com/office/drawing/2014/main" xmlns="" id="{82F80D0A-C5F7-4DBE-B474-C049C78D3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650" y="4775200"/>
                      <a:ext cx="2286000" cy="30480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" name="Back">
                      <a:extLst>
                        <a:ext uri="{FF2B5EF4-FFF2-40B4-BE49-F238E27FC236}">
                          <a16:creationId xmlns:a16="http://schemas.microsoft.com/office/drawing/2014/main" xmlns="" id="{798E30A3-9460-42AD-AA56-0B5A4182C91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" name="Home">
                      <a:extLst>
                        <a:ext uri="{FF2B5EF4-FFF2-40B4-BE49-F238E27FC236}">
                          <a16:creationId xmlns:a16="http://schemas.microsoft.com/office/drawing/2014/main" xmlns="" id="{BCF471F8-6E42-485A-AC49-F1E468ACF3D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Recents">
                      <a:extLst>
                        <a:ext uri="{FF2B5EF4-FFF2-40B4-BE49-F238E27FC236}">
                          <a16:creationId xmlns:a16="http://schemas.microsoft.com/office/drawing/2014/main" xmlns="" id="{3BCD5CC2-B33A-41CB-8EDB-2CD82781B46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" name="사각형: 둥근 모서리 34">
                  <a:extLst>
                    <a:ext uri="{FF2B5EF4-FFF2-40B4-BE49-F238E27FC236}">
                      <a16:creationId xmlns:a16="http://schemas.microsoft.com/office/drawing/2014/main" xmlns="" id="{F5ED56BE-4853-41A4-9BC4-3AEDAF7F2E62}"/>
                    </a:ext>
                  </a:extLst>
                </p:cNvPr>
                <p:cNvSpPr/>
                <p:nvPr/>
              </p:nvSpPr>
              <p:spPr>
                <a:xfrm>
                  <a:off x="7501416" y="4164563"/>
                  <a:ext cx="3292859" cy="5954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39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</a:rPr>
                    <a:t>승객</a:t>
                  </a:r>
                </a:p>
              </p:txBody>
            </p:sp>
          </p:grpSp>
          <p:sp>
            <p:nvSpPr>
              <p:cNvPr id="8" name="사각형: 둥근 모서리 36">
                <a:extLst>
                  <a:ext uri="{FF2B5EF4-FFF2-40B4-BE49-F238E27FC236}">
                    <a16:creationId xmlns:a16="http://schemas.microsoft.com/office/drawing/2014/main" xmlns="" id="{081FA652-27DD-43DA-8D99-5E27685C7AC6}"/>
                  </a:ext>
                </a:extLst>
              </p:cNvPr>
              <p:cNvSpPr/>
              <p:nvPr/>
            </p:nvSpPr>
            <p:spPr>
              <a:xfrm>
                <a:off x="8762954" y="4487760"/>
                <a:ext cx="2705970" cy="4893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39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</a:rPr>
                  <a:t>기사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B3F53E3-69BF-4D68-8A37-676FBD17C05B}"/>
                </a:ext>
              </a:extLst>
            </p:cNvPr>
            <p:cNvSpPr txBox="1"/>
            <p:nvPr/>
          </p:nvSpPr>
          <p:spPr>
            <a:xfrm>
              <a:off x="2986500" y="1088400"/>
              <a:ext cx="545831" cy="22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하이퀵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60032" y="216805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스플래쉬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1027" y="269392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#05c7f5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78424" y="902867"/>
            <a:ext cx="2765791" cy="4363802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98" y="2374050"/>
            <a:ext cx="1421435" cy="14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17DB415-7FCB-4ECF-978D-FB8568726FEA}"/>
              </a:ext>
            </a:extLst>
          </p:cNvPr>
          <p:cNvGrpSpPr/>
          <p:nvPr/>
        </p:nvGrpSpPr>
        <p:grpSpPr>
          <a:xfrm>
            <a:off x="870108" y="718479"/>
            <a:ext cx="2765788" cy="4916960"/>
            <a:chOff x="5010437" y="761994"/>
            <a:chExt cx="2286001" cy="4064001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xmlns="" id="{941C9109-BF7E-4283-A417-7CBADB6D4514}"/>
                </a:ext>
              </a:extLst>
            </p:cNvPr>
            <p:cNvSpPr/>
            <p:nvPr/>
          </p:nvSpPr>
          <p:spPr>
            <a:xfrm>
              <a:off x="5010437" y="761994"/>
              <a:ext cx="2286000" cy="40640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:a16="http://schemas.microsoft.com/office/drawing/2014/main" xmlns="" id="{AC28FB78-3485-4FFE-B660-9C1004262F68}"/>
                </a:ext>
              </a:extLst>
            </p:cNvPr>
            <p:cNvGrpSpPr/>
            <p:nvPr/>
          </p:nvGrpSpPr>
          <p:grpSpPr>
            <a:xfrm>
              <a:off x="5010438" y="761994"/>
              <a:ext cx="2286000" cy="152400"/>
              <a:chOff x="608007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:a16="http://schemas.microsoft.com/office/drawing/2014/main" xmlns="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07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:a16="http://schemas.microsoft.com/office/drawing/2014/main" xmlns="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:a16="http://schemas.microsoft.com/office/drawing/2014/main" xmlns="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:a16="http://schemas.microsoft.com/office/drawing/2014/main" xmlns="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:a16="http://schemas.microsoft.com/office/drawing/2014/main" xmlns="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:a16="http://schemas.microsoft.com/office/drawing/2014/main" xmlns="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:a16="http://schemas.microsoft.com/office/drawing/2014/main" xmlns="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:a16="http://schemas.microsoft.com/office/drawing/2014/main" xmlns="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:a16="http://schemas.microsoft.com/office/drawing/2014/main" xmlns="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:a16="http://schemas.microsoft.com/office/drawing/2014/main" xmlns="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:a16="http://schemas.microsoft.com/office/drawing/2014/main" xmlns="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:a16="http://schemas.microsoft.com/office/drawing/2014/main" xmlns="" id="{D80E051A-D287-40AF-8A47-CBB469C45D31}"/>
                </a:ext>
              </a:extLst>
            </p:cNvPr>
            <p:cNvGrpSpPr/>
            <p:nvPr/>
          </p:nvGrpSpPr>
          <p:grpSpPr>
            <a:xfrm>
              <a:off x="5010438" y="4521194"/>
              <a:ext cx="2286000" cy="304800"/>
              <a:chOff x="1529971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:a16="http://schemas.microsoft.com/office/drawing/2014/main" xmlns="" id="{82F80D0A-C5F7-4DBE-B474-C049C78D33BA}"/>
                  </a:ext>
                </a:extLst>
              </p:cNvPr>
              <p:cNvSpPr/>
              <p:nvPr/>
            </p:nvSpPr>
            <p:spPr>
              <a:xfrm>
                <a:off x="1529971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:a16="http://schemas.microsoft.com/office/drawing/2014/main" xmlns="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:a16="http://schemas.microsoft.com/office/drawing/2014/main" xmlns="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:a16="http://schemas.microsoft.com/office/drawing/2014/main" xmlns="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1533765" y="1477198"/>
            <a:ext cx="1476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solidFill>
                  <a:srgbClr val="05C7F5"/>
                </a:solidFill>
              </a:rPr>
              <a:t>Hyquik</a:t>
            </a:r>
            <a:endParaRPr lang="ko-KR" altLang="en-US" sz="3200" dirty="0">
              <a:solidFill>
                <a:srgbClr val="05C7F5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1600" y="3176959"/>
            <a:ext cx="2574726" cy="679462"/>
          </a:xfrm>
          <a:prstGeom prst="roundRect">
            <a:avLst/>
          </a:prstGeom>
          <a:solidFill>
            <a:schemeClr val="bg1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84457" y="4009678"/>
            <a:ext cx="2574726" cy="679462"/>
          </a:xfrm>
          <a:prstGeom prst="roundRect">
            <a:avLst/>
          </a:prstGeom>
          <a:solidFill>
            <a:schemeClr val="bg1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12037" y="33569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승객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11534" y="42152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</a:t>
            </a:r>
            <a:r>
              <a:rPr lang="ko-KR" altLang="en-US" sz="1400" dirty="0"/>
              <a:t>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2120" y="185411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색 코드 </a:t>
            </a:r>
            <a:r>
              <a:rPr lang="en-US" altLang="ko-KR" dirty="0" smtClean="0"/>
              <a:t>: #f6f6f6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6" y="4093138"/>
            <a:ext cx="512542" cy="5125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52120" y="1477198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 </a:t>
            </a:r>
            <a:r>
              <a:rPr lang="en-US" altLang="ko-KR" dirty="0" smtClean="0"/>
              <a:t>#05c7f5 32px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52120" y="223622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테두리 </a:t>
            </a:r>
            <a:r>
              <a:rPr lang="en-US" altLang="ko-KR" dirty="0" smtClean="0"/>
              <a:t>: #f6f6f6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43" y="3233746"/>
            <a:ext cx="565888" cy="565888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26" y="3369337"/>
            <a:ext cx="298460" cy="3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98460" cy="3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7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xmlns="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:a16="http://schemas.microsoft.com/office/drawing/2014/main" xmlns="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:a16="http://schemas.microsoft.com/office/drawing/2014/main" xmlns="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:a16="http://schemas.microsoft.com/office/drawing/2014/main" xmlns="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:a16="http://schemas.microsoft.com/office/drawing/2014/main" xmlns="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:a16="http://schemas.microsoft.com/office/drawing/2014/main" xmlns="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:a16="http://schemas.microsoft.com/office/drawing/2014/main" xmlns="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:a16="http://schemas.microsoft.com/office/drawing/2014/main" xmlns="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:a16="http://schemas.microsoft.com/office/drawing/2014/main" xmlns="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:a16="http://schemas.microsoft.com/office/drawing/2014/main" xmlns="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:a16="http://schemas.microsoft.com/office/drawing/2014/main" xmlns="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:a16="http://schemas.microsoft.com/office/drawing/2014/main" xmlns="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:a16="http://schemas.microsoft.com/office/drawing/2014/main" xmlns="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:a16="http://schemas.microsoft.com/office/drawing/2014/main" xmlns="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:a16="http://schemas.microsoft.com/office/drawing/2014/main" xmlns="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:a16="http://schemas.microsoft.com/office/drawing/2014/main" xmlns="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:a16="http://schemas.microsoft.com/office/drawing/2014/main" xmlns="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:a16="http://schemas.microsoft.com/office/drawing/2014/main" xmlns="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878424" y="902867"/>
            <a:ext cx="2765785" cy="2094085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71999" y="176524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Color : #05c7f5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65724" y="1303045"/>
            <a:ext cx="1191178" cy="104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63" y="1464463"/>
            <a:ext cx="722998" cy="7229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6515" y="2492896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Hyquik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55141" y="3284984"/>
            <a:ext cx="2000842" cy="360040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59632" y="3789993"/>
            <a:ext cx="2000842" cy="360040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63424" y="3589498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박스 마진 </a:t>
            </a:r>
            <a:r>
              <a:rPr lang="en-US" altLang="ko-KR" dirty="0" smtClean="0"/>
              <a:t>10 </a:t>
            </a:r>
            <a:r>
              <a:rPr lang="en-US" altLang="ko-KR" dirty="0" err="1" smtClean="0"/>
              <a:t>dp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10" y="3889905"/>
            <a:ext cx="188120" cy="18812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10" y="3385849"/>
            <a:ext cx="188120" cy="1881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44008" y="221589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사람 자물쇠는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백터</a:t>
            </a:r>
            <a:r>
              <a:rPr lang="ko-KR" altLang="en-US" dirty="0" smtClean="0"/>
              <a:t> 이미지 사용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5656" y="3295243"/>
            <a:ext cx="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75656" y="3780701"/>
            <a:ext cx="6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59632" y="4294049"/>
            <a:ext cx="2000842" cy="360040"/>
          </a:xfrm>
          <a:prstGeom prst="rect">
            <a:avLst/>
          </a:prstGeom>
          <a:solidFill>
            <a:srgbClr val="336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87101" y="443797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 박스 색 코드 </a:t>
            </a:r>
            <a:r>
              <a:rPr lang="en-US" altLang="ko-KR" dirty="0" smtClean="0"/>
              <a:t>:#3362ab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8685" y="472514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Join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5348" y="515719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err="1" smtClean="0"/>
              <a:t>색코드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#a6a6a6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xmlns="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:a16="http://schemas.microsoft.com/office/drawing/2014/main" xmlns="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:a16="http://schemas.microsoft.com/office/drawing/2014/main" xmlns="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:a16="http://schemas.microsoft.com/office/drawing/2014/main" xmlns="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:a16="http://schemas.microsoft.com/office/drawing/2014/main" xmlns="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:a16="http://schemas.microsoft.com/office/drawing/2014/main" xmlns="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:a16="http://schemas.microsoft.com/office/drawing/2014/main" xmlns="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:a16="http://schemas.microsoft.com/office/drawing/2014/main" xmlns="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:a16="http://schemas.microsoft.com/office/drawing/2014/main" xmlns="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:a16="http://schemas.microsoft.com/office/drawing/2014/main" xmlns="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:a16="http://schemas.microsoft.com/office/drawing/2014/main" xmlns="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:a16="http://schemas.microsoft.com/office/drawing/2014/main" xmlns="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:a16="http://schemas.microsoft.com/office/drawing/2014/main" xmlns="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:a16="http://schemas.microsoft.com/office/drawing/2014/main" xmlns="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:a16="http://schemas.microsoft.com/office/drawing/2014/main" xmlns="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:a16="http://schemas.microsoft.com/office/drawing/2014/main" xmlns="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:a16="http://schemas.microsoft.com/office/drawing/2014/main" xmlns="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:a16="http://schemas.microsoft.com/office/drawing/2014/main" xmlns="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xmlns="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:a16="http://schemas.microsoft.com/office/drawing/2014/main" xmlns="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:a16="http://schemas.microsoft.com/office/drawing/2014/main" xmlns="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:a16="http://schemas.microsoft.com/office/drawing/2014/main" xmlns="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:a16="http://schemas.microsoft.com/office/drawing/2014/main" xmlns="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:a16="http://schemas.microsoft.com/office/drawing/2014/main" xmlns="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:a16="http://schemas.microsoft.com/office/drawing/2014/main" xmlns="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:a16="http://schemas.microsoft.com/office/drawing/2014/main" xmlns="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:a16="http://schemas.microsoft.com/office/drawing/2014/main" xmlns="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:a16="http://schemas.microsoft.com/office/drawing/2014/main" xmlns="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:a16="http://schemas.microsoft.com/office/drawing/2014/main" xmlns="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:a16="http://schemas.microsoft.com/office/drawing/2014/main" xmlns="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:a16="http://schemas.microsoft.com/office/drawing/2014/main" xmlns="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:a16="http://schemas.microsoft.com/office/drawing/2014/main" xmlns="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:a16="http://schemas.microsoft.com/office/drawing/2014/main" xmlns="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:a16="http://schemas.microsoft.com/office/drawing/2014/main" xmlns="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:a16="http://schemas.microsoft.com/office/drawing/2014/main" xmlns="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:a16="http://schemas.microsoft.com/office/drawing/2014/main" xmlns="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68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xmlns="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:a16="http://schemas.microsoft.com/office/drawing/2014/main" xmlns="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:a16="http://schemas.microsoft.com/office/drawing/2014/main" xmlns="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:a16="http://schemas.microsoft.com/office/drawing/2014/main" xmlns="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:a16="http://schemas.microsoft.com/office/drawing/2014/main" xmlns="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:a16="http://schemas.microsoft.com/office/drawing/2014/main" xmlns="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:a16="http://schemas.microsoft.com/office/drawing/2014/main" xmlns="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:a16="http://schemas.microsoft.com/office/drawing/2014/main" xmlns="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:a16="http://schemas.microsoft.com/office/drawing/2014/main" xmlns="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:a16="http://schemas.microsoft.com/office/drawing/2014/main" xmlns="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:a16="http://schemas.microsoft.com/office/drawing/2014/main" xmlns="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:a16="http://schemas.microsoft.com/office/drawing/2014/main" xmlns="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:a16="http://schemas.microsoft.com/office/drawing/2014/main" xmlns="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:a16="http://schemas.microsoft.com/office/drawing/2014/main" xmlns="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:a16="http://schemas.microsoft.com/office/drawing/2014/main" xmlns="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:a16="http://schemas.microsoft.com/office/drawing/2014/main" xmlns="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:a16="http://schemas.microsoft.com/office/drawing/2014/main" xmlns="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:a16="http://schemas.microsoft.com/office/drawing/2014/main" xmlns="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2020-05-14T10:50:34Z</dcterms:created>
  <dcterms:modified xsi:type="dcterms:W3CDTF">2020-05-14T11:34:19Z</dcterms:modified>
</cp:coreProperties>
</file>