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954F7-89C7-4F7E-9299-BC7CF6D368F3}" v="7" dt="2020-03-10T13:51:43.563"/>
    <p1510:client id="{5B5B72B3-EABD-472B-9145-D30C0C2B5505}" v="144" dt="2020-03-10T13:47:07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>
        <p:scale>
          <a:sx n="100" d="100"/>
          <a:sy n="100" d="100"/>
        </p:scale>
        <p:origin x="7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ejiae0015@gmail.com" userId="b2439ae87e604dd7" providerId="LiveId" clId="{5B5B72B3-EABD-472B-9145-D30C0C2B5505}"/>
    <pc:docChg chg="undo custSel addSld modSld">
      <pc:chgData name="jiaejiae0015@gmail.com" userId="b2439ae87e604dd7" providerId="LiveId" clId="{5B5B72B3-EABD-472B-9145-D30C0C2B5505}" dt="2020-03-10T13:47:34.242" v="1881" actId="1076"/>
      <pc:docMkLst>
        <pc:docMk/>
      </pc:docMkLst>
      <pc:sldChg chg="addSp modSp mod">
        <pc:chgData name="jiaejiae0015@gmail.com" userId="b2439ae87e604dd7" providerId="LiveId" clId="{5B5B72B3-EABD-472B-9145-D30C0C2B5505}" dt="2020-03-10T13:23:13.628" v="562" actId="20577"/>
        <pc:sldMkLst>
          <pc:docMk/>
          <pc:sldMk cId="509646010" sldId="257"/>
        </pc:sldMkLst>
        <pc:spChg chg="add mod">
          <ac:chgData name="jiaejiae0015@gmail.com" userId="b2439ae87e604dd7" providerId="LiveId" clId="{5B5B72B3-EABD-472B-9145-D30C0C2B5505}" dt="2020-03-10T13:23:13.628" v="562" actId="20577"/>
          <ac:spMkLst>
            <pc:docMk/>
            <pc:sldMk cId="509646010" sldId="257"/>
            <ac:spMk id="13" creationId="{65E97B8F-316F-492B-AAD2-3A471B270CA9}"/>
          </ac:spMkLst>
        </pc:spChg>
      </pc:sldChg>
      <pc:sldChg chg="addSp modSp add mod">
        <pc:chgData name="jiaejiae0015@gmail.com" userId="b2439ae87e604dd7" providerId="LiveId" clId="{5B5B72B3-EABD-472B-9145-D30C0C2B5505}" dt="2020-03-10T13:20:30.432" v="378" actId="14100"/>
        <pc:sldMkLst>
          <pc:docMk/>
          <pc:sldMk cId="3043686729" sldId="258"/>
        </pc:sldMkLst>
        <pc:spChg chg="add mod">
          <ac:chgData name="jiaejiae0015@gmail.com" userId="b2439ae87e604dd7" providerId="LiveId" clId="{5B5B72B3-EABD-472B-9145-D30C0C2B5505}" dt="2020-03-10T13:17:14.722" v="13" actId="1076"/>
          <ac:spMkLst>
            <pc:docMk/>
            <pc:sldMk cId="3043686729" sldId="258"/>
            <ac:spMk id="3" creationId="{6D4853EF-97B7-4C71-AB2A-F54F1B72594E}"/>
          </ac:spMkLst>
        </pc:spChg>
        <pc:spChg chg="add mod">
          <ac:chgData name="jiaejiae0015@gmail.com" userId="b2439ae87e604dd7" providerId="LiveId" clId="{5B5B72B3-EABD-472B-9145-D30C0C2B5505}" dt="2020-03-10T13:17:41.399" v="127" actId="1076"/>
          <ac:spMkLst>
            <pc:docMk/>
            <pc:sldMk cId="3043686729" sldId="258"/>
            <ac:spMk id="4" creationId="{BF76E288-F7C6-45B0-9AF6-42E2FABE2A8B}"/>
          </ac:spMkLst>
        </pc:spChg>
        <pc:spChg chg="add mod">
          <ac:chgData name="jiaejiae0015@gmail.com" userId="b2439ae87e604dd7" providerId="LiveId" clId="{5B5B72B3-EABD-472B-9145-D30C0C2B5505}" dt="2020-03-10T13:19:35.237" v="280" actId="20577"/>
          <ac:spMkLst>
            <pc:docMk/>
            <pc:sldMk cId="3043686729" sldId="258"/>
            <ac:spMk id="5" creationId="{3E840631-62F3-41A3-8C4C-076EB1A969D3}"/>
          </ac:spMkLst>
        </pc:spChg>
        <pc:spChg chg="add mod">
          <ac:chgData name="jiaejiae0015@gmail.com" userId="b2439ae87e604dd7" providerId="LiveId" clId="{5B5B72B3-EABD-472B-9145-D30C0C2B5505}" dt="2020-03-10T13:18:39.801" v="161" actId="1076"/>
          <ac:spMkLst>
            <pc:docMk/>
            <pc:sldMk cId="3043686729" sldId="258"/>
            <ac:spMk id="7" creationId="{0341F2A6-36EC-48AF-B0A2-D7920F1F67C2}"/>
          </ac:spMkLst>
        </pc:spChg>
        <pc:spChg chg="add mod">
          <ac:chgData name="jiaejiae0015@gmail.com" userId="b2439ae87e604dd7" providerId="LiveId" clId="{5B5B72B3-EABD-472B-9145-D30C0C2B5505}" dt="2020-03-10T13:19:47.304" v="282" actId="1076"/>
          <ac:spMkLst>
            <pc:docMk/>
            <pc:sldMk cId="3043686729" sldId="258"/>
            <ac:spMk id="9" creationId="{9B3A4600-E183-4ACF-ADBC-F2C40F955277}"/>
          </ac:spMkLst>
        </pc:spChg>
        <pc:spChg chg="add mod">
          <ac:chgData name="jiaejiae0015@gmail.com" userId="b2439ae87e604dd7" providerId="LiveId" clId="{5B5B72B3-EABD-472B-9145-D30C0C2B5505}" dt="2020-03-10T13:20:30.432" v="378" actId="14100"/>
          <ac:spMkLst>
            <pc:docMk/>
            <pc:sldMk cId="3043686729" sldId="258"/>
            <ac:spMk id="10" creationId="{1C500BFC-ED80-4DB5-BB3F-35C1900BAC68}"/>
          </ac:spMkLst>
        </pc:spChg>
        <pc:picChg chg="add mod">
          <ac:chgData name="jiaejiae0015@gmail.com" userId="b2439ae87e604dd7" providerId="LiveId" clId="{5B5B72B3-EABD-472B-9145-D30C0C2B5505}" dt="2020-03-10T13:17:54.338" v="152" actId="1076"/>
          <ac:picMkLst>
            <pc:docMk/>
            <pc:sldMk cId="3043686729" sldId="258"/>
            <ac:picMk id="2" creationId="{DB13F032-8A09-4D7D-8AE1-5566221874E8}"/>
          </ac:picMkLst>
        </pc:picChg>
        <pc:picChg chg="add mod">
          <ac:chgData name="jiaejiae0015@gmail.com" userId="b2439ae87e604dd7" providerId="LiveId" clId="{5B5B72B3-EABD-472B-9145-D30C0C2B5505}" dt="2020-03-10T13:18:20.565" v="156" actId="1076"/>
          <ac:picMkLst>
            <pc:docMk/>
            <pc:sldMk cId="3043686729" sldId="258"/>
            <ac:picMk id="6" creationId="{4ACB883E-D817-42D8-A263-F96DFA782E70}"/>
          </ac:picMkLst>
        </pc:picChg>
        <pc:picChg chg="add mod">
          <ac:chgData name="jiaejiae0015@gmail.com" userId="b2439ae87e604dd7" providerId="LiveId" clId="{5B5B72B3-EABD-472B-9145-D30C0C2B5505}" dt="2020-03-10T13:19:04.725" v="163" actId="1076"/>
          <ac:picMkLst>
            <pc:docMk/>
            <pc:sldMk cId="3043686729" sldId="258"/>
            <ac:picMk id="8" creationId="{0B2B57FD-67A8-43EB-92FA-4A8F18CE04DA}"/>
          </ac:picMkLst>
        </pc:picChg>
      </pc:sldChg>
      <pc:sldChg chg="addSp delSp modSp add mod">
        <pc:chgData name="jiaejiae0015@gmail.com" userId="b2439ae87e604dd7" providerId="LiveId" clId="{5B5B72B3-EABD-472B-9145-D30C0C2B5505}" dt="2020-03-10T13:47:13.628" v="1880" actId="13926"/>
        <pc:sldMkLst>
          <pc:docMk/>
          <pc:sldMk cId="190271716" sldId="259"/>
        </pc:sldMkLst>
        <pc:spChg chg="add mod">
          <ac:chgData name="jiaejiae0015@gmail.com" userId="b2439ae87e604dd7" providerId="LiveId" clId="{5B5B72B3-EABD-472B-9145-D30C0C2B5505}" dt="2020-03-10T13:47:13.628" v="1880" actId="13926"/>
          <ac:spMkLst>
            <pc:docMk/>
            <pc:sldMk cId="190271716" sldId="259"/>
            <ac:spMk id="2" creationId="{65421960-07B2-4C99-BAC1-CD5BD9F2D041}"/>
          </ac:spMkLst>
        </pc:spChg>
        <pc:spChg chg="add del mod ord">
          <ac:chgData name="jiaejiae0015@gmail.com" userId="b2439ae87e604dd7" providerId="LiveId" clId="{5B5B72B3-EABD-472B-9145-D30C0C2B5505}" dt="2020-03-10T13:46:42.180" v="1864" actId="478"/>
          <ac:spMkLst>
            <pc:docMk/>
            <pc:sldMk cId="190271716" sldId="259"/>
            <ac:spMk id="5" creationId="{2CDD4FE8-AC12-4E36-A6D9-67362CDC749B}"/>
          </ac:spMkLst>
        </pc:spChg>
        <pc:spChg chg="add del mod">
          <ac:chgData name="jiaejiae0015@gmail.com" userId="b2439ae87e604dd7" providerId="LiveId" clId="{5B5B72B3-EABD-472B-9145-D30C0C2B5505}" dt="2020-03-10T13:46:36.845" v="1862" actId="478"/>
          <ac:spMkLst>
            <pc:docMk/>
            <pc:sldMk cId="190271716" sldId="259"/>
            <ac:spMk id="7" creationId="{1F2FC94E-4E86-4099-9A70-89986F289FEE}"/>
          </ac:spMkLst>
        </pc:spChg>
        <pc:picChg chg="add del">
          <ac:chgData name="jiaejiae0015@gmail.com" userId="b2439ae87e604dd7" providerId="LiveId" clId="{5B5B72B3-EABD-472B-9145-D30C0C2B5505}" dt="2020-03-10T13:32:43.450" v="1051" actId="478"/>
          <ac:picMkLst>
            <pc:docMk/>
            <pc:sldMk cId="190271716" sldId="259"/>
            <ac:picMk id="3" creationId="{F04D089A-963C-4E06-A556-99231119C5A9}"/>
          </ac:picMkLst>
        </pc:picChg>
        <pc:picChg chg="add del mod">
          <ac:chgData name="jiaejiae0015@gmail.com" userId="b2439ae87e604dd7" providerId="LiveId" clId="{5B5B72B3-EABD-472B-9145-D30C0C2B5505}" dt="2020-03-10T13:46:39.965" v="1863" actId="478"/>
          <ac:picMkLst>
            <pc:docMk/>
            <pc:sldMk cId="190271716" sldId="259"/>
            <ac:picMk id="4" creationId="{0679AFC7-2887-4944-B99C-7A8FA0E76400}"/>
          </ac:picMkLst>
        </pc:picChg>
        <pc:picChg chg="add del mod">
          <ac:chgData name="jiaejiae0015@gmail.com" userId="b2439ae87e604dd7" providerId="LiveId" clId="{5B5B72B3-EABD-472B-9145-D30C0C2B5505}" dt="2020-03-10T13:46:39.965" v="1863" actId="478"/>
          <ac:picMkLst>
            <pc:docMk/>
            <pc:sldMk cId="190271716" sldId="259"/>
            <ac:picMk id="6" creationId="{3E976385-B1DF-4A21-9FD2-4A986BB5699E}"/>
          </ac:picMkLst>
        </pc:picChg>
        <pc:picChg chg="add del mod">
          <ac:chgData name="jiaejiae0015@gmail.com" userId="b2439ae87e604dd7" providerId="LiveId" clId="{5B5B72B3-EABD-472B-9145-D30C0C2B5505}" dt="2020-03-10T13:36:54.868" v="1490" actId="21"/>
          <ac:picMkLst>
            <pc:docMk/>
            <pc:sldMk cId="190271716" sldId="259"/>
            <ac:picMk id="8" creationId="{06B38E57-719E-4291-967F-6E3EE9F8C98B}"/>
          </ac:picMkLst>
        </pc:picChg>
      </pc:sldChg>
      <pc:sldChg chg="addSp modSp add mod">
        <pc:chgData name="jiaejiae0015@gmail.com" userId="b2439ae87e604dd7" providerId="LiveId" clId="{5B5B72B3-EABD-472B-9145-D30C0C2B5505}" dt="2020-03-10T13:37:16.883" v="1497" actId="1076"/>
        <pc:sldMkLst>
          <pc:docMk/>
          <pc:sldMk cId="802213277" sldId="260"/>
        </pc:sldMkLst>
        <pc:spChg chg="add mod">
          <ac:chgData name="jiaejiae0015@gmail.com" userId="b2439ae87e604dd7" providerId="LiveId" clId="{5B5B72B3-EABD-472B-9145-D30C0C2B5505}" dt="2020-03-10T13:37:16.883" v="1497" actId="1076"/>
          <ac:spMkLst>
            <pc:docMk/>
            <pc:sldMk cId="802213277" sldId="260"/>
            <ac:spMk id="3" creationId="{7CF6F49A-C12E-4C89-8E17-9CD50FD0A825}"/>
          </ac:spMkLst>
        </pc:spChg>
        <pc:picChg chg="add mod">
          <ac:chgData name="jiaejiae0015@gmail.com" userId="b2439ae87e604dd7" providerId="LiveId" clId="{5B5B72B3-EABD-472B-9145-D30C0C2B5505}" dt="2020-03-10T13:37:07.781" v="1495" actId="1076"/>
          <ac:picMkLst>
            <pc:docMk/>
            <pc:sldMk cId="802213277" sldId="260"/>
            <ac:picMk id="2" creationId="{7536F69E-274A-4FAE-9336-81893F1FF656}"/>
          </ac:picMkLst>
        </pc:picChg>
      </pc:sldChg>
      <pc:sldChg chg="addSp delSp modSp add mod">
        <pc:chgData name="jiaejiae0015@gmail.com" userId="b2439ae87e604dd7" providerId="LiveId" clId="{5B5B72B3-EABD-472B-9145-D30C0C2B5505}" dt="2020-03-10T13:47:34.242" v="1881" actId="1076"/>
        <pc:sldMkLst>
          <pc:docMk/>
          <pc:sldMk cId="165265753" sldId="261"/>
        </pc:sldMkLst>
        <pc:spChg chg="add mod">
          <ac:chgData name="jiaejiae0015@gmail.com" userId="b2439ae87e604dd7" providerId="LiveId" clId="{5B5B72B3-EABD-472B-9145-D30C0C2B5505}" dt="2020-03-10T13:47:34.242" v="1881" actId="1076"/>
          <ac:spMkLst>
            <pc:docMk/>
            <pc:sldMk cId="165265753" sldId="261"/>
            <ac:spMk id="4" creationId="{460AF1C7-F1ED-4B69-961C-EA34D41C6A0B}"/>
          </ac:spMkLst>
        </pc:spChg>
        <pc:spChg chg="add mod">
          <ac:chgData name="jiaejiae0015@gmail.com" userId="b2439ae87e604dd7" providerId="LiveId" clId="{5B5B72B3-EABD-472B-9145-D30C0C2B5505}" dt="2020-03-10T13:43:30.323" v="1806" actId="1076"/>
          <ac:spMkLst>
            <pc:docMk/>
            <pc:sldMk cId="165265753" sldId="261"/>
            <ac:spMk id="5" creationId="{F4B06741-BBFE-4FBD-8B46-96302C051A49}"/>
          </ac:spMkLst>
        </pc:spChg>
        <pc:picChg chg="add del">
          <ac:chgData name="jiaejiae0015@gmail.com" userId="b2439ae87e604dd7" providerId="LiveId" clId="{5B5B72B3-EABD-472B-9145-D30C0C2B5505}" dt="2020-03-10T13:39:18.552" v="1500" actId="478"/>
          <ac:picMkLst>
            <pc:docMk/>
            <pc:sldMk cId="165265753" sldId="261"/>
            <ac:picMk id="2" creationId="{4922CA64-C095-4E43-B127-6886F5A4B770}"/>
          </ac:picMkLst>
        </pc:picChg>
        <pc:picChg chg="add mod">
          <ac:chgData name="jiaejiae0015@gmail.com" userId="b2439ae87e604dd7" providerId="LiveId" clId="{5B5B72B3-EABD-472B-9145-D30C0C2B5505}" dt="2020-03-10T13:43:27.634" v="1805" actId="14100"/>
          <ac:picMkLst>
            <pc:docMk/>
            <pc:sldMk cId="165265753" sldId="261"/>
            <ac:picMk id="3" creationId="{3D86A9AE-7736-48CE-AD87-F76D40D37D73}"/>
          </ac:picMkLst>
        </pc:picChg>
      </pc:sldChg>
      <pc:sldChg chg="addSp delSp modSp add mod">
        <pc:chgData name="jiaejiae0015@gmail.com" userId="b2439ae87e604dd7" providerId="LiveId" clId="{5B5B72B3-EABD-472B-9145-D30C0C2B5505}" dt="2020-03-10T13:46:28.064" v="1860" actId="14100"/>
        <pc:sldMkLst>
          <pc:docMk/>
          <pc:sldMk cId="432819422" sldId="262"/>
        </pc:sldMkLst>
        <pc:spChg chg="del">
          <ac:chgData name="jiaejiae0015@gmail.com" userId="b2439ae87e604dd7" providerId="LiveId" clId="{5B5B72B3-EABD-472B-9145-D30C0C2B5505}" dt="2020-03-10T13:43:43.021" v="1808" actId="478"/>
          <ac:spMkLst>
            <pc:docMk/>
            <pc:sldMk cId="432819422" sldId="262"/>
            <ac:spMk id="2" creationId="{65421960-07B2-4C99-BAC1-CD5BD9F2D041}"/>
          </ac:spMkLst>
        </pc:spChg>
        <pc:spChg chg="mod">
          <ac:chgData name="jiaejiae0015@gmail.com" userId="b2439ae87e604dd7" providerId="LiveId" clId="{5B5B72B3-EABD-472B-9145-D30C0C2B5505}" dt="2020-03-10T13:45:37.970" v="1846" actId="20577"/>
          <ac:spMkLst>
            <pc:docMk/>
            <pc:sldMk cId="432819422" sldId="262"/>
            <ac:spMk id="5" creationId="{2CDD4FE8-AC12-4E36-A6D9-67362CDC749B}"/>
          </ac:spMkLst>
        </pc:spChg>
        <pc:spChg chg="mod">
          <ac:chgData name="jiaejiae0015@gmail.com" userId="b2439ae87e604dd7" providerId="LiveId" clId="{5B5B72B3-EABD-472B-9145-D30C0C2B5505}" dt="2020-03-10T13:44:20.473" v="1818" actId="14100"/>
          <ac:spMkLst>
            <pc:docMk/>
            <pc:sldMk cId="432819422" sldId="262"/>
            <ac:spMk id="7" creationId="{1F2FC94E-4E86-4099-9A70-89986F289FEE}"/>
          </ac:spMkLst>
        </pc:spChg>
        <pc:spChg chg="add mod">
          <ac:chgData name="jiaejiae0015@gmail.com" userId="b2439ae87e604dd7" providerId="LiveId" clId="{5B5B72B3-EABD-472B-9145-D30C0C2B5505}" dt="2020-03-10T13:44:55.573" v="1835" actId="1076"/>
          <ac:spMkLst>
            <pc:docMk/>
            <pc:sldMk cId="432819422" sldId="262"/>
            <ac:spMk id="8" creationId="{156128F7-71B5-4CF2-BC5D-65E2DEAE67A9}"/>
          </ac:spMkLst>
        </pc:spChg>
        <pc:spChg chg="add mod">
          <ac:chgData name="jiaejiae0015@gmail.com" userId="b2439ae87e604dd7" providerId="LiveId" clId="{5B5B72B3-EABD-472B-9145-D30C0C2B5505}" dt="2020-03-10T13:46:12.403" v="1854" actId="1076"/>
          <ac:spMkLst>
            <pc:docMk/>
            <pc:sldMk cId="432819422" sldId="262"/>
            <ac:spMk id="9" creationId="{07B7E6E6-7B75-4659-BB3E-CCDB636A2EA5}"/>
          </ac:spMkLst>
        </pc:spChg>
        <pc:spChg chg="add mod">
          <ac:chgData name="jiaejiae0015@gmail.com" userId="b2439ae87e604dd7" providerId="LiveId" clId="{5B5B72B3-EABD-472B-9145-D30C0C2B5505}" dt="2020-03-10T13:46:21.752" v="1857" actId="14100"/>
          <ac:spMkLst>
            <pc:docMk/>
            <pc:sldMk cId="432819422" sldId="262"/>
            <ac:spMk id="10" creationId="{E9FA5551-E26F-4F33-9502-CF658B85C8E0}"/>
          </ac:spMkLst>
        </pc:spChg>
        <pc:spChg chg="add mod">
          <ac:chgData name="jiaejiae0015@gmail.com" userId="b2439ae87e604dd7" providerId="LiveId" clId="{5B5B72B3-EABD-472B-9145-D30C0C2B5505}" dt="2020-03-10T13:46:28.064" v="1860" actId="14100"/>
          <ac:spMkLst>
            <pc:docMk/>
            <pc:sldMk cId="432819422" sldId="262"/>
            <ac:spMk id="11" creationId="{711D4D79-C013-4AEE-99A5-16170867D687}"/>
          </ac:spMkLst>
        </pc:spChg>
        <pc:picChg chg="mod">
          <ac:chgData name="jiaejiae0015@gmail.com" userId="b2439ae87e604dd7" providerId="LiveId" clId="{5B5B72B3-EABD-472B-9145-D30C0C2B5505}" dt="2020-03-10T13:46:10.483" v="1853" actId="1076"/>
          <ac:picMkLst>
            <pc:docMk/>
            <pc:sldMk cId="432819422" sldId="262"/>
            <ac:picMk id="4" creationId="{0679AFC7-2887-4944-B99C-7A8FA0E76400}"/>
          </ac:picMkLst>
        </pc:picChg>
        <pc:picChg chg="mod">
          <ac:chgData name="jiaejiae0015@gmail.com" userId="b2439ae87e604dd7" providerId="LiveId" clId="{5B5B72B3-EABD-472B-9145-D30C0C2B5505}" dt="2020-03-10T13:45:22.583" v="1843" actId="1076"/>
          <ac:picMkLst>
            <pc:docMk/>
            <pc:sldMk cId="432819422" sldId="262"/>
            <ac:picMk id="6" creationId="{3E976385-B1DF-4A21-9FD2-4A986BB5699E}"/>
          </ac:picMkLst>
        </pc:picChg>
      </pc:sldChg>
    </pc:docChg>
  </pc:docChgLst>
  <pc:docChgLst>
    <pc:chgData name="jiaejiae0015@gmail.com" userId="b2439ae87e604dd7" providerId="LiveId" clId="{183954F7-89C7-4F7E-9299-BC7CF6D368F3}"/>
    <pc:docChg chg="custSel modSld">
      <pc:chgData name="jiaejiae0015@gmail.com" userId="b2439ae87e604dd7" providerId="LiveId" clId="{183954F7-89C7-4F7E-9299-BC7CF6D368F3}" dt="2020-03-10T13:51:52.021" v="63" actId="14100"/>
      <pc:docMkLst>
        <pc:docMk/>
      </pc:docMkLst>
      <pc:sldChg chg="addSp delSp modSp mod">
        <pc:chgData name="jiaejiae0015@gmail.com" userId="b2439ae87e604dd7" providerId="LiveId" clId="{183954F7-89C7-4F7E-9299-BC7CF6D368F3}" dt="2020-03-10T13:51:52.021" v="63" actId="14100"/>
        <pc:sldMkLst>
          <pc:docMk/>
          <pc:sldMk cId="2863277231" sldId="256"/>
        </pc:sldMkLst>
        <pc:picChg chg="add mod">
          <ac:chgData name="jiaejiae0015@gmail.com" userId="b2439ae87e604dd7" providerId="LiveId" clId="{183954F7-89C7-4F7E-9299-BC7CF6D368F3}" dt="2020-03-10T13:51:52.021" v="63" actId="14100"/>
          <ac:picMkLst>
            <pc:docMk/>
            <pc:sldMk cId="2863277231" sldId="256"/>
            <ac:picMk id="2" creationId="{A0C0D5F2-E3A3-478A-964D-A6B6A57EB284}"/>
          </ac:picMkLst>
        </pc:picChg>
        <pc:picChg chg="del">
          <ac:chgData name="jiaejiae0015@gmail.com" userId="b2439ae87e604dd7" providerId="LiveId" clId="{183954F7-89C7-4F7E-9299-BC7CF6D368F3}" dt="2020-03-10T13:51:43.320" v="58" actId="478"/>
          <ac:picMkLst>
            <pc:docMk/>
            <pc:sldMk cId="2863277231" sldId="256"/>
            <ac:picMk id="9" creationId="{A14174F7-F4DC-4886-8D87-5A98AFDBBA64}"/>
          </ac:picMkLst>
        </pc:picChg>
      </pc:sldChg>
      <pc:sldChg chg="modSp mod">
        <pc:chgData name="jiaejiae0015@gmail.com" userId="b2439ae87e604dd7" providerId="LiveId" clId="{183954F7-89C7-4F7E-9299-BC7CF6D368F3}" dt="2020-03-10T13:51:05.204" v="57" actId="20577"/>
        <pc:sldMkLst>
          <pc:docMk/>
          <pc:sldMk cId="509646010" sldId="257"/>
        </pc:sldMkLst>
        <pc:spChg chg="mod">
          <ac:chgData name="jiaejiae0015@gmail.com" userId="b2439ae87e604dd7" providerId="LiveId" clId="{183954F7-89C7-4F7E-9299-BC7CF6D368F3}" dt="2020-03-10T13:51:00.947" v="55"/>
          <ac:spMkLst>
            <pc:docMk/>
            <pc:sldMk cId="509646010" sldId="257"/>
            <ac:spMk id="2" creationId="{B7205E84-5F09-4180-8B54-3D68A94C2A4F}"/>
          </ac:spMkLst>
        </pc:spChg>
        <pc:spChg chg="mod">
          <ac:chgData name="jiaejiae0015@gmail.com" userId="b2439ae87e604dd7" providerId="LiveId" clId="{183954F7-89C7-4F7E-9299-BC7CF6D368F3}" dt="2020-03-10T13:51:05.204" v="57" actId="20577"/>
          <ac:spMkLst>
            <pc:docMk/>
            <pc:sldMk cId="509646010" sldId="257"/>
            <ac:spMk id="13" creationId="{65E97B8F-316F-492B-AAD2-3A471B270CA9}"/>
          </ac:spMkLst>
        </pc:spChg>
      </pc:sldChg>
      <pc:sldChg chg="addSp delSp modSp mod">
        <pc:chgData name="jiaejiae0015@gmail.com" userId="b2439ae87e604dd7" providerId="LiveId" clId="{183954F7-89C7-4F7E-9299-BC7CF6D368F3}" dt="2020-03-10T13:50:40.972" v="25" actId="1076"/>
        <pc:sldMkLst>
          <pc:docMk/>
          <pc:sldMk cId="802213277" sldId="260"/>
        </pc:sldMkLst>
        <pc:spChg chg="del mod">
          <ac:chgData name="jiaejiae0015@gmail.com" userId="b2439ae87e604dd7" providerId="LiveId" clId="{183954F7-89C7-4F7E-9299-BC7CF6D368F3}" dt="2020-03-10T13:50:04.652" v="15" actId="478"/>
          <ac:spMkLst>
            <pc:docMk/>
            <pc:sldMk cId="802213277" sldId="260"/>
            <ac:spMk id="3" creationId="{7CF6F49A-C12E-4C89-8E17-9CD50FD0A825}"/>
          </ac:spMkLst>
        </pc:spChg>
        <pc:spChg chg="add del mod">
          <ac:chgData name="jiaejiae0015@gmail.com" userId="b2439ae87e604dd7" providerId="LiveId" clId="{183954F7-89C7-4F7E-9299-BC7CF6D368F3}" dt="2020-03-10T13:50:37.282" v="24" actId="478"/>
          <ac:spMkLst>
            <pc:docMk/>
            <pc:sldMk cId="802213277" sldId="260"/>
            <ac:spMk id="5" creationId="{B58C0571-779C-4C72-A3F3-35B933A2CC12}"/>
          </ac:spMkLst>
        </pc:spChg>
        <pc:picChg chg="del">
          <ac:chgData name="jiaejiae0015@gmail.com" userId="b2439ae87e604dd7" providerId="LiveId" clId="{183954F7-89C7-4F7E-9299-BC7CF6D368F3}" dt="2020-03-10T13:50:00.775" v="12" actId="478"/>
          <ac:picMkLst>
            <pc:docMk/>
            <pc:sldMk cId="802213277" sldId="260"/>
            <ac:picMk id="2" creationId="{7536F69E-274A-4FAE-9336-81893F1FF656}"/>
          </ac:picMkLst>
        </pc:picChg>
        <pc:picChg chg="add del mod">
          <ac:chgData name="jiaejiae0015@gmail.com" userId="b2439ae87e604dd7" providerId="LiveId" clId="{183954F7-89C7-4F7E-9299-BC7CF6D368F3}" dt="2020-03-10T13:50:32.267" v="21" actId="478"/>
          <ac:picMkLst>
            <pc:docMk/>
            <pc:sldMk cId="802213277" sldId="260"/>
            <ac:picMk id="4" creationId="{616A53A3-07EA-441E-8A7F-C0659DAF1A29}"/>
          </ac:picMkLst>
        </pc:picChg>
        <pc:picChg chg="add mod">
          <ac:chgData name="jiaejiae0015@gmail.com" userId="b2439ae87e604dd7" providerId="LiveId" clId="{183954F7-89C7-4F7E-9299-BC7CF6D368F3}" dt="2020-03-10T13:50:40.972" v="25" actId="1076"/>
          <ac:picMkLst>
            <pc:docMk/>
            <pc:sldMk cId="802213277" sldId="260"/>
            <ac:picMk id="6" creationId="{571EF606-C6EA-485D-8FB9-58C2D1D4A438}"/>
          </ac:picMkLst>
        </pc:picChg>
      </pc:sldChg>
      <pc:sldChg chg="addSp delSp modSp mod">
        <pc:chgData name="jiaejiae0015@gmail.com" userId="b2439ae87e604dd7" providerId="LiveId" clId="{183954F7-89C7-4F7E-9299-BC7CF6D368F3}" dt="2020-03-10T13:49:26.483" v="9" actId="1076"/>
        <pc:sldMkLst>
          <pc:docMk/>
          <pc:sldMk cId="432819422" sldId="262"/>
        </pc:sldMkLst>
        <pc:spChg chg="del">
          <ac:chgData name="jiaejiae0015@gmail.com" userId="b2439ae87e604dd7" providerId="LiveId" clId="{183954F7-89C7-4F7E-9299-BC7CF6D368F3}" dt="2020-03-10T13:49:15.842" v="4" actId="478"/>
          <ac:spMkLst>
            <pc:docMk/>
            <pc:sldMk cId="432819422" sldId="262"/>
            <ac:spMk id="5" creationId="{2CDD4FE8-AC12-4E36-A6D9-67362CDC749B}"/>
          </ac:spMkLst>
        </pc:spChg>
        <pc:spChg chg="del">
          <ac:chgData name="jiaejiae0015@gmail.com" userId="b2439ae87e604dd7" providerId="LiveId" clId="{183954F7-89C7-4F7E-9299-BC7CF6D368F3}" dt="2020-03-10T13:49:17.923" v="5" actId="478"/>
          <ac:spMkLst>
            <pc:docMk/>
            <pc:sldMk cId="432819422" sldId="262"/>
            <ac:spMk id="7" creationId="{1F2FC94E-4E86-4099-9A70-89986F289FEE}"/>
          </ac:spMkLst>
        </pc:spChg>
        <pc:spChg chg="del">
          <ac:chgData name="jiaejiae0015@gmail.com" userId="b2439ae87e604dd7" providerId="LiveId" clId="{183954F7-89C7-4F7E-9299-BC7CF6D368F3}" dt="2020-03-10T13:49:15.842" v="4" actId="478"/>
          <ac:spMkLst>
            <pc:docMk/>
            <pc:sldMk cId="432819422" sldId="262"/>
            <ac:spMk id="8" creationId="{156128F7-71B5-4CF2-BC5D-65E2DEAE67A9}"/>
          </ac:spMkLst>
        </pc:spChg>
        <pc:spChg chg="del">
          <ac:chgData name="jiaejiae0015@gmail.com" userId="b2439ae87e604dd7" providerId="LiveId" clId="{183954F7-89C7-4F7E-9299-BC7CF6D368F3}" dt="2020-03-10T13:49:15.842" v="4" actId="478"/>
          <ac:spMkLst>
            <pc:docMk/>
            <pc:sldMk cId="432819422" sldId="262"/>
            <ac:spMk id="10" creationId="{E9FA5551-E26F-4F33-9502-CF658B85C8E0}"/>
          </ac:spMkLst>
        </pc:spChg>
        <pc:picChg chg="add mod">
          <ac:chgData name="jiaejiae0015@gmail.com" userId="b2439ae87e604dd7" providerId="LiveId" clId="{183954F7-89C7-4F7E-9299-BC7CF6D368F3}" dt="2020-03-10T13:49:26.483" v="9" actId="1076"/>
          <ac:picMkLst>
            <pc:docMk/>
            <pc:sldMk cId="432819422" sldId="262"/>
            <ac:picMk id="2" creationId="{3B0FD026-AEE0-4611-9D5A-EF8CBE3B36AE}"/>
          </ac:picMkLst>
        </pc:picChg>
        <pc:picChg chg="del">
          <ac:chgData name="jiaejiae0015@gmail.com" userId="b2439ae87e604dd7" providerId="LiveId" clId="{183954F7-89C7-4F7E-9299-BC7CF6D368F3}" dt="2020-03-10T13:49:09.046" v="0" actId="478"/>
          <ac:picMkLst>
            <pc:docMk/>
            <pc:sldMk cId="432819422" sldId="262"/>
            <ac:picMk id="6" creationId="{3E976385-B1DF-4A21-9FD2-4A986BB569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A033F-DF0E-4707-9853-2643CB21A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CF7B27-AE6D-4B8A-84C8-288ABE1D5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382BD-F715-425C-9C75-D14029CD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6C3F-61DE-451D-BEC5-313D09171588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A5A7B-44A3-49B7-8B03-3C7A731D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526FB-26E2-4A3B-AEE2-76FCF0AD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F9F1-4939-4F9B-BE8E-C07E97F88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9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0D131-A917-4841-9969-90C96A07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A9DA75-F67F-4FEA-9E7D-2ECE12671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0105A-0D46-4413-936E-AB73CACA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6C3F-61DE-451D-BEC5-313D09171588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26807-F3A3-454D-98EE-E42EAB43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1B885-92A9-4A18-BB96-9BB58DBE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F9F1-4939-4F9B-BE8E-C07E97F88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1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94F27D-4D4F-4098-9E70-518A2473F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E79304-BF88-431B-810D-C0D4DDABD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84A9D-AA66-4623-86AB-9570A168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6C3F-61DE-451D-BEC5-313D09171588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FCDF6-BBEA-440D-8539-468F72D8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AC515-7755-466F-B10A-6CF97AB4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F9F1-4939-4F9B-BE8E-C07E97F88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8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BD680-0975-43AA-A8AD-5F52EBF4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5BAC7-A94F-4C43-938A-0E83BEC9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191C6-75C6-411F-8F31-75BF49E1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6C3F-61DE-451D-BEC5-313D09171588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8DC97-7621-404D-AA21-06FF787F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B3FF8-6C50-4EBE-A093-C741C052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F9F1-4939-4F9B-BE8E-C07E97F88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CDFF-AD4C-4CE8-B7B9-363A958E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D569E-CD6F-4017-8478-53586EA4A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366B1-84FE-4FED-9A9C-28E09177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6C3F-61DE-451D-BEC5-313D09171588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E05E3-4FE6-460E-A3BD-E9CF8DD6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90311-EDCC-4443-8030-619E7108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F9F1-4939-4F9B-BE8E-C07E97F88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9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046A-514C-4314-97FE-1B812469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A9C34-2DF7-4F98-B88F-E833F7E4D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D97CE0-C326-42A7-80A8-7893715A6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8198-08A2-4AC9-819E-B8A7B52C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6C3F-61DE-451D-BEC5-313D09171588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16A08-4F40-4B46-AACB-E4080F7B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13E61B-C0DC-43BB-86E8-55E9E4C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F9F1-4939-4F9B-BE8E-C07E97F88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4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20AEA-0B11-4E93-8152-552CEAA5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5E0EF-2CFA-4D66-B26E-5B39F8C03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4950A-76C1-4FFE-968B-6010DBF2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082114-AF76-4EF4-9EF0-CD3CF51BB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625E6E-AE1C-4F8E-B2BF-7FB587D91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09C339-E456-4B76-AA4B-98EBDB4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6C3F-61DE-451D-BEC5-313D09171588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8A5A0D-4647-4290-8747-3FF5DC6F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4CD840-5755-46A0-B1EB-A3A3369E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F9F1-4939-4F9B-BE8E-C07E97F88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2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F0CB4-661D-4076-AE13-51568E25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79DBBD-D746-42E3-891E-DC0CA215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6C3F-61DE-451D-BEC5-313D09171588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3A2CF-20D1-4F4D-872E-0C1876A0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ED1D18-691D-4CAA-8C94-D9F8BE88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F9F1-4939-4F9B-BE8E-C07E97F88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0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BF1415-1068-45FD-82B2-81F87483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6C3F-61DE-451D-BEC5-313D09171588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63DAA7-8503-404C-B1B2-9317C95C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FDCFE4-AB6B-4753-8903-78C629B3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F9F1-4939-4F9B-BE8E-C07E97F88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F67B3-6E99-42C1-B11A-846EC650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60CBF-0FE6-45ED-A673-A57D6125C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3EEDE-FF86-42B5-9795-820B1DC7B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9D37F-5CF2-4AE2-90DF-B4A017F6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6C3F-61DE-451D-BEC5-313D09171588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A5617-54D3-439B-8E8A-8062F0C7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20D30-8D6F-4FCB-AAA2-00E04772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F9F1-4939-4F9B-BE8E-C07E97F88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6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424CF-C3CE-4817-86C5-AA6DA349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A54893-5878-4DA8-82FF-6BED71E52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4E1DCF-18D3-4165-9540-B560CF1EA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2DE6E-1416-4805-B8E4-62542637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6C3F-61DE-451D-BEC5-313D09171588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0DDAE-2346-4CD0-8C26-BF2AD927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D97EC3-2E05-4088-8E06-67AA44AE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F9F1-4939-4F9B-BE8E-C07E97F88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67117D-6AF7-485C-8134-CE2E216F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82094-7799-42CB-BF98-93B167D9F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FB70F-F2B7-4D50-A376-3E7E07B31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6C3F-61DE-451D-BEC5-313D09171588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B5523-7B20-48C7-BED3-77FC10F47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7862A-5EB0-4BC9-92F0-EF29B784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F9F1-4939-4F9B-BE8E-C07E97F88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8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intro/intro2_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13F032-8A09-4D7D-8AE1-55662218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41" y="2356830"/>
            <a:ext cx="6943725" cy="981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4853EF-97B7-4C71-AB2A-F54F1B72594E}"/>
              </a:ext>
            </a:extLst>
          </p:cNvPr>
          <p:cNvSpPr txBox="1"/>
          <p:nvPr/>
        </p:nvSpPr>
        <p:spPr>
          <a:xfrm>
            <a:off x="483764" y="1132513"/>
            <a:ext cx="332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https://backlog.com/git-tutorial/kr/intro/intro2_1.html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6E288-F7C6-45B0-9AF6-42E2FABE2A8B}"/>
              </a:ext>
            </a:extLst>
          </p:cNvPr>
          <p:cNvSpPr txBox="1"/>
          <p:nvPr/>
        </p:nvSpPr>
        <p:spPr>
          <a:xfrm>
            <a:off x="483764" y="594433"/>
            <a:ext cx="598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여기에 들어가셔서 </a:t>
            </a:r>
            <a:r>
              <a:rPr lang="en-US" altLang="ko-KR" dirty="0"/>
              <a:t>“</a:t>
            </a:r>
            <a:r>
              <a:rPr lang="ko-KR" altLang="en-US" dirty="0"/>
              <a:t>초기설정</a:t>
            </a:r>
            <a:r>
              <a:rPr lang="en-US" altLang="ko-KR" dirty="0"/>
              <a:t>”</a:t>
            </a:r>
            <a:r>
              <a:rPr lang="ko-KR" altLang="en-US" dirty="0"/>
              <a:t>까지만 해주시면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40631-62F3-41A3-8C4C-076EB1A969D3}"/>
              </a:ext>
            </a:extLst>
          </p:cNvPr>
          <p:cNvSpPr txBox="1"/>
          <p:nvPr/>
        </p:nvSpPr>
        <p:spPr>
          <a:xfrm>
            <a:off x="483764" y="1947592"/>
            <a:ext cx="448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확인할 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CB883E-D817-42D8-A263-F96DFA782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29" y="3352223"/>
            <a:ext cx="3076575" cy="19327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341F2A6-36EC-48AF-B0A2-D7920F1F67C2}"/>
              </a:ext>
            </a:extLst>
          </p:cNvPr>
          <p:cNvSpPr/>
          <p:nvPr/>
        </p:nvSpPr>
        <p:spPr>
          <a:xfrm>
            <a:off x="850083" y="4180177"/>
            <a:ext cx="2919369" cy="343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2B57FD-67A8-43EB-92FA-4A8F18CE0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484" y="3436395"/>
            <a:ext cx="6553200" cy="1857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3A4600-E183-4ACF-ADBC-F2C40F955277}"/>
              </a:ext>
            </a:extLst>
          </p:cNvPr>
          <p:cNvSpPr/>
          <p:nvPr/>
        </p:nvSpPr>
        <p:spPr>
          <a:xfrm>
            <a:off x="5306035" y="4565650"/>
            <a:ext cx="2919369" cy="343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00BFC-ED80-4DB5-BB3F-35C1900BAC68}"/>
              </a:ext>
            </a:extLst>
          </p:cNvPr>
          <p:cNvSpPr txBox="1"/>
          <p:nvPr/>
        </p:nvSpPr>
        <p:spPr>
          <a:xfrm>
            <a:off x="8337955" y="4405016"/>
            <a:ext cx="21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잊지 말고 이거까지 </a:t>
            </a:r>
            <a:endParaRPr lang="en-US" altLang="ko-KR" dirty="0"/>
          </a:p>
          <a:p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8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927436-72D5-4459-AC0A-0E6BF5CA5439}"/>
              </a:ext>
            </a:extLst>
          </p:cNvPr>
          <p:cNvSpPr txBox="1"/>
          <p:nvPr/>
        </p:nvSpPr>
        <p:spPr>
          <a:xfrm>
            <a:off x="246543" y="276073"/>
            <a:ext cx="5662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작업을 담을 폴더를 만들어주세요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폴더이름</a:t>
            </a:r>
            <a:r>
              <a:rPr lang="en-US" altLang="ko-KR" dirty="0"/>
              <a:t>,</a:t>
            </a:r>
            <a:r>
              <a:rPr lang="ko-KR" altLang="en-US" dirty="0"/>
              <a:t>위치는 상관없어요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폴더를 선택하고</a:t>
            </a:r>
            <a:r>
              <a:rPr lang="en-US" altLang="ko-KR" dirty="0"/>
              <a:t> </a:t>
            </a:r>
            <a:r>
              <a:rPr lang="ko-KR" altLang="en-US" dirty="0"/>
              <a:t>마우스 우측버튼을 눌러서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저장소 여기에 만들기를 선택해주세요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나오는 모든 화면은 그냥 </a:t>
            </a:r>
            <a:r>
              <a:rPr lang="en-US" altLang="ko-KR" dirty="0"/>
              <a:t>ok</a:t>
            </a:r>
            <a:r>
              <a:rPr lang="ko-KR" altLang="en-US" dirty="0"/>
              <a:t>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F1AAF84-DCE2-4D64-A5CD-66D6B6FCF4F4}"/>
              </a:ext>
            </a:extLst>
          </p:cNvPr>
          <p:cNvGrpSpPr/>
          <p:nvPr/>
        </p:nvGrpSpPr>
        <p:grpSpPr>
          <a:xfrm>
            <a:off x="246543" y="2303697"/>
            <a:ext cx="6710787" cy="4278230"/>
            <a:chOff x="556733" y="2302933"/>
            <a:chExt cx="6710787" cy="42782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F917AAE-ECF2-4EF5-AE3F-FC7A4B24A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733" y="2302933"/>
              <a:ext cx="4791924" cy="427823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6E37BE-9E28-467D-861F-E4E025CB7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2695" y="3013298"/>
              <a:ext cx="4314825" cy="28575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4F5E408-2B52-451D-8644-0A650E269FE2}"/>
              </a:ext>
            </a:extLst>
          </p:cNvPr>
          <p:cNvSpPr txBox="1"/>
          <p:nvPr/>
        </p:nvSpPr>
        <p:spPr>
          <a:xfrm>
            <a:off x="6184786" y="1051235"/>
            <a:ext cx="566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만드신 폴더를 다시 마우스 우측버튼으로 누르시고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TorstoiseGit</a:t>
            </a:r>
            <a:r>
              <a:rPr lang="en-US" altLang="ko-KR" dirty="0"/>
              <a:t>-</a:t>
            </a:r>
            <a:r>
              <a:rPr lang="ko-KR" altLang="en-US" dirty="0"/>
              <a:t>설정에 들어가주세요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C0D5F2-E3A3-478A-964D-A6B6A57EB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330" y="1697566"/>
            <a:ext cx="4504305" cy="50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7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05E84-5F09-4180-8B54-3D68A94C2A4F}"/>
              </a:ext>
            </a:extLst>
          </p:cNvPr>
          <p:cNvSpPr txBox="1"/>
          <p:nvPr/>
        </p:nvSpPr>
        <p:spPr>
          <a:xfrm>
            <a:off x="6858712" y="615493"/>
            <a:ext cx="566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https://github.com/wichan7/GradRoject.git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1FACC7-3A52-46C1-A963-6A648C948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0" y="1224530"/>
            <a:ext cx="7250885" cy="5314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8600C-C2A8-4E8C-956E-CED3DBF7167D}"/>
              </a:ext>
            </a:extLst>
          </p:cNvPr>
          <p:cNvSpPr txBox="1"/>
          <p:nvPr/>
        </p:nvSpPr>
        <p:spPr>
          <a:xfrm>
            <a:off x="7441035" y="1161839"/>
            <a:ext cx="449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여기에 위에 적힌 주소를 넣어주세요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것들은 아무것도 안 건드려도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69B02B-6C35-4F74-B69B-8D3CD778302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9689997" y="984825"/>
            <a:ext cx="0" cy="16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A2D78B-C5DA-471E-9DF9-0E851CB83F2C}"/>
              </a:ext>
            </a:extLst>
          </p:cNvPr>
          <p:cNvSpPr/>
          <p:nvPr/>
        </p:nvSpPr>
        <p:spPr>
          <a:xfrm>
            <a:off x="3815592" y="2256639"/>
            <a:ext cx="3474441" cy="251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8B26589-1AD1-484B-8BD7-44C1F8F79EBE}"/>
              </a:ext>
            </a:extLst>
          </p:cNvPr>
          <p:cNvCxnSpPr>
            <a:stCxn id="8" idx="3"/>
            <a:endCxn id="4" idx="2"/>
          </p:cNvCxnSpPr>
          <p:nvPr/>
        </p:nvCxnSpPr>
        <p:spPr>
          <a:xfrm flipV="1">
            <a:off x="7290033" y="1808170"/>
            <a:ext cx="2399964" cy="574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E97B8F-316F-492B-AAD2-3A471B270CA9}"/>
              </a:ext>
            </a:extLst>
          </p:cNvPr>
          <p:cNvSpPr txBox="1"/>
          <p:nvPr/>
        </p:nvSpPr>
        <p:spPr>
          <a:xfrm>
            <a:off x="7503927" y="3105834"/>
            <a:ext cx="4497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여기까지 하시면</a:t>
            </a:r>
            <a:r>
              <a:rPr lang="en-US" altLang="ko-KR" dirty="0"/>
              <a:t>, </a:t>
            </a:r>
            <a:r>
              <a:rPr lang="ko-KR" altLang="en-US" dirty="0"/>
              <a:t>아마 해당 폴더에</a:t>
            </a:r>
            <a:endParaRPr lang="en-US" altLang="ko-KR" dirty="0"/>
          </a:p>
          <a:p>
            <a:r>
              <a:rPr lang="ko-KR" altLang="en-US" dirty="0"/>
              <a:t>졸업작품파일이 다운될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확인해주세요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964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21960-07B2-4C99-BAC1-CD5BD9F2D041}"/>
              </a:ext>
            </a:extLst>
          </p:cNvPr>
          <p:cNvSpPr txBox="1"/>
          <p:nvPr/>
        </p:nvSpPr>
        <p:spPr>
          <a:xfrm>
            <a:off x="654343" y="2367602"/>
            <a:ext cx="11081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여기서부터 중요합니다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앞으로 작업을 하시게 되면</a:t>
            </a:r>
            <a:r>
              <a:rPr lang="en-US" altLang="ko-KR" sz="2400" dirty="0"/>
              <a:t>, </a:t>
            </a:r>
            <a:r>
              <a:rPr lang="ko-KR" altLang="en-US" sz="2400" dirty="0"/>
              <a:t>동시에 공유를 하려고 지금까지의 작업을 했는데요</a:t>
            </a:r>
            <a:r>
              <a:rPr lang="en-US" altLang="ko-KR" sz="2400" dirty="0"/>
              <a:t>,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맡으신 작업을 하고나서 반드시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“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커밋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“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푸쉬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를 해야 합니다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027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79AFC7-2887-4944-B99C-7A8FA0E76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5" y="1354706"/>
            <a:ext cx="3130207" cy="5234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B7E6E6-7B75-4659-BB3E-CCDB636A2EA5}"/>
              </a:ext>
            </a:extLst>
          </p:cNvPr>
          <p:cNvSpPr txBox="1"/>
          <p:nvPr/>
        </p:nvSpPr>
        <p:spPr>
          <a:xfrm>
            <a:off x="161735" y="154377"/>
            <a:ext cx="3197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작업을 끝내고나서 작업 폴더를 오른쪽버튼 누르시고</a:t>
            </a:r>
            <a:r>
              <a:rPr lang="en-US" altLang="ko-KR" dirty="0"/>
              <a:t>, git</a:t>
            </a:r>
            <a:r>
              <a:rPr lang="ko-KR" altLang="en-US" dirty="0" err="1"/>
              <a:t>커밋을</a:t>
            </a:r>
            <a:r>
              <a:rPr lang="ko-KR" altLang="en-US" dirty="0"/>
              <a:t> 누르시면</a:t>
            </a:r>
            <a:endParaRPr lang="en-US" altLang="ko-KR" dirty="0"/>
          </a:p>
          <a:p>
            <a:r>
              <a:rPr lang="ko-KR" altLang="en-US" dirty="0"/>
              <a:t>해당 화면이 뜹니다</a:t>
            </a:r>
            <a:r>
              <a:rPr lang="en-US" altLang="ko-KR" dirty="0"/>
              <a:t>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1D4D79-C013-4AEE-99A5-16170867D687}"/>
              </a:ext>
            </a:extLst>
          </p:cNvPr>
          <p:cNvSpPr/>
          <p:nvPr/>
        </p:nvSpPr>
        <p:spPr>
          <a:xfrm>
            <a:off x="161735" y="3331002"/>
            <a:ext cx="3130207" cy="541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0FD026-AEE0-4611-9D5A-EF8CBE3B3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23" y="238588"/>
            <a:ext cx="7948219" cy="618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1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71EF606-C6EA-485D-8FB9-58C2D1D4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63" y="704001"/>
            <a:ext cx="96869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1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86A9AE-7736-48CE-AD87-F76D40D3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634470"/>
            <a:ext cx="5852677" cy="5834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0AF1C7-F1ED-4B69-961C-EA34D41C6A0B}"/>
              </a:ext>
            </a:extLst>
          </p:cNvPr>
          <p:cNvSpPr txBox="1"/>
          <p:nvPr/>
        </p:nvSpPr>
        <p:spPr>
          <a:xfrm>
            <a:off x="6578056" y="1399680"/>
            <a:ext cx="4538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분들이 수정한 사항을 반영한</a:t>
            </a:r>
            <a:endParaRPr lang="en-US" altLang="ko-KR" dirty="0"/>
          </a:p>
          <a:p>
            <a:r>
              <a:rPr lang="ko-KR" altLang="en-US" dirty="0"/>
              <a:t>파일을 받기위해서는 </a:t>
            </a:r>
            <a:endParaRPr lang="en-US" altLang="ko-KR" dirty="0"/>
          </a:p>
          <a:p>
            <a:r>
              <a:rPr lang="ko-KR" altLang="en-US" dirty="0"/>
              <a:t>작업 폴더</a:t>
            </a:r>
            <a:r>
              <a:rPr lang="en-US" altLang="ko-KR" dirty="0"/>
              <a:t>-</a:t>
            </a:r>
            <a:r>
              <a:rPr lang="ko-KR" altLang="en-US" dirty="0"/>
              <a:t>마우스 우측클릭</a:t>
            </a:r>
            <a:r>
              <a:rPr lang="en-US" altLang="ko-KR" dirty="0"/>
              <a:t>-</a:t>
            </a:r>
            <a:r>
              <a:rPr lang="en-US" altLang="ko-KR" dirty="0" err="1"/>
              <a:t>TorseToiseGit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가져와 병합하기</a:t>
            </a:r>
            <a:r>
              <a:rPr lang="en-US" altLang="ko-KR" dirty="0"/>
              <a:t>”</a:t>
            </a:r>
            <a:r>
              <a:rPr lang="ko-KR" altLang="en-US" dirty="0"/>
              <a:t>를 눌러주세요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06741-BBFE-4FBD-8B46-96302C051A49}"/>
              </a:ext>
            </a:extLst>
          </p:cNvPr>
          <p:cNvSpPr/>
          <p:nvPr/>
        </p:nvSpPr>
        <p:spPr>
          <a:xfrm>
            <a:off x="3778461" y="1049403"/>
            <a:ext cx="2029205" cy="541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176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jiaejiae0015@gmail.com</dc:creator>
  <cp:lastModifiedBy>강위찬</cp:lastModifiedBy>
  <cp:revision>4</cp:revision>
  <dcterms:created xsi:type="dcterms:W3CDTF">2020-03-10T12:50:54Z</dcterms:created>
  <dcterms:modified xsi:type="dcterms:W3CDTF">2020-03-11T06:36:06Z</dcterms:modified>
</cp:coreProperties>
</file>