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F5F5F5"/>
    <a:srgbClr val="F6F6F6"/>
    <a:srgbClr val="F9F5E3"/>
    <a:srgbClr val="F8F3DC"/>
    <a:srgbClr val="05C7F5"/>
    <a:srgbClr val="336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7" autoAdjust="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8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6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45D2-D434-4E44-A9BB-0267DA2EB6C0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FD7B-C056-419A-8993-8141E1AA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F1EFFA8-BD03-43BC-9CBA-91D0ED57FBA5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2402468" y="606702"/>
            <a:chExt cx="1721070" cy="3059672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CE4CF864-C69E-4389-A08B-C5F0A39EC25A}"/>
                </a:ext>
              </a:extLst>
            </p:cNvPr>
            <p:cNvGrpSpPr/>
            <p:nvPr/>
          </p:nvGrpSpPr>
          <p:grpSpPr>
            <a:xfrm>
              <a:off x="2402468" y="606702"/>
              <a:ext cx="1721070" cy="3059672"/>
              <a:chOff x="8682422" y="690221"/>
              <a:chExt cx="2879016" cy="51182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="" xmlns:a16="http://schemas.microsoft.com/office/drawing/2014/main" id="{F969BB75-659B-4DAC-BBF6-3B7614C3FA2F}"/>
                  </a:ext>
                </a:extLst>
              </p:cNvPr>
              <p:cNvGrpSpPr/>
              <p:nvPr/>
            </p:nvGrpSpPr>
            <p:grpSpPr>
              <a:xfrm>
                <a:off x="8682422" y="690221"/>
                <a:ext cx="2879016" cy="5118240"/>
                <a:chOff x="7403417" y="314841"/>
                <a:chExt cx="3503437" cy="6228318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="" xmlns:a16="http://schemas.microsoft.com/office/drawing/2014/main" id="{917DB415-7FCB-4ECF-978D-FB8568726FEA}"/>
                    </a:ext>
                  </a:extLst>
                </p:cNvPr>
                <p:cNvGrpSpPr/>
                <p:nvPr/>
              </p:nvGrpSpPr>
              <p:grpSpPr>
                <a:xfrm>
                  <a:off x="7403417" y="314841"/>
                  <a:ext cx="3503437" cy="6228318"/>
                  <a:chOff x="4998114" y="761994"/>
                  <a:chExt cx="2286005" cy="4064000"/>
                </a:xfrm>
              </p:grpSpPr>
              <p:sp>
                <p:nvSpPr>
                  <p:cNvPr id="11" name="Background">
                    <a:extLst>
                      <a:ext uri="{FF2B5EF4-FFF2-40B4-BE49-F238E27FC236}">
                        <a16:creationId xmlns="" xmlns:a16="http://schemas.microsoft.com/office/drawing/2014/main" id="{941C9109-BF7E-4283-A417-7CBADB6D4514}"/>
                      </a:ext>
                    </a:extLst>
                  </p:cNvPr>
                  <p:cNvSpPr/>
                  <p:nvPr/>
                </p:nvSpPr>
                <p:spPr>
                  <a:xfrm>
                    <a:off x="4998119" y="761994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9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" name="Status Bar">
                    <a:extLst>
                      <a:ext uri="{FF2B5EF4-FFF2-40B4-BE49-F238E27FC236}">
                        <a16:creationId xmlns="" xmlns:a16="http://schemas.microsoft.com/office/drawing/2014/main" id="{AC28FB78-3485-4FFE-B660-9C1004262F6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4" y="761994"/>
                    <a:ext cx="2286000" cy="152400"/>
                    <a:chOff x="595683" y="1268402"/>
                    <a:chExt cx="2286000" cy="152400"/>
                  </a:xfrm>
                </p:grpSpPr>
                <p:sp>
                  <p:nvSpPr>
                    <p:cNvPr id="18" name="System Bar Container">
                      <a:extLst>
                        <a:ext uri="{FF2B5EF4-FFF2-40B4-BE49-F238E27FC236}">
                          <a16:creationId xmlns="" xmlns:a16="http://schemas.microsoft.com/office/drawing/2014/main" id="{8F28BC25-3088-47EA-8D28-E230CE4FE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3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Time">
                      <a:extLst>
                        <a:ext uri="{FF2B5EF4-FFF2-40B4-BE49-F238E27FC236}">
                          <a16:creationId xmlns="" xmlns:a16="http://schemas.microsoft.com/office/drawing/2014/main" id="{3BD7A140-495A-4CF1-BAE7-48E2C2B702A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20" name="Battery">
                      <a:extLst>
                        <a:ext uri="{FF2B5EF4-FFF2-40B4-BE49-F238E27FC236}">
                          <a16:creationId xmlns="" xmlns:a16="http://schemas.microsoft.com/office/drawing/2014/main" id="{BB561181-7A72-46F3-A1CF-C4DBBC2B8C3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27" name="Battery Part 1">
                        <a:extLst>
                          <a:ext uri="{FF2B5EF4-FFF2-40B4-BE49-F238E27FC236}">
                            <a16:creationId xmlns="" xmlns:a16="http://schemas.microsoft.com/office/drawing/2014/main" id="{02E50912-4061-4EC9-8644-BBEBE02722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8" name="Battery Part 2">
                        <a:extLst>
                          <a:ext uri="{FF2B5EF4-FFF2-40B4-BE49-F238E27FC236}">
                            <a16:creationId xmlns="" xmlns:a16="http://schemas.microsoft.com/office/drawing/2014/main" id="{0476EAB0-1C20-4F63-9F22-9540F1208C4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" name="Signal Strength">
                      <a:extLst>
                        <a:ext uri="{FF2B5EF4-FFF2-40B4-BE49-F238E27FC236}">
                          <a16:creationId xmlns="" xmlns:a16="http://schemas.microsoft.com/office/drawing/2014/main" id="{2348E5E0-0D1F-4C65-B0CC-4349A0A9D2A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25" name="Signal Strength Part 1">
                        <a:extLst>
                          <a:ext uri="{FF2B5EF4-FFF2-40B4-BE49-F238E27FC236}">
                            <a16:creationId xmlns="" xmlns:a16="http://schemas.microsoft.com/office/drawing/2014/main" id="{45B535CE-2D23-43C2-9F14-3E9C0920F3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6" name="Signal Strength Part 2">
                        <a:extLst>
                          <a:ext uri="{FF2B5EF4-FFF2-40B4-BE49-F238E27FC236}">
                            <a16:creationId xmlns="" xmlns:a16="http://schemas.microsoft.com/office/drawing/2014/main" id="{2C14F9B2-8C9D-41F6-842C-D46872B6C2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" name="WiFi">
                      <a:extLst>
                        <a:ext uri="{FF2B5EF4-FFF2-40B4-BE49-F238E27FC236}">
                          <a16:creationId xmlns="" xmlns:a16="http://schemas.microsoft.com/office/drawing/2014/main" id="{43DCEB2E-1822-47EB-BC53-FD60C78EA0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23" name="WiFi Part 1">
                        <a:extLst>
                          <a:ext uri="{FF2B5EF4-FFF2-40B4-BE49-F238E27FC236}">
                            <a16:creationId xmlns="" xmlns:a16="http://schemas.microsoft.com/office/drawing/2014/main" id="{81C8ECC1-AA24-4EBE-AB78-E28253D516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" name="WiFi Part 2">
                        <a:extLst>
                          <a:ext uri="{FF2B5EF4-FFF2-40B4-BE49-F238E27FC236}">
                            <a16:creationId xmlns="" xmlns:a16="http://schemas.microsoft.com/office/drawing/2014/main" id="{7C7E9321-E171-48E2-AC34-06E50FB71A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" name="Navigation Bar">
                    <a:extLst>
                      <a:ext uri="{FF2B5EF4-FFF2-40B4-BE49-F238E27FC236}">
                        <a16:creationId xmlns="" xmlns:a16="http://schemas.microsoft.com/office/drawing/2014/main" id="{D80E051A-D287-40AF-8A47-CBB469C45D31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7" y="4521194"/>
                    <a:ext cx="2286000" cy="304800"/>
                    <a:chOff x="1517650" y="4775200"/>
                    <a:chExt cx="2286000" cy="304800"/>
                  </a:xfrm>
                </p:grpSpPr>
                <p:sp>
                  <p:nvSpPr>
                    <p:cNvPr id="14" name="Navigation Bar Container">
                      <a:extLst>
                        <a:ext uri="{FF2B5EF4-FFF2-40B4-BE49-F238E27FC236}">
                          <a16:creationId xmlns="" xmlns:a16="http://schemas.microsoft.com/office/drawing/2014/main" id="{82F80D0A-C5F7-4DBE-B474-C049C78D3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650" y="4775200"/>
                      <a:ext cx="2286000" cy="30480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" name="Back">
                      <a:extLst>
                        <a:ext uri="{FF2B5EF4-FFF2-40B4-BE49-F238E27FC236}">
                          <a16:creationId xmlns="" xmlns:a16="http://schemas.microsoft.com/office/drawing/2014/main" id="{798E30A3-9460-42AD-AA56-0B5A4182C91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" name="Home">
                      <a:extLst>
                        <a:ext uri="{FF2B5EF4-FFF2-40B4-BE49-F238E27FC236}">
                          <a16:creationId xmlns="" xmlns:a16="http://schemas.microsoft.com/office/drawing/2014/main" id="{BCF471F8-6E42-485A-AC49-F1E468ACF3D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Recents">
                      <a:extLst>
                        <a:ext uri="{FF2B5EF4-FFF2-40B4-BE49-F238E27FC236}">
                          <a16:creationId xmlns="" xmlns:a16="http://schemas.microsoft.com/office/drawing/2014/main" id="{3BCD5CC2-B33A-41CB-8EDB-2CD82781B46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" name="사각형: 둥근 모서리 34">
                  <a:extLst>
                    <a:ext uri="{FF2B5EF4-FFF2-40B4-BE49-F238E27FC236}">
                      <a16:creationId xmlns="" xmlns:a16="http://schemas.microsoft.com/office/drawing/2014/main" id="{F5ED56BE-4853-41A4-9BC4-3AEDAF7F2E62}"/>
                    </a:ext>
                  </a:extLst>
                </p:cNvPr>
                <p:cNvSpPr/>
                <p:nvPr/>
              </p:nvSpPr>
              <p:spPr>
                <a:xfrm>
                  <a:off x="7501416" y="4164563"/>
                  <a:ext cx="3292859" cy="5954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39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</a:rPr>
                    <a:t>승객</a:t>
                  </a:r>
                </a:p>
              </p:txBody>
            </p:sp>
          </p:grpSp>
          <p:sp>
            <p:nvSpPr>
              <p:cNvPr id="8" name="사각형: 둥근 모서리 36">
                <a:extLst>
                  <a:ext uri="{FF2B5EF4-FFF2-40B4-BE49-F238E27FC236}">
                    <a16:creationId xmlns="" xmlns:a16="http://schemas.microsoft.com/office/drawing/2014/main" id="{081FA652-27DD-43DA-8D99-5E27685C7AC6}"/>
                  </a:ext>
                </a:extLst>
              </p:cNvPr>
              <p:cNvSpPr/>
              <p:nvPr/>
            </p:nvSpPr>
            <p:spPr>
              <a:xfrm>
                <a:off x="8762954" y="4487760"/>
                <a:ext cx="2705970" cy="4893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39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</a:rPr>
                  <a:t>기사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B3F53E3-69BF-4D68-8A37-676FBD17C05B}"/>
                </a:ext>
              </a:extLst>
            </p:cNvPr>
            <p:cNvSpPr txBox="1"/>
            <p:nvPr/>
          </p:nvSpPr>
          <p:spPr>
            <a:xfrm>
              <a:off x="2986500" y="1088400"/>
              <a:ext cx="545831" cy="22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하이퀵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4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86724" y="902867"/>
            <a:ext cx="2749172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74" y="934667"/>
            <a:ext cx="277856" cy="277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2786"/>
            <a:ext cx="221618" cy="2216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589F025-0573-4EA5-BD97-13BDEF07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1937744"/>
            <a:ext cx="2592288" cy="249936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DEC46B3-3C59-459A-875A-8E6971B581E4}"/>
              </a:ext>
            </a:extLst>
          </p:cNvPr>
          <p:cNvSpPr/>
          <p:nvPr/>
        </p:nvSpPr>
        <p:spPr>
          <a:xfrm flipH="1" flipV="1">
            <a:off x="1835696" y="2852936"/>
            <a:ext cx="129034" cy="123948"/>
          </a:xfrm>
          <a:prstGeom prst="ellipse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82810" y="1398766"/>
            <a:ext cx="2369870" cy="369332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0329" y="14034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중랑구 면목동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86724" y="4653136"/>
            <a:ext cx="2757491" cy="0"/>
          </a:xfrm>
          <a:prstGeom prst="line">
            <a:avLst/>
          </a:prstGeom>
          <a:ln w="12700">
            <a:solidFill>
              <a:srgbClr val="F6F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971601" y="4797152"/>
            <a:ext cx="2566729" cy="360040"/>
          </a:xfrm>
          <a:prstGeom prst="round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수락하</a:t>
            </a:r>
            <a:r>
              <a:rPr lang="ko-KR" altLang="en-US" dirty="0"/>
              <a:t>기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801564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수락 하기 누르면 뜨는 다이얼 로그</a:t>
            </a:r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다이얼로그 이용하면 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6724" y="902867"/>
            <a:ext cx="2757491" cy="4363802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81773" y="1588150"/>
            <a:ext cx="2171943" cy="22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71" y="1628800"/>
            <a:ext cx="1643395" cy="10166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7670" y="2636912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예약은 고객과의 약속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443771" y="2996952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수락하시겠습니까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8641" y="34369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  아니요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283968" y="1675447"/>
            <a:ext cx="285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아니요 하면 </a:t>
            </a:r>
            <a:r>
              <a:rPr lang="en-US" altLang="ko-KR" dirty="0" err="1" smtClean="0"/>
              <a:t>dialog.dimiss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 하면 수</a:t>
            </a:r>
            <a:r>
              <a:rPr lang="ko-KR" altLang="en-US" dirty="0"/>
              <a:t>락</a:t>
            </a:r>
          </a:p>
        </p:txBody>
      </p:sp>
    </p:spTree>
    <p:extLst>
      <p:ext uri="{BB962C8B-B14F-4D97-AF65-F5344CB8AC3E}">
        <p14:creationId xmlns:p14="http://schemas.microsoft.com/office/powerpoint/2010/main" val="6119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86724" y="902867"/>
            <a:ext cx="2749172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74" y="934667"/>
            <a:ext cx="277856" cy="27785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2786"/>
            <a:ext cx="221618" cy="22161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9581"/>
            <a:ext cx="256673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1844824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#d6d6d6</a:t>
            </a:r>
          </a:p>
          <a:p>
            <a:r>
              <a:rPr lang="ko-KR" altLang="en-US" dirty="0" smtClean="0"/>
              <a:t>시간 기사 이름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77177" y="4599712"/>
            <a:ext cx="1118426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수락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2315522" y="4599712"/>
            <a:ext cx="1136756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거</a:t>
            </a:r>
            <a:r>
              <a:rPr lang="ko-KR" altLang="en-US" sz="1100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0209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F1EFFA8-BD03-43BC-9CBA-91D0ED57FBA5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2402468" y="606702"/>
            <a:chExt cx="1721070" cy="3059672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CE4CF864-C69E-4389-A08B-C5F0A39EC25A}"/>
                </a:ext>
              </a:extLst>
            </p:cNvPr>
            <p:cNvGrpSpPr/>
            <p:nvPr/>
          </p:nvGrpSpPr>
          <p:grpSpPr>
            <a:xfrm>
              <a:off x="2402468" y="606702"/>
              <a:ext cx="1721070" cy="3059672"/>
              <a:chOff x="8682422" y="690221"/>
              <a:chExt cx="2879016" cy="51182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="" xmlns:a16="http://schemas.microsoft.com/office/drawing/2014/main" id="{F969BB75-659B-4DAC-BBF6-3B7614C3FA2F}"/>
                  </a:ext>
                </a:extLst>
              </p:cNvPr>
              <p:cNvGrpSpPr/>
              <p:nvPr/>
            </p:nvGrpSpPr>
            <p:grpSpPr>
              <a:xfrm>
                <a:off x="8682422" y="690221"/>
                <a:ext cx="2879016" cy="5118240"/>
                <a:chOff x="7403417" y="314841"/>
                <a:chExt cx="3503437" cy="6228318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="" xmlns:a16="http://schemas.microsoft.com/office/drawing/2014/main" id="{917DB415-7FCB-4ECF-978D-FB8568726FEA}"/>
                    </a:ext>
                  </a:extLst>
                </p:cNvPr>
                <p:cNvGrpSpPr/>
                <p:nvPr/>
              </p:nvGrpSpPr>
              <p:grpSpPr>
                <a:xfrm>
                  <a:off x="7403417" y="314841"/>
                  <a:ext cx="3503437" cy="6228318"/>
                  <a:chOff x="4998114" y="761994"/>
                  <a:chExt cx="2286005" cy="4064000"/>
                </a:xfrm>
              </p:grpSpPr>
              <p:sp>
                <p:nvSpPr>
                  <p:cNvPr id="11" name="Background">
                    <a:extLst>
                      <a:ext uri="{FF2B5EF4-FFF2-40B4-BE49-F238E27FC236}">
                        <a16:creationId xmlns="" xmlns:a16="http://schemas.microsoft.com/office/drawing/2014/main" id="{941C9109-BF7E-4283-A417-7CBADB6D4514}"/>
                      </a:ext>
                    </a:extLst>
                  </p:cNvPr>
                  <p:cNvSpPr/>
                  <p:nvPr/>
                </p:nvSpPr>
                <p:spPr>
                  <a:xfrm>
                    <a:off x="4998119" y="761994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9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" name="Status Bar">
                    <a:extLst>
                      <a:ext uri="{FF2B5EF4-FFF2-40B4-BE49-F238E27FC236}">
                        <a16:creationId xmlns="" xmlns:a16="http://schemas.microsoft.com/office/drawing/2014/main" id="{AC28FB78-3485-4FFE-B660-9C1004262F6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4" y="761994"/>
                    <a:ext cx="2286000" cy="152400"/>
                    <a:chOff x="595683" y="1268402"/>
                    <a:chExt cx="2286000" cy="152400"/>
                  </a:xfrm>
                </p:grpSpPr>
                <p:sp>
                  <p:nvSpPr>
                    <p:cNvPr id="18" name="System Bar Container">
                      <a:extLst>
                        <a:ext uri="{FF2B5EF4-FFF2-40B4-BE49-F238E27FC236}">
                          <a16:creationId xmlns="" xmlns:a16="http://schemas.microsoft.com/office/drawing/2014/main" id="{8F28BC25-3088-47EA-8D28-E230CE4FE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3" y="1268402"/>
                      <a:ext cx="2286000" cy="152400"/>
                    </a:xfrm>
                    <a:prstGeom prst="rect">
                      <a:avLst/>
                    </a:prstGeom>
                    <a:solidFill>
                      <a:srgbClr val="000000">
                        <a:alpha val="5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Time">
                      <a:extLst>
                        <a:ext uri="{FF2B5EF4-FFF2-40B4-BE49-F238E27FC236}">
                          <a16:creationId xmlns="" xmlns:a16="http://schemas.microsoft.com/office/drawing/2014/main" id="{3BD7A140-495A-4CF1-BAE7-48E2C2B702A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26121" y="1314082"/>
                      <a:ext cx="193854" cy="61041"/>
                    </a:xfrm>
                    <a:custGeom>
                      <a:avLst/>
                      <a:gdLst>
                        <a:gd name="T0" fmla="*/ 10 w 122"/>
                        <a:gd name="T1" fmla="*/ 6 h 38"/>
                        <a:gd name="T2" fmla="*/ 14 w 122"/>
                        <a:gd name="T3" fmla="*/ 0 h 38"/>
                        <a:gd name="T4" fmla="*/ 52 w 122"/>
                        <a:gd name="T5" fmla="*/ 37 h 38"/>
                        <a:gd name="T6" fmla="*/ 40 w 122"/>
                        <a:gd name="T7" fmla="*/ 20 h 38"/>
                        <a:gd name="T8" fmla="*/ 46 w 122"/>
                        <a:gd name="T9" fmla="*/ 12 h 38"/>
                        <a:gd name="T10" fmla="*/ 44 w 122"/>
                        <a:gd name="T11" fmla="*/ 5 h 38"/>
                        <a:gd name="T12" fmla="*/ 36 w 122"/>
                        <a:gd name="T13" fmla="*/ 4 h 38"/>
                        <a:gd name="T14" fmla="*/ 32 w 122"/>
                        <a:gd name="T15" fmla="*/ 11 h 38"/>
                        <a:gd name="T16" fmla="*/ 30 w 122"/>
                        <a:gd name="T17" fmla="*/ 3 h 38"/>
                        <a:gd name="T18" fmla="*/ 44 w 122"/>
                        <a:gd name="T19" fmla="*/ 0 h 38"/>
                        <a:gd name="T20" fmla="*/ 51 w 122"/>
                        <a:gd name="T21" fmla="*/ 9 h 38"/>
                        <a:gd name="T22" fmla="*/ 46 w 122"/>
                        <a:gd name="T23" fmla="*/ 19 h 38"/>
                        <a:gd name="T24" fmla="*/ 52 w 122"/>
                        <a:gd name="T25" fmla="*/ 33 h 38"/>
                        <a:gd name="T26" fmla="*/ 58 w 122"/>
                        <a:gd name="T27" fmla="*/ 33 h 38"/>
                        <a:gd name="T28" fmla="*/ 63 w 122"/>
                        <a:gd name="T29" fmla="*/ 35 h 38"/>
                        <a:gd name="T30" fmla="*/ 58 w 122"/>
                        <a:gd name="T31" fmla="*/ 36 h 38"/>
                        <a:gd name="T32" fmla="*/ 58 w 122"/>
                        <a:gd name="T33" fmla="*/ 10 h 38"/>
                        <a:gd name="T34" fmla="*/ 63 w 122"/>
                        <a:gd name="T35" fmla="*/ 12 h 38"/>
                        <a:gd name="T36" fmla="*/ 58 w 122"/>
                        <a:gd name="T37" fmla="*/ 14 h 38"/>
                        <a:gd name="T38" fmla="*/ 80 w 122"/>
                        <a:gd name="T39" fmla="*/ 16 h 38"/>
                        <a:gd name="T40" fmla="*/ 87 w 122"/>
                        <a:gd name="T41" fmla="*/ 12 h 38"/>
                        <a:gd name="T42" fmla="*/ 81 w 122"/>
                        <a:gd name="T43" fmla="*/ 3 h 38"/>
                        <a:gd name="T44" fmla="*/ 75 w 122"/>
                        <a:gd name="T45" fmla="*/ 7 h 38"/>
                        <a:gd name="T46" fmla="*/ 70 w 122"/>
                        <a:gd name="T47" fmla="*/ 6 h 38"/>
                        <a:gd name="T48" fmla="*/ 81 w 122"/>
                        <a:gd name="T49" fmla="*/ 0 h 38"/>
                        <a:gd name="T50" fmla="*/ 91 w 122"/>
                        <a:gd name="T51" fmla="*/ 5 h 38"/>
                        <a:gd name="T52" fmla="*/ 91 w 122"/>
                        <a:gd name="T53" fmla="*/ 14 h 38"/>
                        <a:gd name="T54" fmla="*/ 89 w 122"/>
                        <a:gd name="T55" fmla="*/ 20 h 38"/>
                        <a:gd name="T56" fmla="*/ 93 w 122"/>
                        <a:gd name="T57" fmla="*/ 27 h 38"/>
                        <a:gd name="T58" fmla="*/ 85 w 122"/>
                        <a:gd name="T59" fmla="*/ 37 h 38"/>
                        <a:gd name="T60" fmla="*/ 73 w 122"/>
                        <a:gd name="T61" fmla="*/ 35 h 38"/>
                        <a:gd name="T62" fmla="*/ 74 w 122"/>
                        <a:gd name="T63" fmla="*/ 27 h 38"/>
                        <a:gd name="T64" fmla="*/ 78 w 122"/>
                        <a:gd name="T65" fmla="*/ 33 h 38"/>
                        <a:gd name="T66" fmla="*/ 86 w 122"/>
                        <a:gd name="T67" fmla="*/ 32 h 38"/>
                        <a:gd name="T68" fmla="*/ 87 w 122"/>
                        <a:gd name="T69" fmla="*/ 24 h 38"/>
                        <a:gd name="T70" fmla="*/ 80 w 122"/>
                        <a:gd name="T71" fmla="*/ 20 h 38"/>
                        <a:gd name="T72" fmla="*/ 122 w 122"/>
                        <a:gd name="T73" fmla="*/ 21 h 38"/>
                        <a:gd name="T74" fmla="*/ 115 w 122"/>
                        <a:gd name="T75" fmla="*/ 37 h 38"/>
                        <a:gd name="T76" fmla="*/ 102 w 122"/>
                        <a:gd name="T77" fmla="*/ 34 h 38"/>
                        <a:gd name="T78" fmla="*/ 99 w 122"/>
                        <a:gd name="T79" fmla="*/ 16 h 38"/>
                        <a:gd name="T80" fmla="*/ 106 w 122"/>
                        <a:gd name="T81" fmla="*/ 0 h 38"/>
                        <a:gd name="T82" fmla="*/ 119 w 122"/>
                        <a:gd name="T83" fmla="*/ 3 h 38"/>
                        <a:gd name="T84" fmla="*/ 122 w 122"/>
                        <a:gd name="T85" fmla="*/ 21 h 38"/>
                        <a:gd name="T86" fmla="*/ 116 w 122"/>
                        <a:gd name="T87" fmla="*/ 6 h 38"/>
                        <a:gd name="T88" fmla="*/ 108 w 122"/>
                        <a:gd name="T89" fmla="*/ 4 h 38"/>
                        <a:gd name="T90" fmla="*/ 104 w 122"/>
                        <a:gd name="T91" fmla="*/ 15 h 38"/>
                        <a:gd name="T92" fmla="*/ 105 w 122"/>
                        <a:gd name="T93" fmla="*/ 31 h 38"/>
                        <a:gd name="T94" fmla="*/ 114 w 122"/>
                        <a:gd name="T95" fmla="*/ 33 h 38"/>
                        <a:gd name="T96" fmla="*/ 117 w 122"/>
                        <a:gd name="T97" fmla="*/ 22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2" h="38">
                          <a:moveTo>
                            <a:pt x="14" y="37"/>
                          </a:moveTo>
                          <a:cubicBezTo>
                            <a:pt x="10" y="37"/>
                            <a:pt x="10" y="37"/>
                            <a:pt x="10" y="37"/>
                          </a:cubicBezTo>
                          <a:cubicBezTo>
                            <a:pt x="10" y="6"/>
                            <a:pt x="10" y="6"/>
                            <a:pt x="10" y="6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lnTo>
                            <a:pt x="14" y="37"/>
                          </a:lnTo>
                          <a:close/>
                          <a:moveTo>
                            <a:pt x="52" y="37"/>
                          </a:moveTo>
                          <a:cubicBezTo>
                            <a:pt x="28" y="37"/>
                            <a:pt x="28" y="37"/>
                            <a:pt x="28" y="37"/>
                          </a:cubicBezTo>
                          <a:cubicBezTo>
                            <a:pt x="28" y="34"/>
                            <a:pt x="28" y="34"/>
                            <a:pt x="28" y="34"/>
                          </a:cubicBezTo>
                          <a:cubicBezTo>
                            <a:pt x="40" y="20"/>
                            <a:pt x="40" y="20"/>
                            <a:pt x="40" y="20"/>
                          </a:cubicBezTo>
                          <a:cubicBezTo>
                            <a:pt x="41" y="19"/>
                            <a:pt x="42" y="18"/>
                            <a:pt x="43" y="17"/>
                          </a:cubicBezTo>
                          <a:cubicBezTo>
                            <a:pt x="44" y="16"/>
                            <a:pt x="44" y="15"/>
                            <a:pt x="45" y="14"/>
                          </a:cubicBezTo>
                          <a:cubicBezTo>
                            <a:pt x="45" y="14"/>
                            <a:pt x="45" y="13"/>
                            <a:pt x="46" y="12"/>
                          </a:cubicBezTo>
                          <a:cubicBezTo>
                            <a:pt x="46" y="11"/>
                            <a:pt x="46" y="11"/>
                            <a:pt x="46" y="10"/>
                          </a:cubicBezTo>
                          <a:cubicBezTo>
                            <a:pt x="46" y="9"/>
                            <a:pt x="46" y="8"/>
                            <a:pt x="45" y="7"/>
                          </a:cubicBezTo>
                          <a:cubicBezTo>
                            <a:pt x="45" y="7"/>
                            <a:pt x="45" y="6"/>
                            <a:pt x="44" y="5"/>
                          </a:cubicBezTo>
                          <a:cubicBezTo>
                            <a:pt x="44" y="5"/>
                            <a:pt x="43" y="4"/>
                            <a:pt x="42" y="4"/>
                          </a:cubicBezTo>
                          <a:cubicBezTo>
                            <a:pt x="41" y="4"/>
                            <a:pt x="40" y="3"/>
                            <a:pt x="39" y="3"/>
                          </a:cubicBezTo>
                          <a:cubicBezTo>
                            <a:pt x="38" y="3"/>
                            <a:pt x="37" y="4"/>
                            <a:pt x="36" y="4"/>
                          </a:cubicBezTo>
                          <a:cubicBezTo>
                            <a:pt x="35" y="4"/>
                            <a:pt x="34" y="5"/>
                            <a:pt x="34" y="5"/>
                          </a:cubicBezTo>
                          <a:cubicBezTo>
                            <a:pt x="33" y="6"/>
                            <a:pt x="33" y="7"/>
                            <a:pt x="32" y="8"/>
                          </a:cubicBezTo>
                          <a:cubicBezTo>
                            <a:pt x="32" y="9"/>
                            <a:pt x="32" y="10"/>
                            <a:pt x="32" y="11"/>
                          </a:cubicBezTo>
                          <a:cubicBezTo>
                            <a:pt x="27" y="11"/>
                            <a:pt x="27" y="11"/>
                            <a:pt x="27" y="11"/>
                          </a:cubicBezTo>
                          <a:cubicBezTo>
                            <a:pt x="27" y="9"/>
                            <a:pt x="28" y="8"/>
                            <a:pt x="28" y="7"/>
                          </a:cubicBezTo>
                          <a:cubicBezTo>
                            <a:pt x="29" y="5"/>
                            <a:pt x="29" y="4"/>
                            <a:pt x="30" y="3"/>
                          </a:cubicBezTo>
                          <a:cubicBezTo>
                            <a:pt x="31" y="2"/>
                            <a:pt x="33" y="1"/>
                            <a:pt x="34" y="0"/>
                          </a:cubicBezTo>
                          <a:cubicBezTo>
                            <a:pt x="36" y="0"/>
                            <a:pt x="37" y="0"/>
                            <a:pt x="39" y="0"/>
                          </a:cubicBezTo>
                          <a:cubicBezTo>
                            <a:pt x="41" y="0"/>
                            <a:pt x="43" y="0"/>
                            <a:pt x="44" y="0"/>
                          </a:cubicBezTo>
                          <a:cubicBezTo>
                            <a:pt x="45" y="1"/>
                            <a:pt x="47" y="1"/>
                            <a:pt x="48" y="2"/>
                          </a:cubicBezTo>
                          <a:cubicBezTo>
                            <a:pt x="49" y="3"/>
                            <a:pt x="49" y="4"/>
                            <a:pt x="50" y="5"/>
                          </a:cubicBezTo>
                          <a:cubicBezTo>
                            <a:pt x="50" y="7"/>
                            <a:pt x="51" y="8"/>
                            <a:pt x="51" y="9"/>
                          </a:cubicBezTo>
                          <a:cubicBezTo>
                            <a:pt x="51" y="11"/>
                            <a:pt x="50" y="12"/>
                            <a:pt x="50" y="13"/>
                          </a:cubicBezTo>
                          <a:cubicBezTo>
                            <a:pt x="50" y="14"/>
                            <a:pt x="49" y="15"/>
                            <a:pt x="48" y="16"/>
                          </a:cubicBezTo>
                          <a:cubicBezTo>
                            <a:pt x="48" y="17"/>
                            <a:pt x="47" y="18"/>
                            <a:pt x="46" y="19"/>
                          </a:cubicBezTo>
                          <a:cubicBezTo>
                            <a:pt x="45" y="20"/>
                            <a:pt x="45" y="21"/>
                            <a:pt x="44" y="22"/>
                          </a:cubicBezTo>
                          <a:cubicBezTo>
                            <a:pt x="34" y="33"/>
                            <a:pt x="34" y="33"/>
                            <a:pt x="34" y="33"/>
                          </a:cubicBezTo>
                          <a:cubicBezTo>
                            <a:pt x="52" y="33"/>
                            <a:pt x="52" y="33"/>
                            <a:pt x="52" y="33"/>
                          </a:cubicBezTo>
                          <a:lnTo>
                            <a:pt x="52" y="37"/>
                          </a:lnTo>
                          <a:close/>
                          <a:moveTo>
                            <a:pt x="58" y="35"/>
                          </a:moveTo>
                          <a:cubicBezTo>
                            <a:pt x="58" y="34"/>
                            <a:pt x="58" y="33"/>
                            <a:pt x="58" y="33"/>
                          </a:cubicBezTo>
                          <a:cubicBezTo>
                            <a:pt x="59" y="32"/>
                            <a:pt x="59" y="32"/>
                            <a:pt x="60" y="32"/>
                          </a:cubicBezTo>
                          <a:cubicBezTo>
                            <a:pt x="61" y="32"/>
                            <a:pt x="62" y="32"/>
                            <a:pt x="63" y="33"/>
                          </a:cubicBezTo>
                          <a:cubicBezTo>
                            <a:pt x="63" y="33"/>
                            <a:pt x="63" y="34"/>
                            <a:pt x="63" y="35"/>
                          </a:cubicBezTo>
                          <a:cubicBezTo>
                            <a:pt x="63" y="35"/>
                            <a:pt x="63" y="36"/>
                            <a:pt x="63" y="36"/>
                          </a:cubicBezTo>
                          <a:cubicBezTo>
                            <a:pt x="62" y="37"/>
                            <a:pt x="61" y="37"/>
                            <a:pt x="60" y="37"/>
                          </a:cubicBezTo>
                          <a:cubicBezTo>
                            <a:pt x="59" y="37"/>
                            <a:pt x="59" y="37"/>
                            <a:pt x="58" y="36"/>
                          </a:cubicBezTo>
                          <a:cubicBezTo>
                            <a:pt x="58" y="36"/>
                            <a:pt x="58" y="35"/>
                            <a:pt x="58" y="35"/>
                          </a:cubicBezTo>
                          <a:close/>
                          <a:moveTo>
                            <a:pt x="58" y="12"/>
                          </a:moveTo>
                          <a:cubicBezTo>
                            <a:pt x="58" y="11"/>
                            <a:pt x="58" y="11"/>
                            <a:pt x="58" y="10"/>
                          </a:cubicBezTo>
                          <a:cubicBezTo>
                            <a:pt x="59" y="10"/>
                            <a:pt x="59" y="9"/>
                            <a:pt x="60" y="9"/>
                          </a:cubicBezTo>
                          <a:cubicBezTo>
                            <a:pt x="61" y="9"/>
                            <a:pt x="62" y="10"/>
                            <a:pt x="63" y="10"/>
                          </a:cubicBezTo>
                          <a:cubicBezTo>
                            <a:pt x="63" y="11"/>
                            <a:pt x="63" y="11"/>
                            <a:pt x="63" y="12"/>
                          </a:cubicBezTo>
                          <a:cubicBezTo>
                            <a:pt x="63" y="13"/>
                            <a:pt x="63" y="14"/>
                            <a:pt x="63" y="14"/>
                          </a:cubicBezTo>
                          <a:cubicBezTo>
                            <a:pt x="62" y="15"/>
                            <a:pt x="61" y="15"/>
                            <a:pt x="60" y="15"/>
                          </a:cubicBezTo>
                          <a:cubicBezTo>
                            <a:pt x="59" y="15"/>
                            <a:pt x="59" y="15"/>
                            <a:pt x="58" y="14"/>
                          </a:cubicBezTo>
                          <a:cubicBezTo>
                            <a:pt x="58" y="14"/>
                            <a:pt x="58" y="13"/>
                            <a:pt x="58" y="12"/>
                          </a:cubicBezTo>
                          <a:close/>
                          <a:moveTo>
                            <a:pt x="77" y="16"/>
                          </a:moveTo>
                          <a:cubicBezTo>
                            <a:pt x="80" y="16"/>
                            <a:pt x="80" y="16"/>
                            <a:pt x="80" y="16"/>
                          </a:cubicBezTo>
                          <a:cubicBezTo>
                            <a:pt x="81" y="16"/>
                            <a:pt x="82" y="16"/>
                            <a:pt x="83" y="16"/>
                          </a:cubicBezTo>
                          <a:cubicBezTo>
                            <a:pt x="84" y="15"/>
                            <a:pt x="85" y="15"/>
                            <a:pt x="85" y="14"/>
                          </a:cubicBezTo>
                          <a:cubicBezTo>
                            <a:pt x="86" y="14"/>
                            <a:pt x="87" y="13"/>
                            <a:pt x="87" y="12"/>
                          </a:cubicBezTo>
                          <a:cubicBezTo>
                            <a:pt x="87" y="12"/>
                            <a:pt x="87" y="11"/>
                            <a:pt x="87" y="10"/>
                          </a:cubicBezTo>
                          <a:cubicBezTo>
                            <a:pt x="87" y="8"/>
                            <a:pt x="87" y="6"/>
                            <a:pt x="86" y="5"/>
                          </a:cubicBezTo>
                          <a:cubicBezTo>
                            <a:pt x="85" y="4"/>
                            <a:pt x="83" y="3"/>
                            <a:pt x="81" y="3"/>
                          </a:cubicBezTo>
                          <a:cubicBezTo>
                            <a:pt x="80" y="3"/>
                            <a:pt x="79" y="4"/>
                            <a:pt x="78" y="4"/>
                          </a:cubicBezTo>
                          <a:cubicBezTo>
                            <a:pt x="77" y="4"/>
                            <a:pt x="77" y="5"/>
                            <a:pt x="76" y="5"/>
                          </a:cubicBezTo>
                          <a:cubicBezTo>
                            <a:pt x="75" y="6"/>
                            <a:pt x="75" y="6"/>
                            <a:pt x="75" y="7"/>
                          </a:cubicBezTo>
                          <a:cubicBezTo>
                            <a:pt x="74" y="8"/>
                            <a:pt x="74" y="9"/>
                            <a:pt x="74" y="10"/>
                          </a:cubicBezTo>
                          <a:cubicBezTo>
                            <a:pt x="69" y="10"/>
                            <a:pt x="69" y="10"/>
                            <a:pt x="69" y="10"/>
                          </a:cubicBezTo>
                          <a:cubicBezTo>
                            <a:pt x="69" y="8"/>
                            <a:pt x="70" y="7"/>
                            <a:pt x="70" y="6"/>
                          </a:cubicBezTo>
                          <a:cubicBezTo>
                            <a:pt x="71" y="5"/>
                            <a:pt x="72" y="3"/>
                            <a:pt x="73" y="3"/>
                          </a:cubicBezTo>
                          <a:cubicBezTo>
                            <a:pt x="74" y="2"/>
                            <a:pt x="75" y="1"/>
                            <a:pt x="76" y="0"/>
                          </a:cubicBezTo>
                          <a:cubicBezTo>
                            <a:pt x="78" y="0"/>
                            <a:pt x="79" y="0"/>
                            <a:pt x="81" y="0"/>
                          </a:cubicBezTo>
                          <a:cubicBezTo>
                            <a:pt x="82" y="0"/>
                            <a:pt x="84" y="0"/>
                            <a:pt x="85" y="0"/>
                          </a:cubicBezTo>
                          <a:cubicBezTo>
                            <a:pt x="87" y="1"/>
                            <a:pt x="88" y="1"/>
                            <a:pt x="89" y="2"/>
                          </a:cubicBezTo>
                          <a:cubicBezTo>
                            <a:pt x="90" y="3"/>
                            <a:pt x="91" y="4"/>
                            <a:pt x="91" y="5"/>
                          </a:cubicBezTo>
                          <a:cubicBezTo>
                            <a:pt x="92" y="7"/>
                            <a:pt x="92" y="8"/>
                            <a:pt x="92" y="10"/>
                          </a:cubicBezTo>
                          <a:cubicBezTo>
                            <a:pt x="92" y="11"/>
                            <a:pt x="92" y="11"/>
                            <a:pt x="92" y="12"/>
                          </a:cubicBezTo>
                          <a:cubicBezTo>
                            <a:pt x="91" y="13"/>
                            <a:pt x="91" y="14"/>
                            <a:pt x="91" y="14"/>
                          </a:cubicBezTo>
                          <a:cubicBezTo>
                            <a:pt x="90" y="15"/>
                            <a:pt x="90" y="16"/>
                            <a:pt x="89" y="16"/>
                          </a:cubicBezTo>
                          <a:cubicBezTo>
                            <a:pt x="88" y="17"/>
                            <a:pt x="87" y="18"/>
                            <a:pt x="86" y="18"/>
                          </a:cubicBezTo>
                          <a:cubicBezTo>
                            <a:pt x="87" y="18"/>
                            <a:pt x="88" y="19"/>
                            <a:pt x="89" y="20"/>
                          </a:cubicBezTo>
                          <a:cubicBezTo>
                            <a:pt x="90" y="20"/>
                            <a:pt x="91" y="21"/>
                            <a:pt x="91" y="22"/>
                          </a:cubicBezTo>
                          <a:cubicBezTo>
                            <a:pt x="92" y="22"/>
                            <a:pt x="92" y="23"/>
                            <a:pt x="92" y="24"/>
                          </a:cubicBezTo>
                          <a:cubicBezTo>
                            <a:pt x="92" y="25"/>
                            <a:pt x="93" y="26"/>
                            <a:pt x="93" y="27"/>
                          </a:cubicBezTo>
                          <a:cubicBezTo>
                            <a:pt x="93" y="28"/>
                            <a:pt x="92" y="30"/>
                            <a:pt x="92" y="31"/>
                          </a:cubicBezTo>
                          <a:cubicBezTo>
                            <a:pt x="91" y="33"/>
                            <a:pt x="90" y="34"/>
                            <a:pt x="89" y="35"/>
                          </a:cubicBezTo>
                          <a:cubicBezTo>
                            <a:pt x="88" y="36"/>
                            <a:pt x="87" y="36"/>
                            <a:pt x="85" y="37"/>
                          </a:cubicBezTo>
                          <a:cubicBezTo>
                            <a:pt x="84" y="37"/>
                            <a:pt x="83" y="38"/>
                            <a:pt x="81" y="38"/>
                          </a:cubicBezTo>
                          <a:cubicBezTo>
                            <a:pt x="79" y="38"/>
                            <a:pt x="78" y="37"/>
                            <a:pt x="76" y="37"/>
                          </a:cubicBezTo>
                          <a:cubicBezTo>
                            <a:pt x="75" y="36"/>
                            <a:pt x="74" y="36"/>
                            <a:pt x="73" y="35"/>
                          </a:cubicBezTo>
                          <a:cubicBezTo>
                            <a:pt x="71" y="34"/>
                            <a:pt x="71" y="33"/>
                            <a:pt x="70" y="32"/>
                          </a:cubicBezTo>
                          <a:cubicBezTo>
                            <a:pt x="69" y="30"/>
                            <a:pt x="69" y="29"/>
                            <a:pt x="69" y="27"/>
                          </a:cubicBezTo>
                          <a:cubicBezTo>
                            <a:pt x="74" y="27"/>
                            <a:pt x="74" y="27"/>
                            <a:pt x="74" y="27"/>
                          </a:cubicBezTo>
                          <a:cubicBezTo>
                            <a:pt x="74" y="28"/>
                            <a:pt x="74" y="29"/>
                            <a:pt x="74" y="30"/>
                          </a:cubicBezTo>
                          <a:cubicBezTo>
                            <a:pt x="75" y="31"/>
                            <a:pt x="75" y="31"/>
                            <a:pt x="76" y="32"/>
                          </a:cubicBezTo>
                          <a:cubicBezTo>
                            <a:pt x="76" y="32"/>
                            <a:pt x="77" y="33"/>
                            <a:pt x="78" y="33"/>
                          </a:cubicBezTo>
                          <a:cubicBezTo>
                            <a:pt x="79" y="34"/>
                            <a:pt x="80" y="34"/>
                            <a:pt x="81" y="34"/>
                          </a:cubicBezTo>
                          <a:cubicBezTo>
                            <a:pt x="82" y="34"/>
                            <a:pt x="83" y="34"/>
                            <a:pt x="84" y="33"/>
                          </a:cubicBezTo>
                          <a:cubicBezTo>
                            <a:pt x="85" y="33"/>
                            <a:pt x="85" y="33"/>
                            <a:pt x="86" y="32"/>
                          </a:cubicBezTo>
                          <a:cubicBezTo>
                            <a:pt x="87" y="31"/>
                            <a:pt x="87" y="31"/>
                            <a:pt x="87" y="30"/>
                          </a:cubicBezTo>
                          <a:cubicBezTo>
                            <a:pt x="88" y="29"/>
                            <a:pt x="88" y="28"/>
                            <a:pt x="88" y="27"/>
                          </a:cubicBezTo>
                          <a:cubicBezTo>
                            <a:pt x="88" y="26"/>
                            <a:pt x="88" y="25"/>
                            <a:pt x="87" y="24"/>
                          </a:cubicBezTo>
                          <a:cubicBezTo>
                            <a:pt x="87" y="23"/>
                            <a:pt x="86" y="22"/>
                            <a:pt x="86" y="22"/>
                          </a:cubicBezTo>
                          <a:cubicBezTo>
                            <a:pt x="85" y="21"/>
                            <a:pt x="84" y="21"/>
                            <a:pt x="83" y="20"/>
                          </a:cubicBezTo>
                          <a:cubicBezTo>
                            <a:pt x="82" y="20"/>
                            <a:pt x="81" y="20"/>
                            <a:pt x="80" y="20"/>
                          </a:cubicBezTo>
                          <a:cubicBezTo>
                            <a:pt x="77" y="20"/>
                            <a:pt x="77" y="20"/>
                            <a:pt x="77" y="20"/>
                          </a:cubicBezTo>
                          <a:lnTo>
                            <a:pt x="77" y="16"/>
                          </a:lnTo>
                          <a:close/>
                          <a:moveTo>
                            <a:pt x="122" y="21"/>
                          </a:moveTo>
                          <a:cubicBezTo>
                            <a:pt x="122" y="24"/>
                            <a:pt x="122" y="27"/>
                            <a:pt x="121" y="29"/>
                          </a:cubicBezTo>
                          <a:cubicBezTo>
                            <a:pt x="121" y="31"/>
                            <a:pt x="120" y="33"/>
                            <a:pt x="119" y="34"/>
                          </a:cubicBezTo>
                          <a:cubicBezTo>
                            <a:pt x="118" y="35"/>
                            <a:pt x="117" y="36"/>
                            <a:pt x="115" y="37"/>
                          </a:cubicBezTo>
                          <a:cubicBezTo>
                            <a:pt x="114" y="37"/>
                            <a:pt x="112" y="38"/>
                            <a:pt x="111" y="38"/>
                          </a:cubicBezTo>
                          <a:cubicBezTo>
                            <a:pt x="109" y="38"/>
                            <a:pt x="107" y="37"/>
                            <a:pt x="106" y="37"/>
                          </a:cubicBezTo>
                          <a:cubicBezTo>
                            <a:pt x="104" y="36"/>
                            <a:pt x="103" y="35"/>
                            <a:pt x="102" y="34"/>
                          </a:cubicBezTo>
                          <a:cubicBezTo>
                            <a:pt x="101" y="33"/>
                            <a:pt x="100" y="31"/>
                            <a:pt x="100" y="29"/>
                          </a:cubicBezTo>
                          <a:cubicBezTo>
                            <a:pt x="99" y="27"/>
                            <a:pt x="99" y="24"/>
                            <a:pt x="99" y="21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9" y="13"/>
                            <a:pt x="99" y="10"/>
                            <a:pt x="100" y="8"/>
                          </a:cubicBezTo>
                          <a:cubicBezTo>
                            <a:pt x="100" y="6"/>
                            <a:pt x="101" y="4"/>
                            <a:pt x="102" y="3"/>
                          </a:cubicBezTo>
                          <a:cubicBezTo>
                            <a:pt x="103" y="2"/>
                            <a:pt x="104" y="1"/>
                            <a:pt x="106" y="0"/>
                          </a:cubicBezTo>
                          <a:cubicBezTo>
                            <a:pt x="107" y="0"/>
                            <a:pt x="109" y="0"/>
                            <a:pt x="110" y="0"/>
                          </a:cubicBezTo>
                          <a:cubicBezTo>
                            <a:pt x="112" y="0"/>
                            <a:pt x="114" y="0"/>
                            <a:pt x="115" y="0"/>
                          </a:cubicBezTo>
                          <a:cubicBezTo>
                            <a:pt x="117" y="1"/>
                            <a:pt x="118" y="2"/>
                            <a:pt x="119" y="3"/>
                          </a:cubicBezTo>
                          <a:cubicBezTo>
                            <a:pt x="120" y="4"/>
                            <a:pt x="121" y="6"/>
                            <a:pt x="121" y="8"/>
                          </a:cubicBezTo>
                          <a:cubicBezTo>
                            <a:pt x="122" y="10"/>
                            <a:pt x="122" y="13"/>
                            <a:pt x="122" y="16"/>
                          </a:cubicBezTo>
                          <a:lnTo>
                            <a:pt x="122" y="21"/>
                          </a:lnTo>
                          <a:close/>
                          <a:moveTo>
                            <a:pt x="117" y="15"/>
                          </a:moveTo>
                          <a:cubicBezTo>
                            <a:pt x="117" y="13"/>
                            <a:pt x="117" y="11"/>
                            <a:pt x="117" y="10"/>
                          </a:cubicBezTo>
                          <a:cubicBezTo>
                            <a:pt x="117" y="8"/>
                            <a:pt x="116" y="7"/>
                            <a:pt x="116" y="6"/>
                          </a:cubicBezTo>
                          <a:cubicBezTo>
                            <a:pt x="115" y="5"/>
                            <a:pt x="114" y="4"/>
                            <a:pt x="114" y="4"/>
                          </a:cubicBezTo>
                          <a:cubicBezTo>
                            <a:pt x="113" y="4"/>
                            <a:pt x="112" y="3"/>
                            <a:pt x="110" y="3"/>
                          </a:cubicBezTo>
                          <a:cubicBezTo>
                            <a:pt x="109" y="3"/>
                            <a:pt x="108" y="4"/>
                            <a:pt x="108" y="4"/>
                          </a:cubicBezTo>
                          <a:cubicBezTo>
                            <a:pt x="107" y="4"/>
                            <a:pt x="106" y="5"/>
                            <a:pt x="105" y="6"/>
                          </a:cubicBezTo>
                          <a:cubicBezTo>
                            <a:pt x="105" y="7"/>
                            <a:pt x="104" y="8"/>
                            <a:pt x="104" y="10"/>
                          </a:cubicBezTo>
                          <a:cubicBezTo>
                            <a:pt x="104" y="11"/>
                            <a:pt x="104" y="13"/>
                            <a:pt x="104" y="15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4" y="24"/>
                            <a:pt x="104" y="26"/>
                            <a:pt x="104" y="27"/>
                          </a:cubicBezTo>
                          <a:cubicBezTo>
                            <a:pt x="104" y="29"/>
                            <a:pt x="105" y="30"/>
                            <a:pt x="105" y="31"/>
                          </a:cubicBezTo>
                          <a:cubicBezTo>
                            <a:pt x="106" y="32"/>
                            <a:pt x="107" y="33"/>
                            <a:pt x="108" y="33"/>
                          </a:cubicBezTo>
                          <a:cubicBezTo>
                            <a:pt x="108" y="33"/>
                            <a:pt x="109" y="34"/>
                            <a:pt x="111" y="34"/>
                          </a:cubicBezTo>
                          <a:cubicBezTo>
                            <a:pt x="112" y="34"/>
                            <a:pt x="113" y="33"/>
                            <a:pt x="114" y="33"/>
                          </a:cubicBezTo>
                          <a:cubicBezTo>
                            <a:pt x="114" y="33"/>
                            <a:pt x="115" y="32"/>
                            <a:pt x="116" y="31"/>
                          </a:cubicBezTo>
                          <a:cubicBezTo>
                            <a:pt x="116" y="30"/>
                            <a:pt x="117" y="29"/>
                            <a:pt x="117" y="27"/>
                          </a:cubicBezTo>
                          <a:cubicBezTo>
                            <a:pt x="117" y="26"/>
                            <a:pt x="117" y="24"/>
                            <a:pt x="117" y="22"/>
                          </a:cubicBezTo>
                          <a:lnTo>
                            <a:pt x="117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20" name="Battery">
                      <a:extLst>
                        <a:ext uri="{FF2B5EF4-FFF2-40B4-BE49-F238E27FC236}">
                          <a16:creationId xmlns="" xmlns:a16="http://schemas.microsoft.com/office/drawing/2014/main" id="{BB561181-7A72-46F3-A1CF-C4DBBC2B8C3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13769" y="1302974"/>
                      <a:ext cx="50747" cy="83257"/>
                      <a:chOff x="5721732" y="4486242"/>
                      <a:chExt cx="50747" cy="83257"/>
                    </a:xfrm>
                  </p:grpSpPr>
                  <p:sp>
                    <p:nvSpPr>
                      <p:cNvPr id="27" name="Battery Part 1">
                        <a:extLst>
                          <a:ext uri="{FF2B5EF4-FFF2-40B4-BE49-F238E27FC236}">
                            <a16:creationId xmlns="" xmlns:a16="http://schemas.microsoft.com/office/drawing/2014/main" id="{02E50912-4061-4EC9-8644-BBEBE02722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486242"/>
                        <a:ext cx="50747" cy="45990"/>
                      </a:xfrm>
                      <a:custGeom>
                        <a:avLst/>
                        <a:gdLst>
                          <a:gd name="T0" fmla="*/ 282 w 282"/>
                          <a:gd name="T1" fmla="*/ 76 h 252"/>
                          <a:gd name="T2" fmla="*/ 245 w 282"/>
                          <a:gd name="T3" fmla="*/ 46 h 252"/>
                          <a:gd name="T4" fmla="*/ 197 w 282"/>
                          <a:gd name="T5" fmla="*/ 46 h 252"/>
                          <a:gd name="T6" fmla="*/ 197 w 282"/>
                          <a:gd name="T7" fmla="*/ 0 h 252"/>
                          <a:gd name="T8" fmla="*/ 85 w 282"/>
                          <a:gd name="T9" fmla="*/ 0 h 252"/>
                          <a:gd name="T10" fmla="*/ 85 w 282"/>
                          <a:gd name="T11" fmla="*/ 46 h 252"/>
                          <a:gd name="T12" fmla="*/ 37 w 282"/>
                          <a:gd name="T13" fmla="*/ 46 h 252"/>
                          <a:gd name="T14" fmla="*/ 0 w 282"/>
                          <a:gd name="T15" fmla="*/ 76 h 252"/>
                          <a:gd name="T16" fmla="*/ 0 w 282"/>
                          <a:gd name="T17" fmla="*/ 252 h 252"/>
                          <a:gd name="T18" fmla="*/ 282 w 282"/>
                          <a:gd name="T19" fmla="*/ 252 h 252"/>
                          <a:gd name="T20" fmla="*/ 282 w 282"/>
                          <a:gd name="T21" fmla="*/ 76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2" h="252">
                            <a:moveTo>
                              <a:pt x="282" y="76"/>
                            </a:moveTo>
                            <a:cubicBezTo>
                              <a:pt x="282" y="59"/>
                              <a:pt x="265" y="46"/>
                              <a:pt x="245" y="46"/>
                            </a:cubicBezTo>
                            <a:lnTo>
                              <a:pt x="197" y="46"/>
                            </a:lnTo>
                            <a:lnTo>
                              <a:pt x="197" y="0"/>
                            </a:lnTo>
                            <a:lnTo>
                              <a:pt x="85" y="0"/>
                            </a:lnTo>
                            <a:lnTo>
                              <a:pt x="85" y="46"/>
                            </a:lnTo>
                            <a:lnTo>
                              <a:pt x="37" y="46"/>
                            </a:lnTo>
                            <a:cubicBezTo>
                              <a:pt x="17" y="46"/>
                              <a:pt x="0" y="59"/>
                              <a:pt x="0" y="76"/>
                            </a:cubicBezTo>
                            <a:lnTo>
                              <a:pt x="0" y="252"/>
                            </a:lnTo>
                            <a:lnTo>
                              <a:pt x="282" y="252"/>
                            </a:lnTo>
                            <a:lnTo>
                              <a:pt x="282" y="76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8" name="Battery Part 2">
                        <a:extLst>
                          <a:ext uri="{FF2B5EF4-FFF2-40B4-BE49-F238E27FC236}">
                            <a16:creationId xmlns="" xmlns:a16="http://schemas.microsoft.com/office/drawing/2014/main" id="{0476EAB0-1C20-4F63-9F22-9540F1208C4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1732" y="4532231"/>
                        <a:ext cx="50747" cy="37268"/>
                      </a:xfrm>
                      <a:custGeom>
                        <a:avLst/>
                        <a:gdLst>
                          <a:gd name="T0" fmla="*/ 0 w 282"/>
                          <a:gd name="T1" fmla="*/ 0 h 206"/>
                          <a:gd name="T2" fmla="*/ 0 w 282"/>
                          <a:gd name="T3" fmla="*/ 176 h 206"/>
                          <a:gd name="T4" fmla="*/ 37 w 282"/>
                          <a:gd name="T5" fmla="*/ 206 h 206"/>
                          <a:gd name="T6" fmla="*/ 244 w 282"/>
                          <a:gd name="T7" fmla="*/ 206 h 206"/>
                          <a:gd name="T8" fmla="*/ 282 w 282"/>
                          <a:gd name="T9" fmla="*/ 176 h 206"/>
                          <a:gd name="T10" fmla="*/ 282 w 282"/>
                          <a:gd name="T11" fmla="*/ 0 h 206"/>
                          <a:gd name="T12" fmla="*/ 0 w 282"/>
                          <a:gd name="T13" fmla="*/ 0 h 20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82" h="206">
                            <a:moveTo>
                              <a:pt x="0" y="0"/>
                            </a:moveTo>
                            <a:lnTo>
                              <a:pt x="0" y="176"/>
                            </a:lnTo>
                            <a:cubicBezTo>
                              <a:pt x="0" y="193"/>
                              <a:pt x="17" y="206"/>
                              <a:pt x="37" y="206"/>
                            </a:cubicBezTo>
                            <a:lnTo>
                              <a:pt x="244" y="206"/>
                            </a:lnTo>
                            <a:cubicBezTo>
                              <a:pt x="265" y="206"/>
                              <a:pt x="282" y="193"/>
                              <a:pt x="282" y="176"/>
                            </a:cubicBezTo>
                            <a:lnTo>
                              <a:pt x="28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" name="Signal Strength">
                      <a:extLst>
                        <a:ext uri="{FF2B5EF4-FFF2-40B4-BE49-F238E27FC236}">
                          <a16:creationId xmlns="" xmlns:a16="http://schemas.microsoft.com/office/drawing/2014/main" id="{2348E5E0-0D1F-4C65-B0CC-4349A0A9D2A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8841" y="1306145"/>
                      <a:ext cx="76121" cy="76915"/>
                      <a:chOff x="5556804" y="4492585"/>
                      <a:chExt cx="76121" cy="76915"/>
                    </a:xfrm>
                  </p:grpSpPr>
                  <p:sp>
                    <p:nvSpPr>
                      <p:cNvPr id="25" name="Signal Strength Part 1">
                        <a:extLst>
                          <a:ext uri="{FF2B5EF4-FFF2-40B4-BE49-F238E27FC236}">
                            <a16:creationId xmlns="" xmlns:a16="http://schemas.microsoft.com/office/drawing/2014/main" id="{45B535CE-2D23-43C2-9F14-3E9C0920F3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2001" y="4492585"/>
                        <a:ext cx="30924" cy="76914"/>
                      </a:xfrm>
                      <a:custGeom>
                        <a:avLst/>
                        <a:gdLst>
                          <a:gd name="T0" fmla="*/ 39 w 39"/>
                          <a:gd name="T1" fmla="*/ 0 h 97"/>
                          <a:gd name="T2" fmla="*/ 0 w 39"/>
                          <a:gd name="T3" fmla="*/ 39 h 97"/>
                          <a:gd name="T4" fmla="*/ 0 w 39"/>
                          <a:gd name="T5" fmla="*/ 97 h 97"/>
                          <a:gd name="T6" fmla="*/ 39 w 39"/>
                          <a:gd name="T7" fmla="*/ 97 h 97"/>
                          <a:gd name="T8" fmla="*/ 39 w 39"/>
                          <a:gd name="T9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97">
                            <a:moveTo>
                              <a:pt x="39" y="0"/>
                            </a:moveTo>
                            <a:lnTo>
                              <a:pt x="0" y="39"/>
                            </a:lnTo>
                            <a:lnTo>
                              <a:pt x="0" y="97"/>
                            </a:lnTo>
                            <a:lnTo>
                              <a:pt x="39" y="97"/>
                            </a:lnTo>
                            <a:lnTo>
                              <a:pt x="39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6" name="Signal Strength Part 2">
                        <a:extLst>
                          <a:ext uri="{FF2B5EF4-FFF2-40B4-BE49-F238E27FC236}">
                            <a16:creationId xmlns="" xmlns:a16="http://schemas.microsoft.com/office/drawing/2014/main" id="{2C14F9B2-8C9D-41F6-842C-D46872B6C2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6804" y="4523510"/>
                        <a:ext cx="45197" cy="45990"/>
                      </a:xfrm>
                      <a:custGeom>
                        <a:avLst/>
                        <a:gdLst>
                          <a:gd name="T0" fmla="*/ 0 w 254"/>
                          <a:gd name="T1" fmla="*/ 254 h 254"/>
                          <a:gd name="T2" fmla="*/ 254 w 254"/>
                          <a:gd name="T3" fmla="*/ 254 h 254"/>
                          <a:gd name="T4" fmla="*/ 254 w 254"/>
                          <a:gd name="T5" fmla="*/ 0 h 254"/>
                          <a:gd name="T6" fmla="*/ 0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0" y="254"/>
                            </a:moveTo>
                            <a:lnTo>
                              <a:pt x="254" y="254"/>
                            </a:lnTo>
                            <a:lnTo>
                              <a:pt x="254" y="0"/>
                            </a:lnTo>
                            <a:lnTo>
                              <a:pt x="0" y="25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" name="WiFi">
                      <a:extLst>
                        <a:ext uri="{FF2B5EF4-FFF2-40B4-BE49-F238E27FC236}">
                          <a16:creationId xmlns="" xmlns:a16="http://schemas.microsoft.com/office/drawing/2014/main" id="{43DCEB2E-1822-47EB-BC53-FD60C78EA0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89463" y="1308921"/>
                      <a:ext cx="89601" cy="71363"/>
                      <a:chOff x="5397426" y="4495757"/>
                      <a:chExt cx="89601" cy="71363"/>
                    </a:xfrm>
                  </p:grpSpPr>
                  <p:sp>
                    <p:nvSpPr>
                      <p:cNvPr id="23" name="WiFi Part 1">
                        <a:extLst>
                          <a:ext uri="{FF2B5EF4-FFF2-40B4-BE49-F238E27FC236}">
                            <a16:creationId xmlns="" xmlns:a16="http://schemas.microsoft.com/office/drawing/2014/main" id="{81C8ECC1-AA24-4EBE-AB78-E28253D516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7426" y="4495757"/>
                        <a:ext cx="89601" cy="31717"/>
                      </a:xfrm>
                      <a:custGeom>
                        <a:avLst/>
                        <a:gdLst>
                          <a:gd name="T0" fmla="*/ 248 w 496"/>
                          <a:gd name="T1" fmla="*/ 0 h 175"/>
                          <a:gd name="T2" fmla="*/ 0 w 496"/>
                          <a:gd name="T3" fmla="*/ 86 h 175"/>
                          <a:gd name="T4" fmla="*/ 71 w 496"/>
                          <a:gd name="T5" fmla="*/ 175 h 175"/>
                          <a:gd name="T6" fmla="*/ 248 w 496"/>
                          <a:gd name="T7" fmla="*/ 113 h 175"/>
                          <a:gd name="T8" fmla="*/ 425 w 496"/>
                          <a:gd name="T9" fmla="*/ 175 h 175"/>
                          <a:gd name="T10" fmla="*/ 496 w 496"/>
                          <a:gd name="T11" fmla="*/ 86 h 175"/>
                          <a:gd name="T12" fmla="*/ 248 w 496"/>
                          <a:gd name="T13" fmla="*/ 0 h 1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6" h="175">
                            <a:moveTo>
                              <a:pt x="248" y="0"/>
                            </a:moveTo>
                            <a:cubicBezTo>
                              <a:pt x="104" y="0"/>
                              <a:pt x="10" y="79"/>
                              <a:pt x="0" y="86"/>
                            </a:cubicBezTo>
                            <a:lnTo>
                              <a:pt x="71" y="175"/>
                            </a:lnTo>
                            <a:cubicBezTo>
                              <a:pt x="80" y="168"/>
                              <a:pt x="147" y="113"/>
                              <a:pt x="248" y="113"/>
                            </a:cubicBezTo>
                            <a:cubicBezTo>
                              <a:pt x="348" y="113"/>
                              <a:pt x="416" y="168"/>
                              <a:pt x="425" y="175"/>
                            </a:cubicBezTo>
                            <a:lnTo>
                              <a:pt x="496" y="86"/>
                            </a:lnTo>
                            <a:cubicBezTo>
                              <a:pt x="487" y="79"/>
                              <a:pt x="391" y="0"/>
                              <a:pt x="2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" name="WiFi Part 2">
                        <a:extLst>
                          <a:ext uri="{FF2B5EF4-FFF2-40B4-BE49-F238E27FC236}">
                            <a16:creationId xmlns="" xmlns:a16="http://schemas.microsoft.com/office/drawing/2014/main" id="{7C7E9321-E171-48E2-AC34-06E50FB71A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0113" y="4516373"/>
                        <a:ext cx="64227" cy="50747"/>
                      </a:xfrm>
                      <a:custGeom>
                        <a:avLst/>
                        <a:gdLst>
                          <a:gd name="T0" fmla="*/ 0 w 354"/>
                          <a:gd name="T1" fmla="*/ 62 h 282"/>
                          <a:gd name="T2" fmla="*/ 177 w 354"/>
                          <a:gd name="T3" fmla="*/ 282 h 282"/>
                          <a:gd name="T4" fmla="*/ 177 w 354"/>
                          <a:gd name="T5" fmla="*/ 282 h 282"/>
                          <a:gd name="T6" fmla="*/ 177 w 354"/>
                          <a:gd name="T7" fmla="*/ 282 h 282"/>
                          <a:gd name="T8" fmla="*/ 354 w 354"/>
                          <a:gd name="T9" fmla="*/ 62 h 282"/>
                          <a:gd name="T10" fmla="*/ 177 w 354"/>
                          <a:gd name="T11" fmla="*/ 0 h 282"/>
                          <a:gd name="T12" fmla="*/ 0 w 354"/>
                          <a:gd name="T13" fmla="*/ 62 h 2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54" h="282">
                            <a:moveTo>
                              <a:pt x="0" y="62"/>
                            </a:move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177" y="282"/>
                            </a:lnTo>
                            <a:lnTo>
                              <a:pt x="354" y="62"/>
                            </a:lnTo>
                            <a:cubicBezTo>
                              <a:pt x="345" y="55"/>
                              <a:pt x="278" y="0"/>
                              <a:pt x="177" y="0"/>
                            </a:cubicBezTo>
                            <a:cubicBezTo>
                              <a:pt x="77" y="0"/>
                              <a:pt x="9" y="55"/>
                              <a:pt x="0" y="6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90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" name="Navigation Bar">
                    <a:extLst>
                      <a:ext uri="{FF2B5EF4-FFF2-40B4-BE49-F238E27FC236}">
                        <a16:creationId xmlns="" xmlns:a16="http://schemas.microsoft.com/office/drawing/2014/main" id="{D80E051A-D287-40AF-8A47-CBB469C45D31}"/>
                      </a:ext>
                    </a:extLst>
                  </p:cNvPr>
                  <p:cNvGrpSpPr/>
                  <p:nvPr/>
                </p:nvGrpSpPr>
                <p:grpSpPr>
                  <a:xfrm>
                    <a:off x="4998117" y="4521194"/>
                    <a:ext cx="2286000" cy="304800"/>
                    <a:chOff x="1517650" y="4775200"/>
                    <a:chExt cx="2286000" cy="304800"/>
                  </a:xfrm>
                </p:grpSpPr>
                <p:sp>
                  <p:nvSpPr>
                    <p:cNvPr id="14" name="Navigation Bar Container">
                      <a:extLst>
                        <a:ext uri="{FF2B5EF4-FFF2-40B4-BE49-F238E27FC236}">
                          <a16:creationId xmlns="" xmlns:a16="http://schemas.microsoft.com/office/drawing/2014/main" id="{82F80D0A-C5F7-4DBE-B474-C049C78D3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650" y="4775200"/>
                      <a:ext cx="2286000" cy="30480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" name="Back">
                      <a:extLst>
                        <a:ext uri="{FF2B5EF4-FFF2-40B4-BE49-F238E27FC236}">
                          <a16:creationId xmlns="" xmlns:a16="http://schemas.microsoft.com/office/drawing/2014/main" id="{798E30A3-9460-42AD-AA56-0B5A4182C91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972789" y="4873681"/>
                      <a:ext cx="92772" cy="107838"/>
                    </a:xfrm>
                    <a:custGeom>
                      <a:avLst/>
                      <a:gdLst>
                        <a:gd name="T0" fmla="*/ 469 w 513"/>
                        <a:gd name="T1" fmla="*/ 592 h 593"/>
                        <a:gd name="T2" fmla="*/ 450 w 513"/>
                        <a:gd name="T3" fmla="*/ 585 h 593"/>
                        <a:gd name="T4" fmla="*/ 27 w 513"/>
                        <a:gd name="T5" fmla="*/ 338 h 593"/>
                        <a:gd name="T6" fmla="*/ 2 w 513"/>
                        <a:gd name="T7" fmla="*/ 292 h 593"/>
                        <a:gd name="T8" fmla="*/ 29 w 513"/>
                        <a:gd name="T9" fmla="*/ 254 h 593"/>
                        <a:gd name="T10" fmla="*/ 449 w 513"/>
                        <a:gd name="T11" fmla="*/ 9 h 593"/>
                        <a:gd name="T12" fmla="*/ 468 w 513"/>
                        <a:gd name="T13" fmla="*/ 1 h 593"/>
                        <a:gd name="T14" fmla="*/ 504 w 513"/>
                        <a:gd name="T15" fmla="*/ 15 h 593"/>
                        <a:gd name="T16" fmla="*/ 513 w 513"/>
                        <a:gd name="T17" fmla="*/ 37 h 593"/>
                        <a:gd name="T18" fmla="*/ 513 w 513"/>
                        <a:gd name="T19" fmla="*/ 49 h 593"/>
                        <a:gd name="T20" fmla="*/ 513 w 513"/>
                        <a:gd name="T21" fmla="*/ 553 h 593"/>
                        <a:gd name="T22" fmla="*/ 506 w 513"/>
                        <a:gd name="T23" fmla="*/ 574 h 593"/>
                        <a:gd name="T24" fmla="*/ 469 w 513"/>
                        <a:gd name="T25" fmla="*/ 592 h 593"/>
                        <a:gd name="T26" fmla="*/ 442 w 513"/>
                        <a:gd name="T27" fmla="*/ 498 h 593"/>
                        <a:gd name="T28" fmla="*/ 442 w 513"/>
                        <a:gd name="T29" fmla="*/ 93 h 593"/>
                        <a:gd name="T30" fmla="*/ 96 w 513"/>
                        <a:gd name="T31" fmla="*/ 297 h 593"/>
                        <a:gd name="T32" fmla="*/ 442 w 513"/>
                        <a:gd name="T33" fmla="*/ 498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513" h="593">
                          <a:moveTo>
                            <a:pt x="469" y="592"/>
                          </a:moveTo>
                          <a:cubicBezTo>
                            <a:pt x="458" y="590"/>
                            <a:pt x="454" y="588"/>
                            <a:pt x="450" y="585"/>
                          </a:cubicBezTo>
                          <a:lnTo>
                            <a:pt x="27" y="338"/>
                          </a:lnTo>
                          <a:cubicBezTo>
                            <a:pt x="13" y="330"/>
                            <a:pt x="0" y="311"/>
                            <a:pt x="2" y="292"/>
                          </a:cubicBezTo>
                          <a:cubicBezTo>
                            <a:pt x="5" y="273"/>
                            <a:pt x="17" y="261"/>
                            <a:pt x="29" y="254"/>
                          </a:cubicBezTo>
                          <a:lnTo>
                            <a:pt x="449" y="9"/>
                          </a:lnTo>
                          <a:cubicBezTo>
                            <a:pt x="454" y="6"/>
                            <a:pt x="458" y="2"/>
                            <a:pt x="468" y="1"/>
                          </a:cubicBezTo>
                          <a:cubicBezTo>
                            <a:pt x="478" y="0"/>
                            <a:pt x="496" y="5"/>
                            <a:pt x="504" y="15"/>
                          </a:cubicBezTo>
                          <a:cubicBezTo>
                            <a:pt x="512" y="25"/>
                            <a:pt x="512" y="32"/>
                            <a:pt x="513" y="37"/>
                          </a:cubicBezTo>
                          <a:cubicBezTo>
                            <a:pt x="513" y="42"/>
                            <a:pt x="513" y="46"/>
                            <a:pt x="513" y="49"/>
                          </a:cubicBezTo>
                          <a:cubicBezTo>
                            <a:pt x="513" y="216"/>
                            <a:pt x="513" y="388"/>
                            <a:pt x="513" y="553"/>
                          </a:cubicBezTo>
                          <a:cubicBezTo>
                            <a:pt x="513" y="557"/>
                            <a:pt x="513" y="563"/>
                            <a:pt x="506" y="574"/>
                          </a:cubicBezTo>
                          <a:cubicBezTo>
                            <a:pt x="499" y="585"/>
                            <a:pt x="479" y="593"/>
                            <a:pt x="469" y="592"/>
                          </a:cubicBezTo>
                          <a:close/>
                          <a:moveTo>
                            <a:pt x="442" y="498"/>
                          </a:moveTo>
                          <a:lnTo>
                            <a:pt x="442" y="93"/>
                          </a:lnTo>
                          <a:lnTo>
                            <a:pt x="96" y="297"/>
                          </a:lnTo>
                          <a:lnTo>
                            <a:pt x="442" y="4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" name="Home">
                      <a:extLst>
                        <a:ext uri="{FF2B5EF4-FFF2-40B4-BE49-F238E27FC236}">
                          <a16:creationId xmlns="" xmlns:a16="http://schemas.microsoft.com/office/drawing/2014/main" id="{BCF471F8-6E42-485A-AC49-F1E468ACF3D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606335" y="4877646"/>
                      <a:ext cx="99116" cy="99908"/>
                    </a:xfrm>
                    <a:custGeom>
                      <a:avLst/>
                      <a:gdLst>
                        <a:gd name="T0" fmla="*/ 276 w 551"/>
                        <a:gd name="T1" fmla="*/ 551 h 551"/>
                        <a:gd name="T2" fmla="*/ 0 w 551"/>
                        <a:gd name="T3" fmla="*/ 275 h 551"/>
                        <a:gd name="T4" fmla="*/ 276 w 551"/>
                        <a:gd name="T5" fmla="*/ 0 h 551"/>
                        <a:gd name="T6" fmla="*/ 551 w 551"/>
                        <a:gd name="T7" fmla="*/ 275 h 551"/>
                        <a:gd name="T8" fmla="*/ 276 w 551"/>
                        <a:gd name="T9" fmla="*/ 551 h 551"/>
                        <a:gd name="T10" fmla="*/ 276 w 551"/>
                        <a:gd name="T11" fmla="*/ 487 h 551"/>
                        <a:gd name="T12" fmla="*/ 488 w 551"/>
                        <a:gd name="T13" fmla="*/ 275 h 551"/>
                        <a:gd name="T14" fmla="*/ 276 w 551"/>
                        <a:gd name="T15" fmla="*/ 64 h 551"/>
                        <a:gd name="T16" fmla="*/ 64 w 551"/>
                        <a:gd name="T17" fmla="*/ 275 h 551"/>
                        <a:gd name="T18" fmla="*/ 276 w 551"/>
                        <a:gd name="T19" fmla="*/ 487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51" h="551">
                          <a:moveTo>
                            <a:pt x="276" y="551"/>
                          </a:moveTo>
                          <a:cubicBezTo>
                            <a:pt x="124" y="551"/>
                            <a:pt x="0" y="427"/>
                            <a:pt x="0" y="275"/>
                          </a:cubicBezTo>
                          <a:cubicBezTo>
                            <a:pt x="0" y="123"/>
                            <a:pt x="124" y="0"/>
                            <a:pt x="276" y="0"/>
                          </a:cubicBezTo>
                          <a:cubicBezTo>
                            <a:pt x="428" y="0"/>
                            <a:pt x="551" y="123"/>
                            <a:pt x="551" y="275"/>
                          </a:cubicBezTo>
                          <a:cubicBezTo>
                            <a:pt x="551" y="427"/>
                            <a:pt x="428" y="551"/>
                            <a:pt x="276" y="551"/>
                          </a:cubicBezTo>
                          <a:close/>
                          <a:moveTo>
                            <a:pt x="276" y="487"/>
                          </a:moveTo>
                          <a:cubicBezTo>
                            <a:pt x="393" y="487"/>
                            <a:pt x="488" y="393"/>
                            <a:pt x="488" y="275"/>
                          </a:cubicBezTo>
                          <a:cubicBezTo>
                            <a:pt x="488" y="158"/>
                            <a:pt x="393" y="64"/>
                            <a:pt x="276" y="64"/>
                          </a:cubicBezTo>
                          <a:cubicBezTo>
                            <a:pt x="158" y="64"/>
                            <a:pt x="64" y="158"/>
                            <a:pt x="64" y="275"/>
                          </a:cubicBezTo>
                          <a:cubicBezTo>
                            <a:pt x="64" y="393"/>
                            <a:pt x="158" y="487"/>
                            <a:pt x="276" y="48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Recents">
                      <a:extLst>
                        <a:ext uri="{FF2B5EF4-FFF2-40B4-BE49-F238E27FC236}">
                          <a16:creationId xmlns="" xmlns:a16="http://schemas.microsoft.com/office/drawing/2014/main" id="{3BCD5CC2-B33A-41CB-8EDB-2CD82781B46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47018" y="4876060"/>
                      <a:ext cx="101494" cy="102287"/>
                    </a:xfrm>
                    <a:custGeom>
                      <a:avLst/>
                      <a:gdLst>
                        <a:gd name="T0" fmla="*/ 62 w 564"/>
                        <a:gd name="T1" fmla="*/ 565 h 565"/>
                        <a:gd name="T2" fmla="*/ 20 w 564"/>
                        <a:gd name="T3" fmla="*/ 547 h 565"/>
                        <a:gd name="T4" fmla="*/ 0 w 564"/>
                        <a:gd name="T5" fmla="*/ 504 h 565"/>
                        <a:gd name="T6" fmla="*/ 0 w 564"/>
                        <a:gd name="T7" fmla="*/ 61 h 565"/>
                        <a:gd name="T8" fmla="*/ 20 w 564"/>
                        <a:gd name="T9" fmla="*/ 18 h 565"/>
                        <a:gd name="T10" fmla="*/ 62 w 564"/>
                        <a:gd name="T11" fmla="*/ 0 h 565"/>
                        <a:gd name="T12" fmla="*/ 501 w 564"/>
                        <a:gd name="T13" fmla="*/ 0 h 565"/>
                        <a:gd name="T14" fmla="*/ 544 w 564"/>
                        <a:gd name="T15" fmla="*/ 18 h 565"/>
                        <a:gd name="T16" fmla="*/ 564 w 564"/>
                        <a:gd name="T17" fmla="*/ 61 h 565"/>
                        <a:gd name="T18" fmla="*/ 564 w 564"/>
                        <a:gd name="T19" fmla="*/ 504 h 565"/>
                        <a:gd name="T20" fmla="*/ 544 w 564"/>
                        <a:gd name="T21" fmla="*/ 547 h 565"/>
                        <a:gd name="T22" fmla="*/ 501 w 564"/>
                        <a:gd name="T23" fmla="*/ 565 h 565"/>
                        <a:gd name="T24" fmla="*/ 62 w 564"/>
                        <a:gd name="T25" fmla="*/ 565 h 565"/>
                        <a:gd name="T26" fmla="*/ 70 w 564"/>
                        <a:gd name="T27" fmla="*/ 494 h 565"/>
                        <a:gd name="T28" fmla="*/ 493 w 564"/>
                        <a:gd name="T29" fmla="*/ 494 h 565"/>
                        <a:gd name="T30" fmla="*/ 493 w 564"/>
                        <a:gd name="T31" fmla="*/ 71 h 565"/>
                        <a:gd name="T32" fmla="*/ 70 w 564"/>
                        <a:gd name="T33" fmla="*/ 71 h 565"/>
                        <a:gd name="T34" fmla="*/ 70 w 564"/>
                        <a:gd name="T35" fmla="*/ 494 h 5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564" h="565">
                          <a:moveTo>
                            <a:pt x="62" y="565"/>
                          </a:moveTo>
                          <a:cubicBezTo>
                            <a:pt x="44" y="565"/>
                            <a:pt x="31" y="557"/>
                            <a:pt x="20" y="547"/>
                          </a:cubicBezTo>
                          <a:cubicBezTo>
                            <a:pt x="10" y="537"/>
                            <a:pt x="0" y="524"/>
                            <a:pt x="0" y="504"/>
                          </a:cubicBezTo>
                          <a:lnTo>
                            <a:pt x="0" y="61"/>
                          </a:lnTo>
                          <a:cubicBezTo>
                            <a:pt x="0" y="41"/>
                            <a:pt x="10" y="28"/>
                            <a:pt x="20" y="18"/>
                          </a:cubicBezTo>
                          <a:cubicBezTo>
                            <a:pt x="31" y="8"/>
                            <a:pt x="44" y="0"/>
                            <a:pt x="62" y="0"/>
                          </a:cubicBezTo>
                          <a:lnTo>
                            <a:pt x="501" y="0"/>
                          </a:lnTo>
                          <a:cubicBezTo>
                            <a:pt x="519" y="0"/>
                            <a:pt x="533" y="8"/>
                            <a:pt x="544" y="18"/>
                          </a:cubicBezTo>
                          <a:cubicBezTo>
                            <a:pt x="555" y="28"/>
                            <a:pt x="564" y="41"/>
                            <a:pt x="564" y="61"/>
                          </a:cubicBezTo>
                          <a:lnTo>
                            <a:pt x="564" y="504"/>
                          </a:lnTo>
                          <a:cubicBezTo>
                            <a:pt x="564" y="524"/>
                            <a:pt x="555" y="537"/>
                            <a:pt x="544" y="547"/>
                          </a:cubicBezTo>
                          <a:cubicBezTo>
                            <a:pt x="533" y="557"/>
                            <a:pt x="519" y="565"/>
                            <a:pt x="501" y="565"/>
                          </a:cubicBezTo>
                          <a:lnTo>
                            <a:pt x="62" y="565"/>
                          </a:lnTo>
                          <a:close/>
                          <a:moveTo>
                            <a:pt x="70" y="494"/>
                          </a:moveTo>
                          <a:lnTo>
                            <a:pt x="493" y="494"/>
                          </a:lnTo>
                          <a:lnTo>
                            <a:pt x="493" y="71"/>
                          </a:lnTo>
                          <a:lnTo>
                            <a:pt x="70" y="71"/>
                          </a:lnTo>
                          <a:lnTo>
                            <a:pt x="70" y="49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89804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" name="사각형: 둥근 모서리 34">
                  <a:extLst>
                    <a:ext uri="{FF2B5EF4-FFF2-40B4-BE49-F238E27FC236}">
                      <a16:creationId xmlns="" xmlns:a16="http://schemas.microsoft.com/office/drawing/2014/main" id="{F5ED56BE-4853-41A4-9BC4-3AEDAF7F2E62}"/>
                    </a:ext>
                  </a:extLst>
                </p:cNvPr>
                <p:cNvSpPr/>
                <p:nvPr/>
              </p:nvSpPr>
              <p:spPr>
                <a:xfrm>
                  <a:off x="7501416" y="4164563"/>
                  <a:ext cx="3292859" cy="5954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39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</a:rPr>
                    <a:t>승객</a:t>
                  </a:r>
                </a:p>
              </p:txBody>
            </p:sp>
          </p:grpSp>
          <p:sp>
            <p:nvSpPr>
              <p:cNvPr id="8" name="사각형: 둥근 모서리 36">
                <a:extLst>
                  <a:ext uri="{FF2B5EF4-FFF2-40B4-BE49-F238E27FC236}">
                    <a16:creationId xmlns="" xmlns:a16="http://schemas.microsoft.com/office/drawing/2014/main" id="{081FA652-27DD-43DA-8D99-5E27685C7AC6}"/>
                  </a:ext>
                </a:extLst>
              </p:cNvPr>
              <p:cNvSpPr/>
              <p:nvPr/>
            </p:nvSpPr>
            <p:spPr>
              <a:xfrm>
                <a:off x="8762954" y="4487760"/>
                <a:ext cx="2705970" cy="4893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39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</a:rPr>
                  <a:t>기사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B3F53E3-69BF-4D68-8A37-676FBD17C05B}"/>
                </a:ext>
              </a:extLst>
            </p:cNvPr>
            <p:cNvSpPr txBox="1"/>
            <p:nvPr/>
          </p:nvSpPr>
          <p:spPr>
            <a:xfrm>
              <a:off x="2986500" y="1088400"/>
              <a:ext cx="545831" cy="22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하이퀵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60032" y="216805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스플래쉬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1027" y="269392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#05c7f5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78424" y="902867"/>
            <a:ext cx="2765791" cy="4363802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98" y="2374050"/>
            <a:ext cx="1421435" cy="14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0108" y="718479"/>
            <a:ext cx="2765788" cy="4916960"/>
            <a:chOff x="5010437" y="761994"/>
            <a:chExt cx="2286001" cy="4064001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5010437" y="761994"/>
              <a:ext cx="2286000" cy="40640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5010438" y="761994"/>
              <a:ext cx="2286000" cy="152400"/>
              <a:chOff x="608007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07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5010438" y="4521194"/>
              <a:ext cx="2286000" cy="304800"/>
              <a:chOff x="1529971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29971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1533765" y="1477198"/>
            <a:ext cx="1476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solidFill>
                  <a:srgbClr val="05C7F5"/>
                </a:solidFill>
              </a:rPr>
              <a:t>Hyquik</a:t>
            </a:r>
            <a:endParaRPr lang="ko-KR" altLang="en-US" sz="3200" dirty="0">
              <a:solidFill>
                <a:srgbClr val="05C7F5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1600" y="3176959"/>
            <a:ext cx="2574726" cy="679462"/>
          </a:xfrm>
          <a:prstGeom prst="roundRect">
            <a:avLst/>
          </a:prstGeom>
          <a:solidFill>
            <a:schemeClr val="bg1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84457" y="4009678"/>
            <a:ext cx="2574726" cy="679462"/>
          </a:xfrm>
          <a:prstGeom prst="roundRect">
            <a:avLst/>
          </a:prstGeom>
          <a:solidFill>
            <a:schemeClr val="bg1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12037" y="33569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승객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11534" y="42152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</a:t>
            </a:r>
            <a:r>
              <a:rPr lang="ko-KR" altLang="en-US" sz="1400" dirty="0"/>
              <a:t>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2120" y="185411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색 코드 </a:t>
            </a:r>
            <a:r>
              <a:rPr lang="en-US" altLang="ko-KR" dirty="0" smtClean="0"/>
              <a:t>: #f6f6f6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6" y="4093138"/>
            <a:ext cx="512542" cy="5125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52120" y="1477198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 </a:t>
            </a:r>
            <a:r>
              <a:rPr lang="en-US" altLang="ko-KR" dirty="0" smtClean="0"/>
              <a:t>#05c7f5 32px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52120" y="223622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테두리 </a:t>
            </a:r>
            <a:r>
              <a:rPr lang="en-US" altLang="ko-KR" dirty="0" smtClean="0"/>
              <a:t>: #f6f6f6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43" y="3233746"/>
            <a:ext cx="565888" cy="565888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26" y="3369337"/>
            <a:ext cx="298460" cy="3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98460" cy="3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7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878424" y="902867"/>
            <a:ext cx="2765785" cy="2094085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71999" y="176524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Color : #05c7f5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65724" y="1303045"/>
            <a:ext cx="1191178" cy="104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63" y="1464463"/>
            <a:ext cx="722998" cy="7229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6515" y="2492896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Hyquik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55141" y="3284984"/>
            <a:ext cx="2000842" cy="360040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59632" y="3789993"/>
            <a:ext cx="2000842" cy="360040"/>
          </a:xfrm>
          <a:prstGeom prst="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63424" y="3589498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박스 마진 </a:t>
            </a:r>
            <a:r>
              <a:rPr lang="en-US" altLang="ko-KR" dirty="0" smtClean="0"/>
              <a:t>10 </a:t>
            </a:r>
            <a:r>
              <a:rPr lang="en-US" altLang="ko-KR" dirty="0" err="1" smtClean="0"/>
              <a:t>dp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10" y="3889905"/>
            <a:ext cx="188120" cy="18812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10" y="3385849"/>
            <a:ext cx="188120" cy="1881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44008" y="221589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사람 자물쇠는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백터</a:t>
            </a:r>
            <a:r>
              <a:rPr lang="ko-KR" altLang="en-US" dirty="0" smtClean="0"/>
              <a:t> 이미지 사용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5656" y="3295243"/>
            <a:ext cx="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75656" y="3780701"/>
            <a:ext cx="6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59632" y="4294049"/>
            <a:ext cx="2000842" cy="360040"/>
          </a:xfrm>
          <a:prstGeom prst="rect">
            <a:avLst/>
          </a:prstGeom>
          <a:solidFill>
            <a:srgbClr val="336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87101" y="443797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 박스 색 코드 </a:t>
            </a:r>
            <a:r>
              <a:rPr lang="en-US" altLang="ko-KR" dirty="0" smtClean="0"/>
              <a:t>:#3362ab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8685" y="472514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Join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5348" y="515719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err="1" smtClean="0"/>
              <a:t>색코드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#a6a6a6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220072" y="148478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글씨 </a:t>
            </a:r>
            <a:r>
              <a:rPr lang="en-US" altLang="ko-KR" dirty="0" smtClean="0"/>
              <a:t>: </a:t>
            </a:r>
            <a:r>
              <a:rPr lang="en-US" altLang="ko-KR" dirty="0"/>
              <a:t>#424242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795" y="105273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6795" y="1763524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6795" y="24208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341" y="3142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성명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16795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</a:t>
            </a:r>
            <a:r>
              <a:rPr lang="ko-KR" altLang="en-US" dirty="0"/>
              <a:t>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1412776"/>
            <a:ext cx="2336663" cy="341456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19888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박스 </a:t>
            </a:r>
            <a:r>
              <a:rPr lang="en-US" altLang="ko-KR" dirty="0" smtClean="0"/>
              <a:t>#d6d6d6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64599" y="1422068"/>
            <a:ext cx="779233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중복확인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1124744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 </a:t>
            </a:r>
            <a:r>
              <a:rPr lang="en-US" altLang="ko-KR" dirty="0"/>
              <a:t>Color : #05c7f5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5616" y="2060848"/>
            <a:ext cx="2336663" cy="341456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15616" y="2780928"/>
            <a:ext cx="2336663" cy="341456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15616" y="3519592"/>
            <a:ext cx="2336663" cy="341456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5616" y="4365104"/>
            <a:ext cx="2336663" cy="341456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15616" y="276189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6F6F6"/>
                </a:solidFill>
              </a:rPr>
              <a:t>비밀번호 확인</a:t>
            </a:r>
            <a:endParaRPr lang="en-US" altLang="ko-KR" dirty="0" smtClean="0">
              <a:solidFill>
                <a:srgbClr val="F6F6F6"/>
              </a:solidFill>
            </a:endParaRPr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351959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6F6F6"/>
                </a:solidFill>
              </a:rPr>
              <a:t>실명을 입력해주세요</a:t>
            </a:r>
            <a:endParaRPr lang="ko-KR" altLang="en-US" sz="1400" dirty="0">
              <a:solidFill>
                <a:srgbClr val="F6F6F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433722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6F6F6"/>
                </a:solidFill>
              </a:rPr>
              <a:t>010-1234-5678</a:t>
            </a:r>
            <a:endParaRPr lang="ko-KR" altLang="en-US" dirty="0">
              <a:solidFill>
                <a:srgbClr val="F6F6F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54175" y="4869160"/>
            <a:ext cx="2000842" cy="360040"/>
          </a:xfrm>
          <a:prstGeom prst="rect">
            <a:avLst/>
          </a:prstGeom>
          <a:solidFill>
            <a:srgbClr val="336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076056" y="374839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파란 박스 색 코드 </a:t>
            </a:r>
            <a:r>
              <a:rPr lang="en-US" altLang="ko-KR" dirty="0"/>
              <a:t>:#3362ab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ㄱ</a:t>
              </a:r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5519061" y="1268760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Color : #05c7f5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77177" y="4023648"/>
            <a:ext cx="1118426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카메라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55431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9061" y="1700808"/>
            <a:ext cx="208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네모 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넣어놓음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77177" y="4653136"/>
            <a:ext cx="2375101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제출하기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2315522" y="4023648"/>
            <a:ext cx="1136756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앨</a:t>
            </a:r>
            <a:r>
              <a:rPr lang="ko-KR" altLang="en-US" sz="1100" dirty="0"/>
              <a:t>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8" y="4030256"/>
            <a:ext cx="351677" cy="328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73" y="4061977"/>
            <a:ext cx="322898" cy="296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430" y="1104999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글자가 잘 보이게 찍어주세요</a:t>
            </a:r>
            <a:endParaRPr lang="ko-KR" altLang="en-US" sz="14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69550" y="3295836"/>
            <a:ext cx="87003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63924" y="3037412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라인 </a:t>
            </a:r>
            <a:r>
              <a:rPr lang="ko-KR" altLang="en-US" dirty="0" err="1" smtClean="0"/>
              <a:t>일자인게</a:t>
            </a:r>
            <a:r>
              <a:rPr lang="ko-KR" altLang="en-US" dirty="0" smtClean="0"/>
              <a:t> 포인트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86724" y="902867"/>
            <a:ext cx="2749172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923928" y="548680"/>
            <a:ext cx="1080120" cy="354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6056" y="256536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56dp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74" y="934667"/>
            <a:ext cx="277856" cy="277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2786"/>
            <a:ext cx="221618" cy="2216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1773" y="151614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 배경 </a:t>
            </a:r>
            <a:r>
              <a:rPr lang="en-US" altLang="ko-KR" dirty="0" smtClean="0"/>
              <a:t>#d6d6d6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8024" y="102785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Color : #05c7f5 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589F025-0573-4EA5-BD97-13BDEF07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1937744"/>
            <a:ext cx="2592288" cy="249936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DEC46B3-3C59-459A-875A-8E6971B581E4}"/>
              </a:ext>
            </a:extLst>
          </p:cNvPr>
          <p:cNvSpPr/>
          <p:nvPr/>
        </p:nvSpPr>
        <p:spPr>
          <a:xfrm flipH="1" flipV="1">
            <a:off x="1835696" y="2852936"/>
            <a:ext cx="129034" cy="123948"/>
          </a:xfrm>
          <a:prstGeom prst="ellipse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82810" y="1398766"/>
            <a:ext cx="2369870" cy="369332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0329" y="14034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중랑구 면목동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86724" y="4653136"/>
            <a:ext cx="2757491" cy="0"/>
          </a:xfrm>
          <a:prstGeom prst="line">
            <a:avLst/>
          </a:prstGeom>
          <a:ln w="12700">
            <a:solidFill>
              <a:srgbClr val="F6F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944571" y="4321232"/>
            <a:ext cx="188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선</a:t>
            </a:r>
            <a:r>
              <a:rPr lang="ko-KR" altLang="en-US" dirty="0" smtClean="0"/>
              <a:t> </a:t>
            </a:r>
            <a:r>
              <a:rPr lang="en-US" altLang="ko-KR" dirty="0"/>
              <a:t>#</a:t>
            </a:r>
            <a:r>
              <a:rPr lang="en-US" altLang="ko-KR" dirty="0" smtClean="0"/>
              <a:t>d6d6d6 1px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83768" y="4797152"/>
            <a:ext cx="1054562" cy="360040"/>
          </a:xfrm>
          <a:prstGeom prst="round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Call 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4416" y="47704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6F6F6"/>
                </a:solidFill>
              </a:rPr>
              <a:t>Message</a:t>
            </a:r>
            <a:endParaRPr lang="ko-KR" altLang="en-US" dirty="0">
              <a:solidFill>
                <a:srgbClr val="F6F6F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23928" y="4838244"/>
            <a:ext cx="26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editText</a:t>
            </a:r>
            <a:r>
              <a:rPr lang="en-US" altLang="ko-KR" dirty="0" smtClean="0"/>
              <a:t> hint : Message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22583" y="5139765"/>
            <a:ext cx="1292939" cy="0"/>
          </a:xfrm>
          <a:prstGeom prst="line">
            <a:avLst/>
          </a:prstGeom>
          <a:ln w="15240">
            <a:solidFill>
              <a:srgbClr val="05C7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6" y="4838244"/>
            <a:ext cx="277855" cy="27785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75284" y="1937744"/>
            <a:ext cx="370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회색 박스 기준 마진 탑 </a:t>
            </a:r>
            <a:r>
              <a:rPr lang="ko-KR" altLang="en-US" dirty="0" err="1" smtClean="0"/>
              <a:t>바텀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15px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4618" y="5877272"/>
            <a:ext cx="36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버튼이랑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선 맞추기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86724" y="902867"/>
            <a:ext cx="2749172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74" y="934667"/>
            <a:ext cx="277856" cy="27785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2786"/>
            <a:ext cx="221618" cy="2216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34844" y="167640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 박스 </a:t>
            </a:r>
            <a:r>
              <a:rPr lang="en-US" altLang="ko-KR" dirty="0" smtClean="0"/>
              <a:t>#</a:t>
            </a:r>
            <a:r>
              <a:rPr lang="en-US" altLang="ko-KR" dirty="0"/>
              <a:t>f5f5f5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4844" y="1059414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배경은 화이트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523" y="1368625"/>
            <a:ext cx="1617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대기 중인 콜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86724" y="1861068"/>
            <a:ext cx="2749172" cy="5040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서일 대학교 정문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6724" y="2564904"/>
            <a:ext cx="2749172" cy="5040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사가정</a:t>
            </a:r>
            <a:r>
              <a:rPr lang="ko-KR" altLang="en-US" dirty="0" smtClean="0">
                <a:solidFill>
                  <a:schemeClr val="tx1"/>
                </a:solidFill>
              </a:rPr>
              <a:t> 역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 출구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6724" y="3284984"/>
            <a:ext cx="2749172" cy="5040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고기닷컴</a:t>
            </a:r>
            <a:r>
              <a:rPr lang="ko-KR" altLang="en-US" dirty="0" smtClean="0">
                <a:solidFill>
                  <a:schemeClr val="tx1"/>
                </a:solidFill>
              </a:rPr>
              <a:t> 앞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4844" y="2123564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거는 </a:t>
            </a:r>
            <a:r>
              <a:rPr lang="ko-KR" altLang="en-US" dirty="0" err="1" smtClean="0"/>
              <a:t>리사이클러뷰</a:t>
            </a:r>
            <a:r>
              <a:rPr lang="ko-KR" altLang="en-US" dirty="0" smtClean="0"/>
              <a:t> 이용하세요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54216" y="1953401"/>
            <a:ext cx="452746" cy="319390"/>
          </a:xfrm>
          <a:prstGeom prst="round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0917" y="255854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작은 박스 </a:t>
            </a:r>
            <a:r>
              <a:rPr lang="en-US" altLang="ko-KR" dirty="0" smtClean="0"/>
              <a:t>#d6d6d6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59832" y="2636912"/>
            <a:ext cx="452746" cy="319390"/>
          </a:xfrm>
          <a:prstGeom prst="round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59832" y="3356992"/>
            <a:ext cx="452746" cy="319390"/>
          </a:xfrm>
          <a:prstGeom prst="round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3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17DB415-7FCB-4ECF-978D-FB8568726FEA}"/>
              </a:ext>
            </a:extLst>
          </p:cNvPr>
          <p:cNvGrpSpPr/>
          <p:nvPr/>
        </p:nvGrpSpPr>
        <p:grpSpPr>
          <a:xfrm>
            <a:off x="878418" y="718481"/>
            <a:ext cx="2765797" cy="4916960"/>
            <a:chOff x="4998114" y="761994"/>
            <a:chExt cx="2286005" cy="4064000"/>
          </a:xfrm>
        </p:grpSpPr>
        <p:sp>
          <p:nvSpPr>
            <p:cNvPr id="11" name="Background">
              <a:extLst>
                <a:ext uri="{FF2B5EF4-FFF2-40B4-BE49-F238E27FC236}">
                  <a16:creationId xmlns="" xmlns:a16="http://schemas.microsoft.com/office/drawing/2014/main" id="{941C9109-BF7E-4283-A417-7CBADB6D4514}"/>
                </a:ext>
              </a:extLst>
            </p:cNvPr>
            <p:cNvSpPr/>
            <p:nvPr/>
          </p:nvSpPr>
          <p:spPr>
            <a:xfrm>
              <a:off x="4998119" y="761994"/>
              <a:ext cx="2286000" cy="40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Status Bar">
              <a:extLst>
                <a:ext uri="{FF2B5EF4-FFF2-40B4-BE49-F238E27FC236}">
                  <a16:creationId xmlns="" xmlns:a16="http://schemas.microsoft.com/office/drawing/2014/main" id="{AC28FB78-3485-4FFE-B660-9C1004262F68}"/>
                </a:ext>
              </a:extLst>
            </p:cNvPr>
            <p:cNvGrpSpPr/>
            <p:nvPr/>
          </p:nvGrpSpPr>
          <p:grpSpPr>
            <a:xfrm>
              <a:off x="4998114" y="761994"/>
              <a:ext cx="2286000" cy="152400"/>
              <a:chOff x="595683" y="1268402"/>
              <a:chExt cx="2286000" cy="152400"/>
            </a:xfrm>
          </p:grpSpPr>
          <p:sp>
            <p:nvSpPr>
              <p:cNvPr id="18" name="System Bar Container">
                <a:extLst>
                  <a:ext uri="{FF2B5EF4-FFF2-40B4-BE49-F238E27FC236}">
                    <a16:creationId xmlns="" xmlns:a16="http://schemas.microsoft.com/office/drawing/2014/main" id="{8F28BC25-3088-47EA-8D28-E230CE4F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3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ime">
                <a:extLst>
                  <a:ext uri="{FF2B5EF4-FFF2-40B4-BE49-F238E27FC236}">
                    <a16:creationId xmlns="" xmlns:a16="http://schemas.microsoft.com/office/drawing/2014/main" id="{3BD7A140-495A-4CF1-BAE7-48E2C2B702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Battery">
                <a:extLst>
                  <a:ext uri="{FF2B5EF4-FFF2-40B4-BE49-F238E27FC236}">
                    <a16:creationId xmlns="" xmlns:a16="http://schemas.microsoft.com/office/drawing/2014/main" id="{BB561181-7A72-46F3-A1CF-C4DBBC2B8C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" name="Battery Part 1">
                  <a:extLst>
                    <a:ext uri="{FF2B5EF4-FFF2-40B4-BE49-F238E27FC236}">
                      <a16:creationId xmlns="" xmlns:a16="http://schemas.microsoft.com/office/drawing/2014/main" id="{02E50912-4061-4EC9-8644-BBEBE027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attery Part 2">
                  <a:extLst>
                    <a:ext uri="{FF2B5EF4-FFF2-40B4-BE49-F238E27FC236}">
                      <a16:creationId xmlns="" xmlns:a16="http://schemas.microsoft.com/office/drawing/2014/main" id="{0476EAB0-1C20-4F63-9F22-9540F120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Signal Strength">
                <a:extLst>
                  <a:ext uri="{FF2B5EF4-FFF2-40B4-BE49-F238E27FC236}">
                    <a16:creationId xmlns="" xmlns:a16="http://schemas.microsoft.com/office/drawing/2014/main" id="{2348E5E0-0D1F-4C65-B0CC-4349A0A9D2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5" name="Signal Strength Part 1">
                  <a:extLst>
                    <a:ext uri="{FF2B5EF4-FFF2-40B4-BE49-F238E27FC236}">
                      <a16:creationId xmlns="" xmlns:a16="http://schemas.microsoft.com/office/drawing/2014/main" id="{45B535CE-2D23-43C2-9F14-3E9C0920F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Signal Strength Part 2">
                  <a:extLst>
                    <a:ext uri="{FF2B5EF4-FFF2-40B4-BE49-F238E27FC236}">
                      <a16:creationId xmlns="" xmlns:a16="http://schemas.microsoft.com/office/drawing/2014/main" id="{2C14F9B2-8C9D-41F6-842C-D46872B6C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" name="WiFi">
                <a:extLst>
                  <a:ext uri="{FF2B5EF4-FFF2-40B4-BE49-F238E27FC236}">
                    <a16:creationId xmlns="" xmlns:a16="http://schemas.microsoft.com/office/drawing/2014/main" id="{43DCEB2E-1822-47EB-BC53-FD60C78EA0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3" name="WiFi Part 1">
                  <a:extLst>
                    <a:ext uri="{FF2B5EF4-FFF2-40B4-BE49-F238E27FC236}">
                      <a16:creationId xmlns="" xmlns:a16="http://schemas.microsoft.com/office/drawing/2014/main" id="{81C8ECC1-AA24-4EBE-AB78-E28253D5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WiFi Part 2">
                  <a:extLst>
                    <a:ext uri="{FF2B5EF4-FFF2-40B4-BE49-F238E27FC236}">
                      <a16:creationId xmlns="" xmlns:a16="http://schemas.microsoft.com/office/drawing/2014/main" id="{7C7E9321-E171-48E2-AC34-06E50FB71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" name="Navigation Bar">
              <a:extLst>
                <a:ext uri="{FF2B5EF4-FFF2-40B4-BE49-F238E27FC236}">
                  <a16:creationId xmlns="" xmlns:a16="http://schemas.microsoft.com/office/drawing/2014/main" id="{D80E051A-D287-40AF-8A47-CBB469C45D31}"/>
                </a:ext>
              </a:extLst>
            </p:cNvPr>
            <p:cNvGrpSpPr/>
            <p:nvPr/>
          </p:nvGrpSpPr>
          <p:grpSpPr>
            <a:xfrm>
              <a:off x="4998117" y="4521194"/>
              <a:ext cx="2286000" cy="304800"/>
              <a:chOff x="1517650" y="4775200"/>
              <a:chExt cx="2286000" cy="304800"/>
            </a:xfrm>
          </p:grpSpPr>
          <p:sp>
            <p:nvSpPr>
              <p:cNvPr id="14" name="Navigation Bar Container">
                <a:extLst>
                  <a:ext uri="{FF2B5EF4-FFF2-40B4-BE49-F238E27FC236}">
                    <a16:creationId xmlns="" xmlns:a16="http://schemas.microsoft.com/office/drawing/2014/main" id="{82F80D0A-C5F7-4DBE-B474-C049C78D33B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ack">
                <a:extLst>
                  <a:ext uri="{FF2B5EF4-FFF2-40B4-BE49-F238E27FC236}">
                    <a16:creationId xmlns="" xmlns:a16="http://schemas.microsoft.com/office/drawing/2014/main" id="{798E30A3-9460-42AD-AA56-0B5A4182C9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Home">
                <a:extLst>
                  <a:ext uri="{FF2B5EF4-FFF2-40B4-BE49-F238E27FC236}">
                    <a16:creationId xmlns="" xmlns:a16="http://schemas.microsoft.com/office/drawing/2014/main" id="{BCF471F8-6E42-485A-AC49-F1E468ACF3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ents">
                <a:extLst>
                  <a:ext uri="{FF2B5EF4-FFF2-40B4-BE49-F238E27FC236}">
                    <a16:creationId xmlns="" xmlns:a16="http://schemas.microsoft.com/office/drawing/2014/main" id="{3BCD5CC2-B33A-41CB-8EDB-2CD82781B4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86724" y="902867"/>
            <a:ext cx="2749172" cy="341456"/>
          </a:xfrm>
          <a:prstGeom prst="rect">
            <a:avLst/>
          </a:prstGeom>
          <a:solidFill>
            <a:srgbClr val="05C7F5"/>
          </a:solidFill>
          <a:ln>
            <a:solidFill>
              <a:srgbClr val="05C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923928" y="548680"/>
            <a:ext cx="1080120" cy="354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6056" y="256536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56dp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74" y="934667"/>
            <a:ext cx="277856" cy="277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2786"/>
            <a:ext cx="221618" cy="2216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1773" y="151614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#d6d6d6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8024" y="102785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Color : #05c7f5 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589F025-0573-4EA5-BD97-13BDEF07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1937744"/>
            <a:ext cx="2592288" cy="249936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DEC46B3-3C59-459A-875A-8E6971B581E4}"/>
              </a:ext>
            </a:extLst>
          </p:cNvPr>
          <p:cNvSpPr/>
          <p:nvPr/>
        </p:nvSpPr>
        <p:spPr>
          <a:xfrm flipH="1" flipV="1">
            <a:off x="1835696" y="2852936"/>
            <a:ext cx="129034" cy="123948"/>
          </a:xfrm>
          <a:prstGeom prst="ellipse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82810" y="1398766"/>
            <a:ext cx="2369870" cy="369332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0329" y="14034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중랑구 면목동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86724" y="4653136"/>
            <a:ext cx="2757491" cy="0"/>
          </a:xfrm>
          <a:prstGeom prst="line">
            <a:avLst/>
          </a:prstGeom>
          <a:ln w="12700">
            <a:solidFill>
              <a:srgbClr val="F6F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944571" y="4321232"/>
            <a:ext cx="188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선</a:t>
            </a:r>
            <a:r>
              <a:rPr lang="ko-KR" altLang="en-US" dirty="0" smtClean="0"/>
              <a:t> </a:t>
            </a:r>
            <a:r>
              <a:rPr lang="en-US" altLang="ko-KR" dirty="0"/>
              <a:t>#</a:t>
            </a:r>
            <a:r>
              <a:rPr lang="en-US" altLang="ko-KR" dirty="0" smtClean="0"/>
              <a:t>d6d6d6 1px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1601" y="4797152"/>
            <a:ext cx="2566729" cy="360040"/>
          </a:xfrm>
          <a:prstGeom prst="roundRect">
            <a:avLst/>
          </a:prstGeom>
          <a:solidFill>
            <a:srgbClr val="05C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수락하</a:t>
            </a:r>
            <a:r>
              <a:rPr lang="ko-KR" altLang="en-US" dirty="0"/>
              <a:t>기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75284" y="1937744"/>
            <a:ext cx="370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회색 박스 기준 마진 탑 </a:t>
            </a:r>
            <a:r>
              <a:rPr lang="ko-KR" altLang="en-US" dirty="0" err="1" smtClean="0"/>
              <a:t>바텀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15px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233</Words>
  <Application>Microsoft Office PowerPoint</Application>
  <PresentationFormat>화면 슬라이드 쇼(4:3)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2020-05-14T10:50:34Z</dcterms:created>
  <dcterms:modified xsi:type="dcterms:W3CDTF">2020-05-14T13:17:07Z</dcterms:modified>
</cp:coreProperties>
</file>