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59" r:id="rId6"/>
    <p:sldId id="260" r:id="rId7"/>
    <p:sldId id="262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06" autoAdjust="0"/>
  </p:normalViewPr>
  <p:slideViewPr>
    <p:cSldViewPr snapToGrid="0">
      <p:cViewPr>
        <p:scale>
          <a:sx n="100" d="100"/>
          <a:sy n="100" d="100"/>
        </p:scale>
        <p:origin x="94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0:58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59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24575,'213'-18'0,"-124"20"0,122-4 0,-177-5-1365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19.3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331 1 24575,'-4'0'0,"0"1"0,0-1 0,1 1 0,-1 0 0,0 0 0,0 1 0,1-1 0,-1 1 0,1 0 0,-1 0 0,1 0 0,0 0 0,-1 0 0,1 1 0,0 0 0,-3 3 0,-43 58 0,22-26 0,6-15 0,2 1 0,0 1 0,2 0 0,1 2 0,1-1 0,1 2 0,2 0 0,1 1 0,0 0 0,-8 45 0,14-45 0,0-6 0,2 0 0,0 0 0,2 36 0,1-52 0,1 1 0,0-1 0,0 0 0,1 0 0,0 0 0,0 0 0,1 0 0,0 0 0,0 0 0,1-1 0,0 0 0,0 1 0,0-1 0,1-1 0,7 9 0,5 0-151,1-1-1,0-1 0,1 0 0,1-1 1,-1-1-1,2-1 0,-1-1 1,27 7-1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21.9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236 1 24575,'0'11'0,"-2"1"0,1-1 0,-1 1 0,-1-1 0,0 0 0,-1 0 0,0 0 0,-8 14 0,-7 11 0,-24 32 0,42-67 0,-87 131 0,71-110 0,13-18 0,0 0 0,1 0 0,-1 0 0,1 0 0,0 1 0,0 0 0,1 0 0,-1-1 0,1 2 0,0-1 0,-2 6 0,5-10 0,0 1 0,0-1 0,0 1 0,-1-1 0,1 0 0,0 0 0,1 0 0,-1 0 0,0 1 0,0-1 0,0-1 0,1 1 0,-1 0 0,0 0 0,1 0 0,-1-1 0,1 1 0,-1-1 0,1 1 0,-1-1 0,1 1 0,-1-1 0,1 0 0,-1 0 0,1 0 0,-1 0 0,1 0 0,0 0 0,2-1 0,49-3 0,24-13 0,176-31 0,-233 45 0,2 0 0,-1 0 0,39-12 0,-31 8 0,1 1 0,-1 2 0,1 1 0,1 2 0,-1 1 0,37 4 0,20-1 0,34-3-1365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22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0 24575,'-1'40'0,"-1"0"0,-9 41 0,-24 145 0,18-71 0,15-78 89,3-63-380,-1 0 1,0 0-1,-1 0 0,-4 22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22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475 1 24575,'2'0'0,"1"1"0,-1-1 0,0 1 0,0 0 0,0 0 0,0 0 0,0 0 0,0 0 0,0 1 0,0-1 0,0 0 0,-1 1 0,1 0 0,0-1 0,-1 1 0,0 0 0,2 2 0,24 39 0,-22-36 0,8 18 0,-2 0 0,0 1 0,-1 0 0,-2 0 0,-1 1 0,6 39 0,3 6 0,-11-55 0,-1 1 0,0 0 0,2 32 0,-4-19 0,12 61 0,-9-72 0,-1 1 0,-1 1 0,-1-1 0,-1 0 0,-1 1 0,-3 31 0,-2-32 0,0 0 0,-2-1 0,0 0 0,-1 0 0,-1-1 0,-1 0 0,-19 27 0,5-13 0,-2-1 0,-1-1 0,-31 28 0,41-45 0,0-2 0,-1 0 0,-1 0 0,-37 15 0,-14 10 0,42-23 0,-1-1 0,-1-1 0,0-1 0,-57 12 0,80-22 0,-47 16-1365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30.8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784 0 24575,'-1'1'0,"-1"-1"0,1 0 0,0 1 0,-1-1 0,1 1 0,-1 0 0,1-1 0,0 1 0,-1 0 0,1 0 0,0 0 0,0 0 0,0 0 0,0 0 0,0 0 0,0 0 0,0 1 0,0-1 0,0 0 0,0 0 0,0 4 0,-17 37 0,10-20 0,-10 9 0,-34 46 0,17-29 0,-22 26 0,-8 9 0,-68 107 0,-12 20 0,53-77 0,67-98-117,-5 5-507,-50 88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31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24575,'4'0'0,"0"1"0,0 0 0,0 0 0,-1 0 0,1 0 0,-1 0 0,1 1 0,-1-1 0,1 1 0,-1 0 0,0 0 0,5 4 0,39 38 0,-13-13 0,-7-8 0,29 32 0,-7-5 0,198 196 0,-140-131 0,-43-38 0,-14-13 0,67 85 0,-45-54 0,160 202-1365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32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0 24575,'-1'4'0,"0"-1"0,-1 0 0,1 1 0,-1-1 0,0 0 0,0 0 0,0 0 0,-1 0 0,1-1 0,-1 1 0,-3 3 0,-11 13 0,-18 27 0,29-40 0,0 1 0,0 1 0,1-1 0,-1 1 0,2 0 0,-1 0 0,1 0 0,1 1 0,-1 0 0,1-1 0,-2 13 0,-33 97 0,26-54 0,4-27 0,2 1 0,-3 68 0,8 7 0,3 104 0,-1-213-85,-1 0 0,0 0-1,1 0 1,0 0 0,0-1-1,0 1 1,0 0 0,1-1-1,-1 1 1,1 0 0,0-1-1,0 0 1,0 1 0,1-1-1,2 3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32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96 24575,'53'0'0,"-21"2"0,1-2 0,0-1 0,-1-2 0,1-1 0,48-13 0,-17 3 0,-50 12 0,1-1 0,-1 0 0,22-8 0,-17 4 25,1 2-1,0 0 0,0 1 1,25-2-1,35-6-1511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33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 1 24575,'-2'5'0,"1"1"0,-1-1 0,0 0 0,0 0 0,0 1 0,-1-1 0,0-1 0,-6 8 0,-5 13 0,-21 40 0,26-50 0,0 0 0,1 1 0,0 0 0,2 0 0,0 0 0,0 1 0,2 0 0,-4 25 0,4-14 0,-11 48 0,-2 8 0,2 6 0,8-52 0,1 1 0,-1 60 0,5-44 0,2 36 0,1-82 0,0-1 0,0 0 0,1 0 0,0 0 0,0 0 0,1 0 0,0 0 0,6 10 0,-8-16-72,1 1 1,0-1-1,0 0 0,0 0 0,0 0 0,0 0 0,0 0 0,0 0 1,1-1-1,-1 1 0,1-1 0,-1 1 0,1-1 0,0 0 0,0 0 1,-1 0-1,1 0 0,4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42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2 24575,'37'-2'0,"51"3"0,-84-1 0,1 1 0,0-1 0,0 1 0,0 1 0,-1-1 0,1 1 0,-1-1 0,1 1 0,-1 1 0,0-1 0,1 1 0,-1-1 0,0 1 0,4 5 0,-5-4 0,-1 0 0,1 0 0,-1 0 0,0 1 0,0-1 0,-1 1 0,1 0 0,-1 0 0,0-1 0,0 1 0,-1 0 0,1 0 0,-1 0 0,0 0 0,-1 0 0,1 0 0,-3 8 0,2-5 0,0-1 0,-1 0 0,0 1 0,-1-1 0,0 0 0,0 0 0,0 0 0,-1 0 0,0-1 0,-8 11 0,-3-2 0,-1-1 0,0-1 0,-1-1 0,-1 0 0,1-1 0,-2-1 0,1 0 0,-26 8 0,43-18 0,1 0 0,-1 0 0,1 0 0,0 0 0,-1 0 0,1 0 0,-1 0 0,1 0 0,0 0 0,-1 0 0,1 0 0,-1 0 0,1 1 0,0-1 0,-1 0 0,1 0 0,0 1 0,-1-1 0,1 0 0,0 0 0,-1 1 0,1-1 0,0 0 0,-1 1 0,1-1 0,0 0 0,0 1 0,0-1 0,-1 1 0,1-1 0,0 0 0,0 1 0,0-1 0,0 1 0,0-1 0,0 0 0,0 1 0,0-1 0,0 1 0,0-1 0,0 0 0,0 2 0,19 10 0,29 4 0,93 27 0,-139-43 0,0 0 0,-1 0 0,1 1 0,0-1 0,0 1 0,0 0 0,0-1 0,0 1 0,0 0 0,-1 0 0,1 0 0,0 0 0,-1 0 0,1 0 0,-1 1 0,1-1 0,-1 1 0,0-1 0,0 1 0,1-1 0,0 3 0,-2-2 0,0 0 0,-1 0 0,1 0 0,0-1 0,-1 1 0,1 0 0,-1 0 0,0 0 0,1-1 0,-1 1 0,0 0 0,0-1 0,0 1 0,0 0 0,-1-1 0,1 0 0,0 1 0,-1-1 0,1 0 0,-1 1 0,1-1 0,-3 1 0,-71 54 0,42-32 0,-35 32 0,47-38 0,-44 28 0,41-30 0,-35 29 0,38-24-6,-22 17-1353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59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24575,'1'14'0,"0"-1"0,1 0 0,1 0 0,0 1 0,6 14 0,8 36 0,-10-22 0,-1 1 0,-1 49 0,-6-4-1365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42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24575,'1'7'0,"-1"0"0,2 0 0,-1 0 0,1 0 0,0 0 0,1-1 0,3 8 0,-2-7 0,-1 1 0,-1-1 0,1 1 0,-1 0 0,2 14 0,-1 55 0,-7 91 0,1-148 14,-2 0 1,0-1-1,-1 1 0,-1-1 0,0 0 0,-2-1 0,0 0 1,-22 32-1,15-25-387,1 1-1,2 0 1,-11 30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44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650 0 24575,'-3'6'0,"0"0"0,0 0 0,0 0 0,-1 0 0,0-1 0,0 0 0,0 0 0,-1 0 0,1 0 0,-8 5 0,8-6 0,-43 37 0,-1-2 0,-2-2 0,-2-2 0,-82 41 0,21 0 0,98-66 0,1 2 0,-1 0 0,2 1 0,-18 21 0,23-26 0,2 1 0,-1 0 0,1 0 0,0 1 0,1 0 0,0 0 0,1 0 0,-6 19 0,7-8 0,0 1 0,2-1 0,0 1 0,1-1 0,2 1 0,0-1 0,7 31 0,-5-42 0,1 0 0,0 0 0,1 0 0,-1-1 0,2 0 0,-1 0 0,2-1 0,8 9 0,31 44 0,-35-44 0,1 0 0,1 0 0,19 17 0,-25-26 0,12 6-1365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44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 24575,'139'19'0,"-57"-18"0,132-3 0,-172-5-149,-1-1 0,46-15 1,-59 15-771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45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371 1 24575,'-6'2'0,"-1"1"0,1-1 0,0 2 0,0-1 0,0 1 0,0-1 0,1 2 0,-1-1 0,1 1 0,0-1 0,-5 8 0,-6 3 0,-114 93 0,101-80 0,2 1 0,1 0 0,-24 37 0,47-58 0,0-1 0,0 0 0,1 1 0,-1 0 0,2 0 0,-1-1 0,1 1 0,1 0 0,-1 0 0,1 0 0,1 0 0,-1 0 0,1 0 0,1 0 0,-1-1 0,1 1 0,1 0 0,0-1 0,0 1 0,0-1 0,1 0 0,0 0 0,0 0 0,0-1 0,1 0 0,0 0 0,7 6 0,-1-4 0,0-1 0,0-1 0,1 0 0,0-1 0,16 5 0,20 9 0,-36-13-120,-6-3-36,1 0 1,-1 0-1,1 0 1,0-1-1,0 0 0,0-1 1,11 2-1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47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227 18 24575,'0'-1'0,"1"0"0,-1 0 0,1 0 0,-1 0 0,1 0 0,0 0 0,-1 0 0,1 1 0,0-1 0,-1 0 0,1 1 0,0-1 0,0 0 0,0 1 0,0-1 0,0 1 0,0-1 0,0 1 0,0 0 0,0-1 0,0 1 0,0 0 0,0 0 0,0 0 0,0 0 0,0-1 0,1 2 0,36-4 0,-33 3 0,26 5 0,-30-5 0,0 1 0,0-1 0,0 0 0,-1 1 0,1-1 0,0 1 0,-1 0 0,1-1 0,0 1 0,-1-1 0,1 1 0,-1 0 0,1-1 0,-1 1 0,1 0 0,-1 0 0,0 0 0,1-1 0,-1 1 0,0 0 0,1 1 0,-2 0 0,1 1 0,0 0 0,-1-1 0,0 1 0,1-1 0,-1 1 0,0-1 0,0 1 0,0-1 0,-1 0 0,1 1 0,-1-1 0,1 0 0,-1 0 0,0 0 0,0 0 0,0 0 0,-2 2 0,-152 139 0,103-95 0,30-28 0,0 1 0,-20 26 0,41-46 0,1 1 0,0-1 0,-1 1 0,1 0 0,0-1 0,0 1 0,0 0 0,0 0 0,0 0 0,1 0 0,-1 0 0,1 0 0,-1 0 0,1 0 0,0 0 0,-1 0 0,1 0 0,1 4 0,-1-4 0,1-1 0,-1 1 0,1-1 0,0 1 0,0-1 0,0 0 0,0 0 0,0 1 0,0-1 0,0 0 0,0 0 0,1 0 0,-1 0 0,0 0 0,1 0 0,-1-1 0,0 1 0,4 1 0,5 1 0,1 0 0,0-1 0,0 0 0,0 0 0,13-1 0,-23 0 0,69 6 0,36 0 0,51-7-1365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47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1 24575,'14'16'0,"0"1"0,16 28 0,11 15 0,16 12 0,41 31 0,-95-99 0,0-1 0,0 0 0,-1 1 0,1 0 0,-1 0 0,0 0 0,0 0 0,0 0 0,-1 0 0,1 0 0,-1 0 0,0 1 0,0-1 0,-1 1 0,1-1 0,-1 0 0,0 1 0,0-1 0,-1 1 0,1-1 0,-1 1 0,-1 5 0,-1-2 0,0 1 0,-1 0 0,1-1 0,-2 1 0,1-1 0,-1 0 0,0-1 0,-1 1 0,-9 9 0,-159 156 0,112-119 0,40-36 0,1 2 0,0-1 0,-32 41 0,47-49-1365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52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543 0 24575,'-1'16'0,"0"-1"0,-1 0 0,-1 0 0,-1 0 0,0-1 0,-10 25 0,-47 86 0,28-63 0,-20 34 0,-84 115 0,1-4 0,122-181 0,1 0 0,1 0 0,1 1 0,2 1 0,0 0 0,2 0 0,1 0 0,2 1 0,1 0 0,1 0 0,2 39 0,-1-20 0,0-32 0,0 0 0,1 0 0,1 0 0,0 0 0,1-1 0,1 1 0,0 0 0,1-1 0,7 17 0,4 4-1365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53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24575,'1'13'0,"1"0"0,0 0 0,1 0 0,0 0 0,1 0 0,0-1 0,1 0 0,10 18 0,8 22 0,-9-16 0,31 82 0,94 175 0,-54-155 0,13-11 0,-47-63 0,-9-12 0,60 59 0,64 52-1365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54.3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646 0 24575,'-4'0'0,"0"1"0,0-1 0,0 1 0,0 0 0,1 0 0,-1 0 0,0 0 0,1 0 0,-1 1 0,1 0 0,-1 0 0,1 0 0,-1 0 0,1 0 0,0 1 0,-3 3 0,-4 5 0,1 0 0,0 1 0,-9 14 0,-17 24 0,-114 130 0,26-28 0,116-145 0,-114 143 0,109-131 0,0 0 0,1 1 0,1 1 0,0 0 0,2 0 0,-8 31 0,9-21 0,2 1 0,1 0 0,1 0 0,2 33 0,0-6 0,0-30 0,1 1 0,2-1 0,9 58 0,22 17 0,-19-63-116,-11-28 20,0 0 0,1-1 0,1 1 0,0-1-1,1 0 1,0 0 0,1-1 0,0 1 0,1-2 0,0 1 0,0-1 0,16 15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54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68 24575,'131'2'0,"140"-4"0,-180-17 0,-9 2 0,57-15-1365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00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24575,'0'389'-1365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56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405 1 24575,'-2'5'0,"0"-1"0,0 1 0,-1 0 0,1-1 0,-1 0 0,0 1 0,0-1 0,-1 0 0,0-1 0,1 1 0,-1-1 0,0 1 0,-7 3 0,-3 5 0,-56 51 0,34-32 0,2 1 0,-38 46 0,41-41 0,22-28 0,0 0 0,1 1 0,0 0 0,1 0 0,0 1 0,1 0 0,0 0 0,1 0 0,-6 18 0,9-20 0,-16 89 0,17-90 0,0 0 0,1 1 0,0-1 0,1 0 0,-1 1 0,2-1 0,-1 0 0,1 0 0,4 13 0,2-10 0,0-1 0,1 1 0,0-2 0,0 1 0,1-1 0,1-1 0,-1 1 0,20 9 0,-24-13 0,122 75-1365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19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90 24575,'1'-2'0,"-1"0"0,1-1 0,0 1 0,0 0 0,0 0 0,0 0 0,0 0 0,1 0 0,-1 0 0,1 0 0,-1 0 0,1 1 0,0-1 0,0 0 0,-1 1 0,4-2 0,33-21 0,-26 18 0,0 1 0,0 1 0,0 0 0,0 1 0,1 0 0,0 0 0,0 2 0,-1-1 0,1 2 0,0 0 0,0 0 0,0 1 0,0 1 0,0 0 0,21 6 0,-32-6 0,1 1 0,0-1 0,-1 0 0,1 1 0,-1-1 0,0 1 0,0 0 0,0 0 0,0 0 0,0 0 0,-1 0 0,1 0 0,-1 0 0,0 0 0,0 1 0,0-1 0,0 1 0,-1-1 0,1 0 0,-1 1 0,0-1 0,0 1 0,0-1 0,0 1 0,-2 3 0,2 0 0,0-1 0,-1 1 0,0-1 0,0 0 0,-1 1 0,0-1 0,0 0 0,0 0 0,-1 0 0,1 0 0,-2-1 0,1 1 0,-5 4 0,-62 59 0,30-28 0,-85 65 0,82-79 0,32-20 0,-1 0 0,1 0 0,1 1 0,-1 0 0,1 1 0,1 0 0,-12 15 0,20-24 0,1 1 0,-1-1 0,1 1 0,0-1 0,0 1 0,-1-1 0,1 1 0,0-1 0,0 1 0,-1-1 0,1 1 0,0-1 0,0 1 0,0-1 0,0 1 0,0 0 0,0-1 0,0 1 0,0-1 0,0 1 0,0-1 0,0 1 0,0-1 0,0 1 0,1-1 0,-1 1 0,0-1 0,0 1 0,1-1 0,-1 1 0,0-1 0,0 1 0,1 0 0,20 9 0,26-4 0,234-7-1365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0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 24575,'4'0'0,"0"0"0,0 0 0,1 1 0,-1 0 0,0 0 0,0 0 0,0 0 0,0 1 0,0-1 0,0 1 0,0 0 0,-1 0 0,1 1 0,0-1 0,-1 1 0,0 0 0,0 0 0,0 0 0,0 0 0,0 0 0,-1 0 0,1 1 0,-1 0 0,0-1 0,0 1 0,0 0 0,2 7 0,3 11 0,-2 1 0,0-1 0,-1 1 0,1 28 0,3 16 0,-3-44 0,-2 0 0,0-1 0,-1 1 0,-2 0 0,0 1 0,-2-1 0,0-1 0,-1 1 0,-2 0 0,0-1 0,-2 0 0,-10 27 0,8-31-99,2 1-28,-1 0 1,-1-1-1,-1 0 1,0 0-1,-1-1 0,-1-1 1,-1 0-1,0 0 1,-17 13-1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1.2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575 0 24575,'-1'2'0,"1"0"0,-1-1 0,1 1 0,-1-1 0,1 1 0,-1-1 0,0 1 0,0-1 0,0 1 0,0-1 0,0 0 0,0 0 0,0 1 0,0-1 0,0 0 0,-1 0 0,1 0 0,0 0 0,-3 1 0,-35 19 0,19-10 0,-43 28 0,1 3 0,3 3 0,-60 59 0,101-86 0,1 0 0,1 1 0,0 0 0,2 1 0,0 1 0,1 1 0,2 0 0,0 0 0,1 1 0,1 0 0,2 1 0,0-1 0,-6 41 0,9-23 0,-8 144 0,13-150 0,2-1 0,7 40 0,-1-34 0,2-1 0,16 39 0,7 21 0,-22-56-682,23 50-1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1.6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50 24575,'97'1'0,"103"-3"0,-189 0 0,0 0 0,0-1 0,0 0 0,12-5 0,32-9 0,0 4-1365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2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0 24575,'-2'5'0,"0"0"0,0 0 0,-1-1 0,0 1 0,0-1 0,0 0 0,-1 0 0,1 0 0,-1 0 0,0-1 0,-7 5 0,0 3 0,-14 13 0,1 2 0,1 0 0,1 2 0,-24 39 0,42-55 0,0 0 0,1 1 0,0-1 0,1 1 0,0-1 0,1 1 0,1 0 0,0-1 0,1 1 0,2 13 0,-1 23 0,-2-43 8,1 0-1,0 0 1,0 1-1,1-1 1,0 0-1,0 0 1,0 0-1,1-1 1,0 1-1,0 0 1,0-1-1,1 0 1,-1 0-1,1 0 1,7 7-1,-4-6-131,-1 0 0,1-1 1,0 0-1,0 0 0,0 0 0,0-1 1,1 0-1,0 0 0,0-1 0,0 0 1,9 2-1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2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24575,'1'0'0,"0"1"0,0-1 0,0 1 0,0-1 0,0 1 0,0 0 0,-1-1 0,1 1 0,0 0 0,0 0 0,-1-1 0,1 1 0,-1 0 0,1 0 0,-1 0 0,1 0 0,-1 0 0,1 0 0,-1 0 0,0 0 0,1 0 0,-1 0 0,0 0 0,0 0 0,0 0 0,0 0 0,0 2 0,3 34 0,-3-32 0,-1 224-1365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2.8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24575,'7'1'0,"-1"0"0,1 0 0,-1 0 0,1 1 0,-1 0 0,0 1 0,0-1 0,0 1 0,0 0 0,-1 1 0,1-1 0,-1 1 0,0 0 0,0 1 0,0-1 0,4 6 0,11 13 0,-1 0 0,18 30 0,-28-40 0,7 14 0,-2 1 0,19 50 0,-32-76 0,7 25 0,0 1 0,-2 0 0,5 42 0,-3-14 0,-6-39 0,0-1 0,0 1 0,-2 0 0,0-1 0,-1 1 0,-1 0 0,0-1 0,-1 1 0,-1-1 0,-1 0 0,-6 17 0,0-12 0,-1 0 0,-1 0 0,-27 32 0,32-44 0,0 0 0,0-1 0,-1 0 0,0-1 0,0 0 0,-1 0 0,0-1 0,0-1 0,-20 9 0,-12 14-1365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5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1027 1 24575,'-1'18'0,"0"0"0,-2 0 0,0-1 0,-1 1 0,-1-1 0,-13 33 0,-56 94 0,32-79 0,-55 66 0,42-58 0,-52 66 0,-163 241 0,148-198 0,92-131 0,-16 27 0,-54 123 0,97-194-67,-6 16-193,0 0 1,1 0-1,1 1 1,-5 35-1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6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24575,'0'12'0,"-1"11"0,1 0 0,0 0 0,2 0 0,1-1 0,0 1 0,2-1 0,1 1 0,16 41 0,95 199 0,21 0 0,-10-63 0,-66-112 0,99 143 0,-124-176 0,49 52 0,2 5 0,-78-101-80,0 1 0,1-2 1,1 0-1,-1 0 0,2-1 0,19 12 0,-17-11-726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00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24575,'115'-2'0,"123"5"0,-169 4 0,-29-2 0,46 0 0,-16-5-1365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7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441 0 24575,'-24'0'0,"0"1"0,0 1 0,0 1 0,-34 9 0,47-9 0,0 1 0,1 0 0,0 1 0,0 0 0,0 0 0,0 1 0,1 0 0,0 1 0,0 0 0,1 0 0,-15 17 0,5-2 0,2 0 0,0 2 0,1 0 0,2 0 0,0 1 0,2 1 0,0 0 0,2 1 0,1-1 0,2 2 0,0-1 0,2 1 0,0 0 0,2 37 0,0-8 0,1-36 0,0 0 0,1 0 0,1-1 0,6 28 0,28 39 0,-24-64-1365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8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24575,'28'2'0,"0"1"0,53 13 0,-8-2 0,-70-13 0,39 6 0,86 2 0,116-9-1365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8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353 0 24575,'-8'1'0,"0"-1"0,0 1 0,1 1 0,-1-1 0,0 1 0,0 1 0,1-1 0,0 1 0,-1 1 0,1-1 0,0 1 0,-9 7 0,-4 5 0,0 1 0,-26 29 0,2-1 0,30-30 0,2 1 0,-1 0 0,2 0 0,0 1 0,1 1 0,1 0 0,1 0 0,-8 25 0,11-21 0,2 1 0,1 0 0,1 0 0,0 0 0,2 0 0,4 25 0,-4-44 0,0 0 0,0 0 0,1 0 0,-1-1 0,1 1 0,0 0 0,0-1 0,0 1 0,0-1 0,1 0 0,0 0 0,-1 0 0,1 0 0,0 0 0,0-1 0,1 1 0,-1-1 0,5 3 0,10 5 0,1 0 0,24 9 0,-28-13 0,19 8-341,1-1 0,0-2-1,66 13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1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95 24575,'-1'3'0,"-1"1"0,1-1 0,-1 1 0,0-1 0,0 0 0,0 0 0,-1 0 0,1 0 0,-1 0 0,1 0 0,-1-1 0,0 1 0,-4 2 0,-14 16 0,17-15 0,0 0 0,0 0 0,1 1 0,-1 0 0,2-1 0,-1 1 0,1 0 0,0 1 0,0-1 0,0 10 0,1-14 0,1 0 0,0 0 0,0 0 0,0 0 0,1 0 0,-1 0 0,1 0 0,0 0 0,0 0 0,0 0 0,0 0 0,0 0 0,0 0 0,1-1 0,0 1 0,-1 0 0,1-1 0,0 0 0,0 1 0,0-1 0,1 0 0,-1 0 0,0 0 0,1 0 0,0 0 0,4 1 0,-4-1 0,0 0 0,1 0 0,-1 0 0,1-1 0,0 0 0,0 0 0,-1 0 0,1 0 0,0 0 0,0-1 0,0 0 0,0 0 0,0 0 0,0 0 0,0 0 0,3-2 0,-4 1 0,-1 0 0,0-1 0,0 1 0,0-1 0,0 1 0,0-1 0,0 0 0,0 0 0,0 0 0,-1 0 0,1 0 0,-1-1 0,1 1 0,-1 0 0,0-1 0,0 1 0,0-1 0,0 1 0,-1-1 0,1 1 0,-1-1 0,1 1 0,-1-1 0,0-4 0,3-40 0,-2 1 0,-7-56 0,5 95 0,0-1 1,-1 1-1,0 0 0,-1 0 0,-5-13 0,-2-1-1366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4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24575,'12'0'0,"0"1"0,0 0 0,0 1 0,0 0 0,-1 1 0,1 1 0,-1-1 0,1 2 0,-1 0 0,-1 0 0,1 1 0,17 12 0,-14-7 0,-1 1 0,0 1 0,0 0 0,-2 0 0,1 1 0,-2 0 0,0 1 0,8 16 0,-10-16 0,-1-1 0,0 1 0,-1 0 0,0 1 0,-2-1 0,0 1 0,0 0 0,0 19 0,-3-29 0,2 22 0,-2 0 0,0 0 0,-2 0 0,-6 43 0,-36 35 0,39-90-124,-1-1 0,0 0 0,-1 0 0,0 0 0,-1-1 0,-1 0-1,0 0 1,-1-1 0,-1 0 0,-16 17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5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247 1 24575,'-8'-1'0,"0"1"0,0 1 0,1-1 0,-1 1 0,0 1 0,-8 2 0,12-3 0,1 1 0,0 0 0,-1 0 0,1 0 0,0 1 0,0-1 0,1 0 0,-1 1 0,0 0 0,1 0 0,0 0 0,0 0 0,0 0 0,-3 6 0,-14 24 0,11-20 0,0 1 0,1 0 0,0 0 0,1 0 0,-7 26 0,-17 62 0,15-58 0,7-8 0,1 1 0,1 0 0,2 0 0,2 1 0,4 54 0,-1-28 0,-1-57-39,1 0 0,0-1 0,1 1 0,-1-1 0,1 0 0,0 1 0,1-1 0,0 0 1,0 0-1,0-1 0,0 1 0,5 5 0,0 1-820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6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24575,'43'0'0,"0"2"0,50 10 0,-57-8 2,0-2 0,63-3 0,-31 0-1373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6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 24575,'-2'8'0,"0"-1"0,-1 1 0,0-1 0,0 1 0,0-1 0,-1 0 0,0 0 0,-1 0 0,1-1 0,-1 0 0,-8 8 0,-11 19 0,9-11 0,0 0 0,1 1 0,-12 28 0,23-46 0,1 1 0,0-1 0,0 1 0,0-1 0,1 1 0,-1 0 0,2-1 0,-1 1 0,1 0 0,-1 0 0,2-1 0,-1 1 0,0 0 0,1 0 0,3 10 0,-1-11 0,0 0 0,0-1 0,0 1 0,0-1 0,1 0 0,-1 0 0,1 0 0,0 0 0,8 5 0,47 29 0,-44-29 0,-6-4-170,0-1-1,1 0 0,-1 0 1,1-1-1,-1 0 0,1 0 1,16 1-1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6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24575,'1'0'0,"0"0"0,-1 1 0,1-1 0,0 0 0,0 1 0,-1-1 0,1 1 0,0-1 0,-1 1 0,1-1 0,-1 1 0,1-1 0,-1 1 0,1 0 0,-1-1 0,1 1 0,-1 0 0,0 0 0,1-1 0,-1 1 0,0 0 0,1 0 0,-1-1 0,0 1 0,0 0 0,0 1 0,5 30 0,-2-17 0,7 32 0,-2 0 0,3 53 0,-10-96 0,1 48-1365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7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0 24575,'2'1'0,"0"-1"0,0 1 0,0 0 0,0 0 0,0 0 0,0 0 0,0 0 0,0 0 0,0 0 0,0 0 0,-1 1 0,1-1 0,-1 1 0,1-1 0,1 4 0,24 31 0,-20-26 0,5 6 0,1 2 0,0 1 0,14 29 0,-21-35 0,-1 1 0,0 0 0,-1 0 0,-1 0 0,0 0 0,-1 0 0,0 1 0,-1-1 0,-1 1 0,-1-1 0,0 1 0,0-1 0,-5 16 0,2-10 0,-2-1 0,0 0 0,-2 0 0,1-1 0,-2 0 0,-1 0 0,0-1 0,-1-1 0,-14 17 0,-32 50 113,24-33-1591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01.2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1 24575,'0'5'0,"-2"0"0,1 1 0,0-1 0,-1 0 0,0 0 0,-6 9 0,-4 16 0,0 17-273,1 1 0,3 0 0,2 0 0,0 74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8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652 0 24575,'-2'14'0,"-1"-1"0,0 0 0,-1 0 0,0-1 0,-8 18 0,2-7 0,-40 99 0,37-98 0,0-2 0,-1 1 0,-1-2 0,-22 25 0,-10 13 0,17-16 0,6-8 0,-49 54 0,-145 150 0,209-228 33,0 0-1,1 0 1,-14 25-1,-10 14-1527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9.7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24575,'4'1'0,"-1"0"0,1 1 0,0-1 0,-1 0 0,1 1 0,-1 0 0,1 0 0,-1 0 0,0 0 0,0 1 0,0-1 0,0 1 0,0 0 0,4 5 0,37 49 0,-42-54 0,178 240 0,-138-197 0,70 61 0,-66-65 0,-13-15 0,2-1 0,0-2 0,58 29 0,31 21 0,-78-46 0,67 30 0,-4-3 0,-62-30-1365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2.2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0 24575,'-4'0'0,"-1"1"0,1-1 0,-1 1 0,1 0 0,0 0 0,-1 0 0,1 1 0,0-1 0,0 1 0,0 0 0,0 0 0,1 1 0,-1-1 0,0 1 0,1-1 0,0 1 0,-1 1 0,1-1 0,-4 5 0,-3 7 0,1 0 0,0 0 0,-11 27 0,2-3 0,8-19 0,0 0 0,2 1 0,0 0 0,2 1 0,0 0 0,1 0 0,2 0 0,0 1 0,1-1 0,2 31 0,-1 31 0,3 58 0,2-127 0,0 0 0,1-1 0,1 1 0,1-1 0,0 0 0,0-1 0,1 1 0,16 18 0,-22-30 0,14 20-1365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2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 24575,'113'3'0,"123"-6"0,-157-14 0,-63 12 0,-1 1 0,1 1 0,0 0 0,16 0 0,29 2-84,-19 2-343,1-3 0,58-9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3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 1 24575,'-1'5'0,"-1"1"0,0-1 0,0 0 0,0 1 0,-1-1 0,1 0 0,-1-1 0,-1 1 0,1 0 0,-1-1 0,1 0 0,-10 8 0,-8 12 0,-52 93 0,48-76 0,16-27 0,1 0 0,1 1 0,0-1 0,-7 25 0,12-35 0,1-1 0,0 1 0,1-1 0,-1 1 0,1-1 0,0 1 0,-1-1 0,2 1 0,-1 0 0,0-1 0,1 1 0,-1-1 0,1 1 0,0-1 0,0 1 0,1-1 0,-1 0 0,1 0 0,-1 1 0,1-1 0,0 0 0,0 0 0,1-1 0,-1 1 0,0 0 0,1-1 0,3 3 0,6 5-136,1 0-1,1-2 1,-1 1-1,1-2 1,1 0-1,0 0 1,-1-2-1,2 0 0,23 5 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3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246 72 24575,'-27'0'0,"12"0"0,0 0 0,0 0 0,-22 5 0,31-4 0,1 1 0,-1 0 0,1 0 0,-1 1 0,1-1 0,0 1 0,0 0 0,0 0 0,0 1 0,1-1 0,0 1 0,-7 7 0,5-5 0,0 1 0,0-1 0,0 1 0,1 1 0,0-1 0,1 1 0,-1 0 0,2 0 0,-1 0 0,1 0 0,0 1 0,1-1 0,0 1 0,0 0 0,1 0 0,0 0 0,0 0 0,2 9 0,-1-13 0,-1 7 0,2 0 0,-1 0 0,2 0 0,-1 0 0,6 17 0,-6-27 0,-1 0 0,1-1 0,0 1 0,-1 0 0,1 0 0,0-1 0,0 1 0,1-1 0,-1 1 0,0-1 0,0 1 0,1-1 0,-1 0 0,1 0 0,-1 1 0,1-1 0,-1 0 0,1 0 0,0-1 0,0 1 0,-1 0 0,1-1 0,0 1 0,0-1 0,0 1 0,0-1 0,0 0 0,0 0 0,-1 0 0,1 0 0,0 0 0,0 0 0,0 0 0,0-1 0,0 1 0,0-1 0,-1 1 0,1-1 0,0 0 0,0 1 0,-1-1 0,4-2 0,-3 1 0,0 1 0,0-1 0,1 0 0,-1 1 0,-1-1 0,1 0 0,0 0 0,0 0 0,-1 0 0,1-1 0,-1 1 0,0 0 0,0-1 0,1 1 0,-2-1 0,1 1 0,0-1 0,0 1 0,-1-1 0,0 0 0,1-4 0,-2-67 0,-1 48 0,2-33 0,1 31 0,-1 1 0,-2 0 0,-8-48 0,4 46-1365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4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0 24575,'4'6'0,"0"-1"0,0 1 0,0-1 0,-1 1 0,0 0 0,0 1 0,0-1 0,-1 0 0,0 1 0,0-1 0,-1 1 0,0 0 0,1 8 0,-1 14 0,-3 53 0,-1-25 0,4-42 0,-2 0 0,0 0 0,0 0 0,-1 0 0,-8 25 0,8-34 0,-1 1 0,0-2 0,0 1 0,0 0 0,-1 0 0,0-1 0,0 0 0,0 0 0,-1 0 0,0 0 0,0-1 0,0 0 0,0 0 0,-1 0 0,-8 4 0,-36 18-1365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4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455 16 24575,'0'-1'0,"-1"1"0,1-1 0,0 0 0,0 0 0,-1 1 0,1-1 0,0 0 0,-1 1 0,1-1 0,0 0 0,-1 1 0,1-1 0,-1 1 0,1-1 0,-1 0 0,1 1 0,-1-1 0,0 1 0,1 0 0,-1-1 0,0 1 0,1 0 0,-1-1 0,0 1 0,1 0 0,-1-1 0,0 1 0,0 0 0,1 0 0,-1 0 0,0 0 0,0 0 0,1 0 0,-1 0 0,0 0 0,0 0 0,1 0 0,-1 0 0,0 1 0,1-1 0,-1 0 0,0 1 0,-1-1 0,-31 12 0,-33 13 0,50-20 0,0 0 0,1 1 0,-18 10 0,-20 12 0,40-22 0,1 0 0,0 0 0,0 1 0,0 1 0,1 0 0,0 1 0,1 0 0,0 0 0,0 1 0,-9 12 0,12-12 0,0-1 0,0 1 0,1 0 0,1 0 0,-1 1 0,2-1 0,-1 1 0,2 0 0,-1 1 0,2-1 0,-1 0 0,1 1 0,0 14 0,2 12 0,2 98 0,-1-129 12,1-1 1,-1 0-1,1 0 0,1-1 0,-1 1 0,1 0 0,0-1 0,1 0 1,-1 1-1,8 7 0,-7-7-226,1 0 0,-1 0-1,0 0 1,0 0 0,-1 1 0,4 11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5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 24575,'78'0'0,"107"-14"0,-55 1-682,173 5-1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5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281 1 24575,'-5'1'0,"0"1"0,1 0 0,-1 0 0,1 0 0,-1 0 0,1 1 0,0 0 0,0 0 0,0 0 0,0 0 0,1 0 0,-5 6 0,-15 11 0,1-2 0,-34 33 0,8-6 0,41-39 0,0 1 0,1-1 0,0 1 0,0 1 0,1-1 0,0 1 0,0 0 0,1 0 0,0 1 0,0-1 0,1 1 0,0 0 0,-3 12 0,6-17 0,-1 0 0,1 0 0,0 0 0,0-1 0,0 1 0,0 0 0,1 0 0,-1 0 0,1 0 0,0 0 0,0-1 0,1 1 0,-1 0 0,1-1 0,0 1 0,0-1 0,0 0 0,0 0 0,0 1 0,1-1 0,-1-1 0,1 1 0,0 0 0,0-1 0,0 1 0,0-1 0,1 0 0,-1 0 0,1 0 0,-1 0 0,1-1 0,-1 0 0,8 2 0,148 40 0,-132-35-341,0-2 0,0 0-1,47 2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01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3 24575,'34'-1'0,"-21"0"0,0 0 0,0 1 0,0 1 0,0 0 0,0 1 0,14 4 0,-23-5 0,-1 1 0,0-1 0,0 1 0,0 0 0,0 0 0,0 0 0,0 0 0,0 0 0,-1 1 0,1-1 0,-1 1 0,1 0 0,-1 0 0,0 0 0,0 0 0,0 0 0,-1 0 0,1 0 0,-1 1 0,0-1 0,0 0 0,0 1 0,0-1 0,0 1 0,-1 0 0,0-1 0,0 5 0,1 3 0,0-1 0,-1 1 0,0-1 0,-1 1 0,0-1 0,-6 20 0,5-24 0,-1 0 0,1 0 0,-1-1 0,-1 1 0,1-1 0,-1 0 0,0 0 0,0 0 0,0 0 0,-1-1 0,0 1 0,-7 4 0,-6 5 0,0-1 0,-1-1 0,0 0 0,-1-2 0,-22 9 0,41-19 0,-1 1 0,0-1 0,0 1 0,1 0 0,-1-1 0,1 1 0,-1 0 0,1 0 0,-1 0 0,1 0 0,-1 1 0,1-1 0,0 0 0,-1 0 0,1 1 0,0-1 0,-1 3 0,1-3 0,1 0 0,0 0 0,0 0 0,0 0 0,0 1 0,0-1 0,0 0 0,0 0 0,0 0 0,0 0 0,0 0 0,0 0 0,1 0 0,-1 0 0,1 0 0,-1 0 0,0 0 0,1 0 0,0 0 0,0 2 0,3 1 0,-1 0 0,1-1 0,-1 1 0,1-1 0,0 0 0,1 0 0,-1 0 0,0 0 0,1-1 0,6 3 0,9 0 0,-1-2 0,0 0 0,1 0 0,0-2 0,-1-1 0,40-4 0,6 2 0,27 3 0,99-3 0,-188 2-124,0 0 0,1-1 0,-1 0 0,0 1 0,0-1 0,0 0-1,0-1 1,0 1 0,0 0 0,4-4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6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24575,'3'0'0,"1"3"0,0 4 0,-1 3 0,-1 4 0,-1 2 0,0 1 0,-1 1 0,0 0 0,0 0 0,0 0 0,0 0 0,0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6.4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 24575,'6'0'0,"2"0"0,0 0 0,0 0 0,0 1 0,0 0 0,13 3 0,-18-3 0,0 0 0,-1 1 0,1-1 0,0 1 0,-1 0 0,1 0 0,-1 0 0,0 0 0,1 0 0,-1 0 0,0 1 0,0-1 0,-1 1 0,1-1 0,0 1 0,-1 0 0,2 4 0,7 18 0,-1 0 0,-1 0 0,-1 1 0,-1 0 0,-2 0 0,-1 0 0,0 0 0,-2 1 0,-4 41 0,2-60 3,-1 1 0,0-1 0,0 0 0,0 0-1,-1 0 1,-1 0 0,1 0 0,-1-1 0,-1 1 0,1-1-1,-8 8 1,-6 5-54,0 0-1,-26 20 1,-5 5-1194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1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314 1 24575,'-5'0'0,"0"0"0,0 0 0,-1 1 0,1-1 0,0 1 0,0 0 0,0 1 0,0-1 0,0 1 0,0 0 0,1 0 0,-1 1 0,0-1 0,1 1 0,0 0 0,0 0 0,0 1 0,0-1 0,0 1 0,-4 6 0,-1 3 0,1 1 0,1 0 0,1 0 0,0 1 0,-6 21 0,11-33 0,-26 99 0,1-19 0,15-51 0,1 0 0,2 0 0,-4 36 0,5-23 0,-13 48 0,0-1 0,10-37 0,3 1 0,3-1 0,5 106 0,0-153-136,1-1-1,0 1 1,0-1-1,1 0 1,0 0-1,0 0 1,1-1-1,0 1 0,7 9 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2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0 111 24575,'43'-14'0,"-18"4"0,3 4 0,0 1 0,45-3 0,-10 2 0,45-1 0,16-3 0,46-7 0,-126 13 0,0 2 0,47 4 0,60-3 0,-136-1-117,-1-1 0,1-1 0,17-6-1,-20 6-778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3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4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24575,'0'418'-1365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4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24575,'3'1'0,"0"-1"0,0 1 0,-1 0 0,1 0 0,0 1 0,-1-1 0,1 0 0,-1 1 0,1 0 0,-1-1 0,0 1 0,0 0 0,0 0 0,0 0 0,0 0 0,0 1 0,0-1 0,-1 1 0,1-1 0,-1 1 0,0-1 0,0 1 0,0 0 0,0-1 0,0 1 0,0 3 0,4 10 0,-1-1 0,-1 0 0,1 24 0,0 288 0,-7-168 0,3-145 0,-1 0 0,-1 0 0,0 0 0,0 0 0,-1 0 0,-1 0 0,-1-1 0,0 0 0,-9 18 0,13-30 0,0 1 0,0-1 0,1 0 0,-1 0 0,1 0 0,-1 0 0,1 1 0,-1-1 0,1 0 0,0 0 0,-1 1 0,1-1 0,0 0 0,0 0 0,0 1 0,0-1 0,0 2 0,1-3 0,-1 1 0,0-1 0,1 1 0,-1-1 0,0 1 0,1-1 0,-1 0 0,1 1 0,-1-1 0,1 1 0,-1-1 0,1 0 0,-1 0 0,1 1 0,-1-1 0,1 0 0,-1 0 0,1 1 0,-1-1 0,1 0 0,0 0 0,-1 0 0,1 0 0,-1 0 0,2 0 0,2 0 0,0-1 0,0 1 0,0-1 0,0 0 0,0 0 0,0 0 0,0-1 0,7-3 0,38-24 0,-20 10 0,1 2 0,42-17 0,0 1 0,16-6 0,-35 18 0,-41 15 0,-1 1 0,1 0 0,-1 1 0,1 1 0,1-1 0,-1 2 0,22-2 0,-33 4 0,0 0 0,0-1 0,0 1 0,-1 0 0,1 0 0,0 1 0,0-1 0,0 0 0,0 0 0,0 0 0,0 1 0,0-1 0,-1 0 0,1 1 0,0-1 0,0 1 0,0-1 0,-1 1 0,1-1 0,0 1 0,-1 0 0,1-1 0,0 1 0,-1 0 0,1-1 0,-1 1 0,1 0 0,-1 0 0,1-1 0,-1 1 0,0 0 0,1 0 0,-1 1 0,0 1 0,0-1 0,0 1 0,-1 0 0,1-1 0,-1 1 0,1 0 0,-1-1 0,0 1 0,0-1 0,0 1 0,-2 2 0,-6 10 0,0-2 0,-18 22 0,1-7 0,-2-1 0,-1-1 0,0-1 0,-58 35 0,68-48-113,1 1-305,-1-2 1,-33 15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5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0 24575,'-6'2'0,"0"0"0,1 0 0,-1 1 0,1-1 0,0 1 0,0 0 0,0 1 0,0-1 0,1 1 0,-1 0 0,1 0 0,0 1 0,-5 6 0,-16 14 0,19-20 0,1 1 0,0-1 0,0 1 0,1 1 0,-1-1 0,2 1 0,-1-1 0,0 1 0,1 0 0,1 1 0,-1-1 0,1 0 0,-2 16 0,3-19 0,0 1 0,0-1 0,1 1 0,0 0 0,0-1 0,0 1 0,1-1 0,-1 1 0,1-1 0,0 1 0,0-1 0,1 1 0,-1-1 0,1 0 0,0 1 0,0-1 0,1 0 0,-1 0 0,1-1 0,0 1 0,0-1 0,0 1 0,7 5 0,9 4 0,-13-8 0,1 0 0,0 0 0,0-1 0,0 0 0,0 0 0,1-1 0,-1 0 0,1 0 0,0-1 0,0 0 0,11 2 0,15 2 0,-25-4 0,1 0 0,-1 0 0,0-1 0,1-1 0,-1 1 0,14-2 0,-22 1 0,1-1 0,-1 1 0,1-1 0,-1 1 0,0-1 0,1 1 0,-1-1 0,0 0 0,0 1 0,0-1 0,1 0 0,-1 0 0,0 0 0,0 0 0,0 0 0,0 0 0,0 0 0,-1 0 0,2-2 0,-1 0 0,0 1 0,-1-1 0,1 1 0,0-1 0,-1 0 0,0 1 0,0-1 0,0 0 0,0 1 0,0-1 0,-1 0 0,1 1 0,-1-1 0,0-2 0,-2-4 0,0 1 0,-1-1 0,0 1 0,-1 0 0,1 1 0,-2-1 0,-6-7 0,6 7 0,1 0 0,-1 0 0,1 0 0,0 0 0,1-1 0,-6-15 0,-10-50-1365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6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680 1 24575,'-13'0'0,"1"1"0,-1 0 0,1 1 0,-1 0 0,1 1 0,0 0 0,0 1 0,0 1 0,-18 9 0,11-3 0,0 2 0,1 0 0,1 1 0,-27 27 0,-116 128 0,145-154 0,-15 14 0,1 2 0,1 1 0,1 1 0,3 1 0,-32 57 0,46-72 0,2 1 0,1 0 0,0 0 0,1 1 0,2 0 0,0 0 0,1 0 0,0 38 0,2-45 0,2-1 0,-1 0 0,2 1 0,0-1 0,0 0 0,8 21 0,-8-30 0,0 0 0,0-1 0,0 1 0,0 0 0,1-1 0,-1 0 0,1 0 0,0 1 0,0-2 0,0 1 0,1 0 0,-1-1 0,1 1 0,-1-1 0,1 0 0,0 0 0,0 0 0,0-1 0,0 0 0,0 1 0,0-1 0,0-1 0,0 1 0,9 0 0,37 0-1365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7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 2 24575,'85'-1'0,"91"3"0,-173-2 0,1 0 0,-1 1 0,0-1 0,1 1 0,-1 0 0,0 0 0,0 1 0,0-1 0,0 0 0,0 1 0,0 0 0,0 0 0,-1 0 0,1 0 0,0 0 0,-1 0 0,0 1 0,0-1 0,1 1 0,-1 0 0,-1-1 0,1 1 0,0 0 0,-1 0 0,1 0 0,-1 1 0,0-1 0,0 0 0,0 0 0,-1 1 0,1-1 0,-1 0 0,0 1 0,0-1 0,0 0 0,-1 6 0,1 1 0,-2-1 0,1 1 0,-1-1 0,0 1 0,-1-1 0,0 0 0,-1 0 0,0 0 0,0-1 0,-1 1 0,-10 14 0,-17 12 0,-2-2 0,-1-1 0,-1-2 0,-2-1 0,-60 35 0,-50 28 0,147-92 0,1 0 0,0 0 0,0 0 0,0 0 0,0 0 0,-1 0 0,1 0 0,0 0 0,0 0 0,0 0 0,0 0 0,0 1 0,-1-1 0,1 0 0,0 0 0,0 0 0,0 0 0,0 0 0,0 0 0,0 0 0,-1 1 0,1-1 0,0 0 0,0 0 0,0 0 0,0 0 0,0 0 0,0 1 0,0-1 0,0 0 0,0 0 0,0 0 0,0 0 0,0 1 0,0-1 0,0 0 0,0 0 0,0 0 0,0 1 0,0-1 0,0 0 0,0 0 0,0 0 0,0 0 0,0 0 0,0 1 0,0-1 0,0 0 0,1 0 0,-1 0 0,0 0 0,0 0 0,0 1 0,0-1 0,0 0 0,0 0 0,1 0 0,-1 0 0,0 0 0,0 0 0,0 0 0,18 4 0,24-3 0,-41-1 0,109 1 0,80-3 0,-143-8 0,-41 8 0,1 0 0,0 1 0,0-1 0,0 1 0,0 0 0,0 1 0,0 0 0,0 0 0,0 1 0,12 2 0,-18-3 0,-1 0 0,1 0 0,-1 0 0,1 0 0,-1 1 0,1-1 0,-1 0 0,1 0 0,-1 1 0,0-1 0,1 0 0,-1 1 0,1-1 0,-1 0 0,0 1 0,1-1 0,-1 1 0,0-1 0,1 1 0,-1-1 0,0 0 0,0 1 0,1-1 0,-1 1 0,0 0 0,0-1 0,0 1 0,0-1 0,0 1 0,1-1 0,-1 1 0,0-1 0,0 1 0,-1-1 0,1 1 0,0-1 0,0 1 0,0-1 0,0 1 0,0-1 0,-1 1 0,1-1 0,0 1 0,0-1 0,-1 1 0,1-1 0,0 1 0,-1-1 0,1 1 0,0-1 0,-1 0 0,1 1 0,-1-1 0,1 0 0,0 1 0,-1-1 0,1 0 0,-1 1 0,-33 24 0,28-21 0,-56 31 0,29-18 0,-16 14 0,35-21 0,-1-1 0,0-1 0,-1 0 0,-21 8 0,21-9-45,2 0 0,-1 0 1,1 2-1,-23 17 0,15-10-1096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24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24575,'-1'48'0,"0"-20"0,1 1 0,2 0 0,0-1 0,7 29 0,-4-29 0,-2-1 0,-1 0 0,-1 1 0,-4 45 0,1-33 0,4 47 0,5-63 0,-7-24 0,0 0 0,1 0 0,-1 1 0,0-1 0,1 0 0,-1 0 0,1 0 0,-1 0 0,0 0 0,1 1 0,-1-1 0,0 0 0,1 0 0,-1 0 0,0 0 0,1 0 0,-1 0 0,1 0 0,-1 0 0,0 0 0,1-1 0,-1 1 0,0 0 0,1 0 0,-1 0 0,1 0 0,-1 0 0,0-1 0,1 1 0,-1 0 0,0 0 0,1-1 0,1-2 0,1 1 0,-1-1 0,0 0 0,0 0 0,0 0 0,0 0 0,0 0 0,-1 0 0,1 0 0,0-4 0,7-24 0,-2 0 0,-1-1 0,2-38 0,-6 47 0,2 0 0,1 0 0,0 1 0,2 0 0,1 0 0,0 0 0,2 1 0,0 0 0,2 1 0,23-32 0,-33 49-114,0 1 1,0-1-1,1 1 0,-1 0 0,1 0 1,-1 0-1,1 0 0,0 0 0,0 1 1,0-1-1,5-1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7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512 1 24575,'2'0'0,"-1"0"0,1 1 0,-1-1 0,0 0 0,1 1 0,-1 0 0,0-1 0,1 1 0,-1 0 0,0 0 0,0-1 0,0 1 0,1 0 0,-1 0 0,0 0 0,0 0 0,-1 1 0,1-1 0,0 0 0,0 0 0,0 0 0,-1 1 0,1-1 0,-1 0 0,1 1 0,0 1 0,10 47 0,-8-30 0,3 12 0,-1 1 0,-2 0 0,-2-1 0,-4 59 0,0-7 0,4-72 0,-1 1 0,-1 0 0,0-1 0,-1 1 0,-1-1 0,0 0 0,0 0 0,-1 0 0,-1 0 0,0 0 0,0-1 0,-1 0 0,-1 0 0,-14 19 0,-17 16 0,-58 52 0,16-18 0,16-24 0,13-13 0,-119 107-1365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9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961 0 24575,'-1'9'0,"1"-1"0,-2 1 0,1-1 0,-2 1 0,1-1 0,-1 0 0,0 1 0,0-2 0,-1 1 0,0 0 0,-1-1 0,0 0 0,-10 13 0,-9 6 0,0-1 0,-34 25 0,5-3 0,-12 9 0,55-48 0,0-1 0,0 0 0,-18 9 0,17-10 0,-1 1 0,1 0 0,-12 10 0,-144 138 0,-23-1 0,174-142 0,-161 118 0,156-110-1365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20.0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24575,'1'5'0,"-1"0"0,2-1 0,-1 1 0,0-1 0,1 0 0,0 1 0,0-1 0,0 0 0,1 0 0,-1 0 0,1 0 0,0 0 0,6 5 0,51 46 0,-52-48 0,52 39 0,91 54 0,-63-45 0,143 95 0,-193-124 0,-17-12 0,34 29 0,-23-18 0,59 38 0,-70-49 0,-11-8-1365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28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67 24575,'56'1'0,"-33"1"0,0-2 0,0 0 0,0-1 0,0-1 0,-1-2 0,1 0 0,33-11 0,-32 7 0,1 0 0,41-6 0,-12 3 0,-52 11 0,-1-1 0,1 1 0,-1-1 0,0 1 0,1 0 0,-1 0 0,1-1 0,-1 1 0,1 0 0,-1 0 0,1 1 0,-1-1 0,1 0 0,-1 0 0,0 1 0,1-1 0,-1 1 0,1-1 0,-1 1 0,0-1 0,0 1 0,1 0 0,-1 0 0,0 0 0,0 0 0,0 0 0,0 0 0,0 0 0,1 1 0,0 1 0,-1 0 0,0 0 0,-1 0 0,1 0 0,0 0 0,-1 1 0,0-1 0,0 0 0,0 0 0,0 0 0,0 0 0,-2 7 0,-1 5 0,-1 0 0,-1 1 0,0-2 0,-12 24 0,-102 163 0,93-165 0,-1 0 0,-1-1 0,-2-2 0,-43 37 0,-3 4 0,76-73 0,-1-1 0,0 0 0,1 1 0,-1-1 0,1 1 0,-1 0 0,1-1 0,-1 1 0,1-1 0,-1 1 0,1 0 0,-1-1 0,1 1 0,0 0 0,-1-1 0,1 1 0,0 0 0,0 0 0,0-1 0,0 1 0,-1 0 0,1 0 0,0-1 0,0 1 0,0 0 0,1 0 0,-1 0 0,0-1 0,0 1 0,0 0 0,1 0 0,0 0 0,0 0 0,1 0 0,-1 0 0,0 0 0,1 0 0,-1 0 0,1-1 0,-1 1 0,1 0 0,-1-1 0,1 0 0,-1 1 0,1-1 0,1 0 0,70 1 0,-62-1 0,23-2 0,1-1 0,-1-1 0,60-16 0,-52 11 0,70-5 0,-59 7 0,65-18 0,-66 13 0,141-35 0,-96 24-1365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28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1 24575,'2'132'0,"-5"137"0,1-259 0,0 1 0,0-1 0,-1 0 0,-6 13 0,-8 34 0,-7 42 58,17-76-342,1 1-1,0-1 0,2 1 1,-1 27-1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29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815 0 24575,'-3'0'0,"1"1"0,-1 0 0,1-1 0,0 1 0,-1 0 0,1 0 0,0 1 0,0-1 0,-1 0 0,1 1 0,0-1 0,0 1 0,0 0 0,1-1 0,-4 5 0,-30 40 0,15-18 0,-21 15 0,-61 49 0,-4 4 0,10-14 0,23-22 0,-151 122 0,144-133-1365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30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24575,'5'0'0,"0"1"0,0-1 0,0 1 0,0 0 0,0 0 0,0 0 0,0 1 0,-1 0 0,1 0 0,0 0 0,-1 1 0,8 5 0,-1 1 0,0 0 0,-1 1 0,11 13 0,-12-11 0,1-2 0,0 1 0,18 12 0,-20-16 0,0 0 0,-1 0 0,0 0 0,8 11 0,27 26 0,-24-28 0,0 1 0,-1 1 0,0 1 0,26 42 0,-24-35 0,0 0 0,29 28 0,70 64 0,-107-107-100,29 25-533,43 51 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32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24575,'2'1'0,"0"-1"0,0 1 0,0 0 0,0 0 0,0 0 0,0 0 0,0 0 0,-1 0 0,1 1 0,0-1 0,0 1 0,-1-1 0,1 1 0,-1-1 0,0 1 0,1 0 0,-1 0 0,0 0 0,0 0 0,0 0 0,0 0 0,0 2 0,15 49 0,21 120 0,-21-97 0,-11-59 0,-1 1 0,-1-1 0,3 30 0,11 109 0,-18-69-1365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33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24575,'0'401'0,"0"-397"0,0-1 0,0 1 0,1 0 0,0 0 0,-1-1 0,1 1 0,1-1 0,-1 1 0,0-1 0,1 1 0,0-1 0,0 0 0,0 0 0,0 0 0,0 0 0,1 0 0,-1 0 0,1 0 0,0-1 0,0 0 0,0 1 0,0-1 0,0 0 0,0 0 0,1-1 0,-1 1 0,1-1 0,-1 0 0,1 1 0,-1-1 0,1-1 0,0 1 0,5 0 0,13 1 0,0 0 0,1-2 0,-1 0 0,29-5 0,-48 5 0,3-2 0,-1 1 0,1-1 0,-1 0 0,0 0 0,0 0 0,0-1 0,0 1 0,0-1 0,-1-1 0,1 1 0,-1-1 0,0 1 0,0-1 0,0-1 0,-1 1 0,1 0 0,-1-1 0,4-6 0,-2 3 0,-1-1 0,1 1 0,-1-1 0,-1 0 0,0 0 0,0 0 0,0-1 0,-1 1 0,1-19 0,-3 24 0,0-18 0,0 1 0,-7-43 0,6 56 0,-2 1 0,1-1 0,-1 0 0,0 1 0,-1 0 0,1-1 0,-2 2 0,1-1 0,-1 0 0,0 1 0,-7-8 0,4 6-88,2 1 3,0-1 0,0 1-1,-1 0 1,0 1 0,-1 0 0,0 0 0,1 0 0,-2 1 0,1 0 0,-1 1-1,1 0 1,-1 0 0,0 1 0,-13-3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1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385 19 24575,'-209'-17'0,"204"16"0,1 1 0,0 0 0,-1 1 0,1-1 0,0 1 0,0 0 0,-1 0 0,1 0 0,0 1 0,0-1 0,0 1 0,0 0 0,1 0 0,-7 5 0,6-3 0,1-1 0,0 1 0,0 0 0,0 1 0,1-1 0,-1 0 0,1 1 0,0 0 0,1-1 0,-1 1 0,1 0 0,-2 8 0,-5 34 0,-1 59 0,6-67 0,0 95 0,4-86 0,-11 92 0,4-88 0,3-1 0,5 76 0,-3 40 0,-7-90 0,-1 41 0,-9 49 0,19-63-1365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25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24575,'0'442'0,"2"-421"0,0 0 0,2 0 0,10 36 0,-3-33-1365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1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24575,'940'0'-1365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2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349 1 24575,'-6'1'0,"0"-1"0,-1 1 0,1 1 0,0-1 0,0 1 0,0 0 0,1 1 0,-1-1 0,0 1 0,1 0 0,0 1 0,0-1 0,-9 9 0,-8 7 0,-33 42 0,9-10 0,34-38 0,1 0 0,1 1 0,0 0 0,1 0 0,1 1 0,-8 19 0,6-7 0,1 1 0,2 0 0,1 0 0,1 1 0,-2 31 0,0 6 0,-2 60 0,8-113 0,2 0 0,-1 0 0,2 0 0,4 21 0,-4-29 0,1 1 0,-1-1 0,1 1 0,0-1 0,0 0 0,1 0 0,-1-1 0,1 1 0,0-1 0,0 0 0,1 0 0,7 6 0,-3-3-151,1-1-1,0 1 0,0-2 0,0 1 1,1-2-1,0 1 0,0-1 1,21 4-1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2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0 24575,'43'1'0,"0"1"0,50 9 0,-79-9 0,49 12 0,-60-13 0,1 0 0,-1 0 0,1 1 0,-1-1 0,0 1 0,0 0 0,1 0 0,-1 0 0,0 0 0,-1 0 0,1 1 0,0-1 0,4 7 0,-6-8 0,-1 1 0,1-1 0,-1 1 0,0-1 0,0 1 0,1-1 0,-1 1 0,0-1 0,0 1 0,0-1 0,0 1 0,-1-1 0,1 1 0,0 0 0,-1-1 0,1 1 0,-1-1 0,1 0 0,-1 1 0,0-1 0,1 1 0,-1-1 0,0 0 0,0 0 0,0 1 0,0-1 0,0 0 0,0 0 0,-2 1 0,-43 33 0,32-25 0,-25 20 0,-67 68 0,92-84 0,9-10 0,1 0 0,-1 0 0,2 1 0,-1-1 0,0 1 0,1 0 0,0 0 0,-3 6 0,6-10 0,-1 0 0,1 0 0,0 0 0,0 0 0,0-1 0,0 1 0,0 0 0,0 0 0,0 0 0,0 0 0,0 0 0,0 0 0,1 0 0,-1 0 0,0 0 0,1-1 0,-1 1 0,0 0 0,1 0 0,-1 0 0,1-1 0,0 2 0,2 0 0,-1 0 0,0 0 0,1 0 0,-1-1 0,1 1 0,0-1 0,-1 0 0,1 0 0,0 0 0,4 1 0,17 5 0,1 0 0,0 0 0,0 2 0,45 22 0,-67-29 0,0 0 0,0 1 0,-1-1 0,1 1 0,0-1 0,-1 1 0,1 0 0,-1 0 0,0 0 0,0 0 0,0 0 0,0 1 0,-1-1 0,1 0 0,-1 1 0,0-1 0,0 1 0,0 0 0,-1-1 0,1 1 0,-1 0 0,0-1 0,0 1 0,0 0 0,0-1 0,-2 6 0,1-4 0,0 1 0,0-1 0,-1 1 0,0-1 0,-1 0 0,1 1 0,-1-1 0,0 0 0,0-1 0,0 1 0,-1 0 0,1-1 0,-1 0 0,0 0 0,-1 0 0,-4 3 0,-20 10 0,0-2 0,-1-1 0,-40 13 0,-26 9 0,36-20-1365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3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 0 24575,'7'7'0,"-3"-4"0,0 1 0,0-1 0,-1 0 0,0 1 0,1 0 0,-1 0 0,-1 0 0,1 0 0,0 0 0,-1 0 0,0 1 0,0-1 0,0 1 0,-1-1 0,0 1 0,0 0 0,0 0 0,0 0 0,-1 0 0,1 7 0,-3 20 0,0 0 0,-2-1 0,-2 1 0,0-1 0,-2-1 0,-2 1 0,-1-1 0,-1-1 0,-1 0 0,-26 42 0,-81 95 0,108-150-195,-1-1 0,0-1 0,-1 0 0,0-1 0,-1 0 0,-27 17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3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24575,'1'1'0,"-1"0"0,1 0 0,-1 0 0,1 0 0,-1 0 0,1 0 0,0-1 0,-1 1 0,1 0 0,0 0 0,0-1 0,0 1 0,0-1 0,0 1 0,-1-1 0,1 1 0,0-1 0,0 1 0,0-1 0,0 0 0,0 1 0,1-1 0,-1 0 0,0 0 0,0 0 0,0 0 0,1 0 0,36 3 0,-34-3 0,330-1-1365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4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24575,'52'16'0,"8"-9"0,-15-1 0,60 1 0,51-8-1365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5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1 24575,'-2'28'0,"0"0"0,-12 45 0,8-46 0,1 0 0,-2 52 0,8-27 0,1-22 0,-2 1 0,-1 0 0,-10 58 0,5-54 0,2 1 0,2-1 0,1 1 0,4 41 0,0 11 0,-3-70-124,-1 0 0,-1 0 0,0 0 0,-2 0 0,0 0 0,-1 0-1,0-1 1,-2 0 0,0 0 0,-15 25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6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367 19 24575,'-105'-9'0,"81"5"0,-1 1 0,0 1 0,-39 3 0,58-1 0,1 2 0,0-1 0,-1 0 0,1 1 0,0 0 0,0 0 0,0 1 0,0-1 0,0 1 0,1 0 0,-1 1 0,1-1 0,0 1 0,0-1 0,0 1 0,0 0 0,1 1 0,0-1 0,0 1 0,0-1 0,0 1 0,1 0 0,-1 0 0,1 0 0,1 1 0,-1-1 0,-1 10 0,-2 13 0,1 0 0,1 0 0,1 1 0,3 29 0,-1-39 0,1-10 0,0 1 0,0 0 0,1 0 0,0 0 0,1 0 0,0-1 0,1 0 0,0 1 0,0-1 0,1-1 0,0 1 0,8 9 0,-2-4 0,0-1 0,1 0 0,0-1 0,1 0 0,1-1 0,18 12 0,-19-15 0,0-1 0,1 0 0,0-1 0,17 6 0,-23-10 0,-1 0 0,0 0 0,0-1 0,1 0 0,-1 0 0,1-1 0,-1 0 0,1 0 0,-1-1 0,12-2 0,-15 2 0,0-1 0,0 1 0,0-1 0,0 0 0,-1-1 0,1 1 0,-1-1 0,1 0 0,-1 1 0,0-1 0,0-1 0,0 1 0,0 0 0,-1-1 0,0 1 0,1-1 0,-1 0 0,0 0 0,-1 0 0,1 0 0,-1 0 0,0 0 0,0 0 0,1-8 0,1-11 0,-1-1 0,-2 1 0,-2-36 0,0 14 0,20-128 0,-8 85-1365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6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24575,'2'1'0,"-1"0"0,1-1 0,-1 1 0,0 0 0,0-1 0,1 1 0,-1 0 0,0 0 0,0 0 0,0 0 0,0 0 0,0 0 0,0 0 0,0 1 0,-1-1 0,1 0 0,0 0 0,0 1 0,-1-1 0,1 1 0,-1-1 0,1 3 0,10 35 0,-10-36 0,6 34 0,3 62 0,-9-77 0,7 49 0,2 43 0,-10-60 0,1-13 0,-2 1 0,-11 72 0,2-53 0,3 1 0,0 111 0,-1-121 128,0-16-1621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6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874 36 24575,'0'-1'0,"0"0"0,-1 0 0,1 0 0,-1 0 0,1 1 0,-1-1 0,0 0 0,1 0 0,-1 1 0,0-1 0,1 0 0,-1 1 0,0-1 0,0 1 0,0-1 0,1 1 0,-1-1 0,0 1 0,0 0 0,0 0 0,0-1 0,-1 1 0,-29-9 0,19 7 0,4-1 0,0 1 0,0 0 0,0 1 0,0-1 0,-1 2 0,1-1 0,0 1 0,-1 1 0,1-1 0,0 1 0,-1 1 0,1 0 0,0 0 0,0 0 0,0 1 0,1 0 0,-1 1 0,0 0 0,1 0 0,0 0 0,0 1 0,1 0 0,-1 0 0,-6 8 0,-41 34 0,30-27 0,1 1 0,-23 26 0,-153 212 0,156-195 0,3 3 0,2 1 0,-38 100 0,60-126 0,3 1 0,2 0 0,1 1 0,2 0 0,3 1 0,1 0 0,2 0 0,7 72 0,-5-112-124,1 1 0,0 0 0,0-1 0,1 1 0,0-1 0,0 1-1,0-1 1,0 0 0,1 0 0,5 8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32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 24575,'75'1'0,"-43"2"0,0-3 0,0 0 0,0-2 0,0-1 0,0-2 0,48-13 0,-71 15-273,0 0 0,0 1 0,0 1 0,15-2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6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 24575,'92'2'0,"96"-5"0,-84-15 0,-53 8-1365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7.2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398 0 24575,'-3'1'0,"-1"0"0,0 0 0,0 0 0,0 0 0,0 0 0,0 1 0,1-1 0,-1 1 0,1 0 0,-1 0 0,1 1 0,0-1 0,0 1 0,0 0 0,-3 3 0,-46 57 0,28-32 0,0-4 0,-2 2 0,-37 53 0,26-28 0,24-37 0,1 0 0,0 1 0,1 0 0,1 1 0,1 1 0,1-1 0,0 1 0,-8 37 0,10-27 0,4-22 0,0 0 0,1 0 0,0 0 0,0 0 0,1 0 0,1 12 0,-1-18 0,1 1 0,-1-1 0,1 0 0,0 0 0,0 0 0,0 0 0,0 0 0,0 0 0,1 0 0,-1 0 0,1 0 0,-1-1 0,1 1 0,-1-1 0,1 1 0,0-1 0,0 1 0,0-1 0,0 0 0,0 0 0,0 0 0,0 0 0,0 0 0,0-1 0,1 1 0,-1 0 0,4-1 0,35 11-1365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7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 24575,'36'-1'0,"0"-1"0,36-8 0,-68 9 0,0 0 0,1 0 0,-1 1 0,0 0 0,1-1 0,-1 1 0,1 1 0,-1-1 0,0 1 0,1 0 0,-1 0 0,0 0 0,0 0 0,1 1 0,-1-1 0,4 4 0,-6-3 0,1 1 0,-1-1 0,0 1 0,1 0 0,-1 0 0,-1 0 0,1 0 0,0 1 0,-1-1 0,0 0 0,1 1 0,-1-1 0,-1 1 0,1-1 0,0 1 0,-1-1 0,0 1 0,0 0 0,0 6 0,0 4 0,-1 1 0,0-1 0,-1 0 0,0 0 0,-1 0 0,-5 14 0,5-20 0,0-1 0,-1 0 0,0 1 0,0-1 0,-1 0 0,0-1 0,0 1 0,-1-1 0,1 0 0,-1 0 0,-11 7 0,10-8 0,1 0 0,0 0 0,0 0 0,1 1 0,-1 0 0,-7 11 0,12-15 0,0-1 0,1 0 0,-1 0 0,1 1 0,-1-1 0,1 0 0,0 1 0,-1-1 0,1 1 0,0-1 0,0 1 0,0-1 0,0 0 0,0 1 0,0-1 0,0 1 0,1-1 0,-1 0 0,0 1 0,1-1 0,-1 1 0,1-1 0,-1 0 0,1 0 0,0 1 0,0-1 0,-1 0 0,1 0 0,0 0 0,0 0 0,0 0 0,0 0 0,1 0 0,-1 0 0,0 0 0,0-1 0,0 1 0,1 0 0,-1-1 0,0 1 0,1-1 0,-1 1 0,0-1 0,2 1 0,21 6 0,0 0 0,0-1 0,1-2 0,0 0 0,30 0 0,-50-4-97,-1 0-1,1 0 1,-1-1-1,0 1 1,1-1-1,-1 0 1,0 0-1,1-1 1,-1 1-1,0-1 1,0 0-1,0 0 0,7-5 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8.3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0 24575,'3'0'0,"0"0"0,1 1 0,-1 0 0,0-1 0,0 1 0,0 0 0,0 0 0,0 0 0,-1 1 0,1-1 0,0 1 0,0 0 0,-1-1 0,1 1 0,-1 0 0,0 0 0,0 1 0,1-1 0,-1 0 0,3 6 0,3 5 0,-1 1 0,0-1 0,6 20 0,12 20 0,-15-33 0,0 1 0,-1 1 0,-1 0 0,-1 0 0,-1 1 0,0 0 0,3 44 0,-6-43 0,2 20 0,-3 0 0,-1 0 0,-6 47 0,4-86 5,0 0 0,0 0 0,-1 0 0,1 0 0,-1-1 0,0 1 0,-1 0 0,1-1 0,-1 1 0,0-1 0,0 0 0,0 0 0,-1 0 0,1 0 0,-1-1 0,0 1 0,0-1 0,0 0 0,-1 0 0,1 0 0,-1-1 0,0 0 0,-5 3 0,-3 0-191,0-1 1,-1 1-1,0-2 0,1 0 1,-1-1-1,0 0 1,-20-1-1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8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 24575,'60'-1'0,"-28"-1"0,0 2 0,-1 1 0,1 2 0,33 7 0,-45-7-74,0 0 0,1-1-1,40-3 1,-34 1-994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9.1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24575,'1'2'0,"0"1"0,0-1 0,0 0 0,0 0 0,0 0 0,0 0 0,1 0 0,-1 0 0,1 0 0,0-1 0,-1 1 0,1 0 0,0-1 0,0 0 0,0 1 0,0-1 0,3 2 0,37 19 0,-22-13 0,0-1 0,0 0 0,1-2 0,0-1 0,0 0 0,0-2 0,0 0 0,39-1 0,-50-2-119,0 1-89,0-2 1,0 1-1,0-1 0,-1-1 1,12-2-1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9.8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1 24575,'-1'42'0,"-10"54"0,10-87 0,-17 176 0,1-60 0,13-94 0,1 45 0,3-47 0,-1 0 0,-5 29 0,0-16-22,3-1 0,3 70 0,2-45-1277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40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1 24575,'-2'1'0,"1"0"0,-1-1 0,0 1 0,0 0 0,1 0 0,-1 0 0,1 0 0,-1 0 0,1 0 0,-1 0 0,1 1 0,-1-1 0,1 0 0,0 1 0,0-1 0,0 1 0,0-1 0,-1 3 0,-19 35 0,18-34 0,-6 13 0,1 1 0,1-1 0,0 2 0,1-1 0,2 0 0,0 1 0,1 0 0,0 0 0,2 35 0,1-28 0,-1-8 0,2 0 0,0 0 0,1 0 0,8 37 0,-8-51 0,0 0 0,0 0 0,0 0 0,1-1 0,-1 1 0,1-1 0,0 1 0,1-1 0,-1 0 0,1 0 0,-1 0 0,1 0 0,1-1 0,-1 0 0,0 0 0,1 0 0,-1 0 0,1-1 0,0 1 0,0-1 0,0-1 0,8 3 0,30 9 0,31 9 0,-68-21 0,-1 0 0,1-1 0,0 1 0,0-1 0,0 0 0,0 0 0,0-1 0,0 0 0,0 0 0,6-2 0,-8 0 0,0 0 0,0 1 0,0-2 0,-1 1 0,1 0 0,-1-1 0,0 1 0,0-1 0,0 0 0,0 0 0,-1 0 0,0 0 0,1-1 0,-2 1 0,1-1 0,1-5 0,2-5 0,0 0 0,-1-1 0,3-26 0,-4 19 0,-1 0 0,-1-1 0,-1 1 0,-1 0 0,-1 0 0,-1-1 0,-8-26 0,10 47-55,-1 0 0,0 1 0,0-1 1,0 1-1,0-1 0,0 1 0,-1 0 0,1 0 0,-1 0 0,1 0 0,-1 0 0,0 1 0,0-1 0,0 1 0,0 0 0,-5-2 1,4 2-378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48.9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436 38 24575,'-3'-3'0,"-2"-1"0,1 0 0,0 1 0,-1 0 0,1 0 0,-1 1 0,0-1 0,0 1 0,0 0 0,0 0 0,0 1 0,-1-1 0,1 1 0,0 0 0,-1 1 0,1-1 0,-1 1 0,1 0 0,-9 1 0,6 1 0,0-1 0,0 1 0,1 1 0,-1 0 0,1 0 0,0 0 0,0 0 0,0 1 0,0 1 0,1-1 0,-1 1 0,-8 9 0,-5 8 0,2 1 0,1 0 0,-18 32 0,10-16 0,10-12 0,1 1 0,1 1 0,2 0 0,1 1 0,1 0 0,-9 55 0,-1 72 0,16 70 45,5-124-1455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49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1 124 24575,'5'-1'0,"1"-1"0,-1 1 0,0-1 0,0 0 0,0 0 0,6-4 0,8-3 0,123-25 0,-84 16 0,0 2 0,80-10 0,-109 23-14,0 1 1,38 3-1,-22 0-1310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33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24575,'-2'103'0,"5"111"0,-3-210 0,0 0 0,0 0 0,1-1 0,0 1 0,0 0 0,0 0 0,0-1 0,0 1 0,1-1 0,0 1 0,-1-1 0,1 0 0,0 0 0,5 6 0,-5-11 0,0-1 0,0 1 0,0-1 0,0 0 0,-1 1 0,1-1 0,-1 0 0,0 0 0,0 0 0,0 0 0,0 0 0,-1 0 0,1-3 0,1 0 0,0-2 0,2-9 0,0 0 0,2 1 0,0-1 0,1 1 0,0 0 0,1 0 0,1 1 0,0 0 0,2 1 0,18-21 0,-27 32-32,67-56 188,-63 55-291,0 0-1,0 1 1,0 0 0,1 0-1,-1 0 1,1 0-1,0 1 1,0 0 0,-1 1-1,13-2 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0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 0 24575,'-2'7'0,"-1"-1"0,0 1 0,0-1 0,-1 0 0,1 0 0,-2 0 0,1-1 0,-10 10 0,8-8 0,-48 63 0,-58 99 0,104-155 0,1 1 0,1 1 0,-7 21 0,-7 18 0,17-46 0,0 1 0,0-1 0,0 1 0,2 0 0,-1 0 0,1-1 0,0 1 0,1 0 0,0 0 0,1 0 0,0 0 0,2 10 0,-1-14 0,-1 1 0,1-1 0,0 0 0,0 0 0,1 1 0,0-2 0,0 1 0,0 0 0,1 0 0,0-1 0,0 0 0,0 0 0,1 0 0,0 0 0,0-1 0,0 0 0,0 0 0,9 5 0,69 37-1365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0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173 1 24575,'1'0'0,"0"0"0,1-1 0,-1 1 0,0 0 0,0 0 0,0 1 0,0-1 0,0 0 0,0 0 0,0 0 0,0 1 0,0-1 0,0 0 0,0 1 0,0-1 0,0 1 0,0-1 0,0 1 0,0 0 0,0-1 0,0 1 0,-1 0 0,1 0 0,0 0 0,-1-1 0,1 1 0,0 0 0,-1 0 0,1 0 0,0 2 0,-1-1 0,0 1 0,0-1 0,0 1 0,0-1 0,0 1 0,0-1 0,-1 1 0,0-1 0,1 1 0,-1-1 0,0 1 0,-2 2 0,-2 7 0,-2-1 0,1 0 0,-2-1 0,-10 13 0,-31 23 0,39-38 0,0 0 0,0 1 0,1 0 0,0 1 0,1 0 0,0 0 0,0 0 0,1 1 0,1 0 0,-7 14 0,13-22 0,-1-1 0,0 0 0,1 0 0,-1 0 0,1 1 0,0-1 0,0 0 0,-1 0 0,2 1 0,-1-1 0,0 0 0,0 0 0,1 1 0,-1-1 0,1 0 0,0 0 0,-1 0 0,1 0 0,0 0 0,0 0 0,1 0 0,-1 0 0,0 0 0,1 0 0,-1-1 0,1 1 0,-1 0 0,1-1 0,0 1 0,0-1 0,-1 0 0,1 0 0,4 2 0,6 2 0,1 0 0,0 0 0,0-2 0,24 5 0,10 3 0,-35-8-227,-1 0-1,1-1 1,0-1-1,-1 1 1,24-2-1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1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24575,'-2'91'0,"4"97"0,6-128 33,-4-35-732,2 46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1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376 1 24575,'2'1'0,"-1"-1"0,1 1 0,-1 0 0,1 0 0,-1 0 0,0 0 0,1 0 0,-1 0 0,0 0 0,0 0 0,0 1 0,0-1 0,0 0 0,0 1 0,0-1 0,0 0 0,-1 1 0,1-1 0,-1 1 0,1 0 0,0 2 0,9 36 0,-8-21 0,-1 0 0,-1-1 0,0 1 0,-2-1 0,0 1 0,-1-1 0,-1 0 0,0 0 0,-2 0 0,0 0 0,-1-1 0,-13 24 0,10-21 0,-1 1 0,-1-1 0,-1-1 0,-22 25 0,-11 11 0,-26 26 0,24-33-31,29-28-303,-1 0 1,-1-2-1,-30 22 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5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 24575,'175'-19'0,"-142"21"0,44 7 0,-14 0 0,112 26 0,-36-5-1365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6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24575,'558'0'-1365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6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0 24575,'-2'30'0,"-1"0"0,-1 0 0,-9 34 0,-2 21 0,11-58 0,0 0 0,-9 27 0,-27 112 0,24-106 0,8-28 0,-1 0 0,-1-1 0,-17 33 0,15-34 29,0-1 0,-12 52-1,2-6-1479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7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233 294 24575,'1'-25'0,"-1"14"0,0 0 0,0 0 0,-1 0 0,-3-18 0,3 25 0,0 1 0,-1 0 0,1-1 0,-1 1 0,1 0 0,-1 0 0,0 0 0,0 0 0,0 1 0,0-1 0,-1 1 0,1-1 0,-1 1 0,0 0 0,0 0 0,1 0 0,-1 0 0,0 0 0,-4-1 0,-9-5 0,-53-20 0,65 26 0,-1 1 0,1 0 0,-1 0 0,1 0 0,-1 1 0,1 0 0,-1 0 0,0 0 0,1 0 0,-1 1 0,0-1 0,1 1 0,-6 2 0,8-2 0,0 1 0,0 0 0,0 0 0,0 0 0,0 0 0,0 0 0,1 0 0,-1 0 0,1 0 0,-1 1 0,1-1 0,0 0 0,0 1 0,0-1 0,0 1 0,0 0 0,1-1 0,-1 1 0,1 0 0,0-1 0,-1 1 0,1 0 0,1-1 0,-1 6 0,1 2 0,0-1 0,0 1 0,1-1 0,0 0 0,6 18 0,4-2 0,0 0 0,2-1 0,26 35 0,-31-47 0,0-1 0,1 0 0,1-1 0,0 0 0,0 0 0,1-1 0,0-1 0,19 11 0,-15-11 0,-8-3 0,0-1 0,0 0 0,0-1 0,0 1 0,0-2 0,1 1 0,9 1 0,-17-5 0,1 1 0,-1-1 0,0 0 0,1 0 0,-1 0 0,0 0 0,1 0 0,-1 0 0,0 0 0,0 0 0,0-1 0,0 1 0,0 0 0,0-1 0,0 1 0,-1 0 0,1-1 0,0 1 0,-1-1 0,1 1 0,-1-1 0,0 1 0,1-1 0,-1 0 0,0 1 0,0-1 0,0 1 0,0-1 0,-1-2 0,-1-49 0,-2 27 0,-3 0 0,0 0 0,-18-43 0,12 38 0,-13-55 0,22 68-195,-1-1 0,0 1 0,-2 1 0,0-1 0,-1 1 0,-18-29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7.8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1 24575,'2'1'0,"0"-1"0,0 0 0,-1 1 0,1 0 0,0-1 0,-1 1 0,1 0 0,0 0 0,-1 0 0,1 0 0,-1 0 0,0 0 0,1 0 0,-1 0 0,0 1 0,1-1 0,-1 1 0,0-1 0,0 1 0,0-1 0,-1 1 0,1-1 0,0 1 0,-1 0 0,1-1 0,0 1 0,-1 0 0,0 0 0,0-1 0,1 1 0,-1 0 0,0 2 0,1 13 0,0-1 0,-3 28 0,1-26 0,1 23 0,0-2 0,-1 1 0,-2-1 0,-2 1 0,-10 41 0,0-36 0,-36 77 0,18-50 0,-1-2-1365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8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0 24575,'1'1'0,"1"-1"0,-1 1 0,1 0 0,-1 0 0,0 0 0,1 0 0,-1 0 0,0 0 0,0 0 0,0 0 0,0 0 0,0 0 0,0 1 0,0-1 0,0 0 0,0 1 0,0-1 0,-1 1 0,1-1 0,-1 1 0,1-1 0,0 3 0,9 36 0,-6 25 0,-5 83 0,-1-46 0,0-79 0,0-1 0,-2 0 0,0-1 0,-12 34 0,-5 31 0,16-59 0,1-4 0,0 1 0,-9 22 0,10-35-273,0 0 0,1 0 0,0 0 0,-1 12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00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0 144 24575,'20'-2'0,"1"0"0,39-10 0,-38 6 0,29-7 0,-35 8 0,0 1 0,0 0 0,0 1 0,29-1 0,149-12 0,1006 16 0,-1107-11 0,-46 4 0,0-1 0,30-2 0,10 0 0,-34 2 0,4 1 0,-30 2 0,49 0 0,3 4 0,71 3 0,-45 16-1365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34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0 24575,'140'19'0,"-133"-18"0,1 0 0,-1 0 0,0 1 0,0 0 0,0 0 0,0 1 0,-1 0 0,11 6 0,-16-8 0,0 0 0,1 0 0,-1 0 0,0 0 0,0 0 0,0 0 0,0 0 0,0 0 0,0 0 0,0 0 0,0 1 0,0-1 0,-1 0 0,1 1 0,-1-1 0,1 1 0,-1-1 0,1 0 0,-1 1 0,0-1 0,1 1 0,-1 0 0,0-1 0,0 1 0,0-1 0,0 1 0,-1-1 0,1 1 0,0-1 0,-1 1 0,1-1 0,-1 1 0,1-1 0,-1 0 0,1 1 0,-1-1 0,0 0 0,0 1 0,0-1 0,0 0 0,0 0 0,0 0 0,0 0 0,0 0 0,0 0 0,-3 1 0,-2 3 0,0-1 0,-1 0 0,0 0 0,1 0 0,-2-1 0,-13 5 0,-16 8 0,20-7 0,0 0 0,0 2 0,1 0 0,1 1 0,0 0 0,0 1 0,1 1 0,1 0 0,1 1 0,0 0 0,0 1 0,-11 23 0,21-35 0,0 0 0,0 0 0,0 0 0,0 0 0,1 0 0,0 1 0,0-1 0,0 1 0,1-1 0,-1 0 0,1 1 0,0 5 0,1-7 0,0 0 0,1-1 0,-1 1 0,0-1 0,1 1 0,-1-1 0,1 1 0,0-1 0,0 0 0,0 0 0,0 0 0,0 0 0,0 0 0,1-1 0,-1 1 0,1-1 0,-1 1 0,1-1 0,-1 0 0,6 2 0,35 14 0,1-1 0,52 10 0,-93-25-91,1-1 0,0 1 0,-1-1 0,1 0 0,0 0 0,0 0 0,-1 0 0,1-1 0,0 0 0,-1 1 0,1-1 0,0-1 0,-1 1 0,5-3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01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 7 24575,'-21'0'0,"-4"1"0,1-2 0,-38-5 0,61 6 0,0-1 0,0 1 0,0 0 0,0 0 0,1 0 0,-1 0 0,0 0 0,0 0 0,0 1 0,0-1 0,1 0 0,-1 0 0,0 0 0,0 1 0,0-1 0,1 0 0,-1 1 0,0-1 0,1 1 0,-1-1 0,0 1 0,1-1 0,-1 1 0,0 0 0,1-1 0,-1 1 0,1 0 0,-1-1 0,0 2 0,-6 31 0,14 33 0,-1-26 0,-1-1 0,-2 1 0,-4 60 0,4 48 0,-3-146 0,0-1 0,0 1 0,0-1 0,0 1 0,1-1 0,-1 1 0,0-1 0,1 1 0,-1-1 0,1 0 0,-1 1 0,1-1 0,0 0 0,0 1 0,0-1 0,-1 0 0,1 0 0,0 0 0,0 0 0,1 0 0,-1 0 0,0 0 0,0 0 0,0 0 0,1 0 0,1 0 0,-1 0 0,1-1 0,-1 0 0,1 0 0,-1 0 0,1 0 0,-1 0 0,1 0 0,-1-1 0,1 1 0,-1-1 0,0 1 0,1-1 0,-1 0 0,3-2 0,2 0 0,-1 0 0,1-1 0,-1 0 0,0 0 0,0-1 0,-1 0 0,1 0 0,-1 0 0,0-1 0,5-7 0,-1-3 0,0-1 0,-1 0 0,-1-1 0,0 0 0,-1 0 0,-2 0 0,1-1 0,-2 0 0,-1 0 0,1-35 0,-3 28 0,0 16 0,0 0 0,0 0 0,-1 0 0,0 0 0,-4-13 0,4 19 0,0 1 0,-1-1 0,1 1 0,-1 0 0,0 0 0,0 0 0,-1 0 0,1 0 0,0 0 0,-1 1 0,0-1 0,0 1 0,1-1 0,-1 1 0,-1 0 0,1 0 0,0 1 0,-6-3 0,-2-2-1365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5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350 1 24575,'-9'0'0,"-1"0"0,1 1 0,0 0 0,-1 0 0,1 1 0,0 0 0,0 0 0,-10 5 0,12-3 0,1-1 0,0 1 0,1 0 0,-1 1 0,1-1 0,0 1 0,0 0 0,0 0 0,1 1 0,-1-1 0,-5 12 0,-29 44 0,13-22 0,-30 60 0,50-82 0,-1 0 0,2 0 0,0 1 0,2 0 0,0 0 0,-1 25 0,5 114 0,1-65 0,1-13 0,-1-45 0,-1-1 0,-2 1 0,-7 47 0,-7-32 0,11-40 0,1-1 0,0 2 0,1-1 0,0 0 0,-2 19 0,4-11 0,2 174 0,0-176-1365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5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74 24575,'0'-1'0,"1"0"0,-1 0 0,1 0 0,-1 0 0,1 1 0,-1-1 0,1 0 0,0 0 0,0 0 0,-1 1 0,1-1 0,0 0 0,0 1 0,0-1 0,0 1 0,0-1 0,0 1 0,0-1 0,0 1 0,0 0 0,0 0 0,0-1 0,0 1 0,0 0 0,0 0 0,0 0 0,1 0 0,36-2 0,-33 2 0,155-14 0,37-6 0,-168 18 0,-3 0-455,0-2 0,40-10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6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0 24575,'-1'4'0,"0"0"0,0 0 0,0 0 0,0 0 0,-1 0 0,1 0 0,-1-1 0,0 1 0,0-1 0,-1 1 0,1-1 0,-1 0 0,0 0 0,1 0 0,-1 0 0,-1 0 0,1-1 0,0 1 0,-7 3 0,-28 28 0,28-22 0,1 1 0,0 1 0,0-1 0,1 1 0,1 1 0,0-1 0,1 1 0,1 1 0,0-1 0,1 1 0,1 0 0,-2 19 0,-12 122 0,17-143 0,2-1 0,-1 1 0,2-1 0,0 1 0,0-1 0,1 0 0,1 0 0,0 0 0,1-1 0,0 1 0,1-2 0,0 1 0,11 13 0,11 29 0,-24-43 0,0 0 0,1 0 0,0-1 0,1 0 0,0 0 0,13 14 0,-10-17-1365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7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24575,'18'139'0,"-17"-112"0,0 0 0,-1 1 0,-1 0 0,-2 0 0,0-1 0,-9 29 0,14-83 0,-2 23 0,0-1 0,0 1 0,0-1 0,0 0 0,1 1 0,0-1 0,0 1 0,0-1 0,0 1 0,4-8 0,-2 7 0,1 0 0,-1 1 0,0-1 0,1 1 0,0 0 0,0 0 0,1 0 0,-1 1 0,1-1 0,0 1 0,-1 0 0,1 0 0,1 1 0,-1-1 0,0 1 0,1 0 0,-1 1 0,1 0 0,-1-1 0,1 2 0,9-2 0,-3 1 0,0-1 0,-1 2 0,1-1 0,0 1 0,0 1 0,0 1 0,0-1 0,20 7 0,-26-6 0,1 1 0,-1 0 0,0 0 0,0 1 0,0-1 0,-1 1 0,1 1 0,-1-1 0,0 1 0,0 0 0,0 0 0,-1 0 0,0 1 0,0-1 0,0 1 0,4 10 0,0 1 0,-1 1 0,-1 1 0,6 23 0,-10-34 0,0-1 0,-1 1 0,0-1 0,0 1 0,-1-1 0,0 1 0,-1 0 0,1-1 0,-1 1 0,-1-1 0,-2 10 0,1-13 0,1-1 0,-1 1 0,0-1 0,0 1 0,-1-1 0,1 0 0,-1 0 0,1-1 0,-1 1 0,0-1 0,0 1 0,0-1 0,-1-1 0,1 1 0,0 0 0,-1-1 0,-8 1 0,-5 2 0,0-1 0,-1 0 0,-19-1 0,27-2-116,2 1-134,1-1 0,0-1 1,0 1-1,-14-4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7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24575,'36'1'0,"0"2"0,35 6 0,-58-6-151,-1-2-1,1 1 0,-1-2 0,1 0 1,-1 0-1,1-1 0,-1-1 1,16-3-1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8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260 1 24575,'1'53'0,"0"-22"0,-1 1 0,-1-1 0,-10 56 0,-43 105 0,45-153 0,7-26 0,-1 0 0,0 0 0,-9 18 0,-22 91 0,17-59 0,16-52 0,-1 0 0,-1 0 0,0 0 0,0-1 0,-6 12 0,8-19 0,-1-1 0,0 1 0,1 0 0,-1-1 0,0 1 0,-1-1 0,1 0 0,0 0 0,-1 0 0,1 0 0,-1 0 0,0 0 0,0-1 0,1 1 0,-1-1 0,0 0 0,0 0 0,0 0 0,0 0 0,-1 0 0,1-1 0,-3 1 0,-27 0-1365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8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95 24575,'5'-1'0,"-1"0"0,1 0 0,0 0 0,0 0 0,-1-1 0,1 0 0,-1 0 0,8-5 0,26-9 0,3 8 0,53-3 0,-90 11 0,5-2 0,1 0 0,-1 0 0,0-1 0,13-5 0,-14 4 0,1 1 0,-1 0 0,1 1 0,-1 0 0,13-1 0,23-5-1365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9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24575,'4'1'0,"0"0"0,0 0 0,-1 0 0,1 0 0,0 1 0,-1 0 0,0-1 0,7 5 0,23 10 0,1-12 0,0-1 0,0-2 0,0-1 0,37-5 0,-43-2-1365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38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0 24575,'0'2'0,"1"33"0,-1-1 0,-1 0 0,-2 1 0,-2-1 0,0 0 0,-3-1 0,-11 34 0,13-50 0,1 1 0,1-1 0,-3 34 0,-7 26 0,9-55 0,2 0 0,0 1 0,1 35 0,1-31 0,-6 48 0,0-24-1365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41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 24575,'0'8'0,"1"42"0,-2 0 0,-3 1 0,-17 90 0,8-63 0,10-54 0,-13 46 0,7-34 0,-8 55 0,0 5 0,12-63 0,1 1 0,2-1 0,1 1 0,4 41 0,0 9 0,-3-14-1365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39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0 24575,'1'48'0,"0"-19"0,-1 0 0,-2 1 0,-8 51 0,-5 17 0,9-47 0,1-7 0,4-28 0,-1-1 0,0 1 0,-1-1 0,-10 29 0,7-27 0,1 0 0,-5 28 0,8-31 0,0-1 0,-2 0 0,1 0 0,-2 0 0,-9 20 0,9-22 26,0 0 0,1 0 1,0 0-1,-2 13 0,-8 25-1522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40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81 24575,'-8'0'0,"0"0"0,0 0 0,0 1 0,0 0 0,0 0 0,0 1 0,0 0 0,0 1 0,1 0 0,-1 0 0,1 0 0,0 1 0,0 0 0,0 1 0,0-1 0,1 1 0,0 1 0,0-1 0,0 1 0,1 0 0,0 0 0,0 1 0,0-1 0,-6 14 0,5-9 0,1 0 0,1 0 0,0 0 0,1 0 0,0 1 0,0 0 0,1-1 0,1 1 0,0 0 0,0 15 0,2-10 0,-2-7 0,1 1 0,1-1 0,0 1 0,5 19 0,-5-27 0,0 0 0,0 1 0,1-1 0,0 0 0,-1 0 0,1 0 0,1 0 0,-1 0 0,0-1 0,1 1 0,-1 0 0,1-1 0,0 0 0,-1 0 0,1 0 0,0 0 0,1 0 0,4 2 0,8 2 0,0 0 0,0 0 0,1-2 0,0 0 0,0-1 0,0-1 0,1 0 0,-1-1 0,22-2 0,-32 2 0,2-1 0,-1 0 0,0-1 0,-1 1 0,1-2 0,0 1 0,0-1 0,0 0 0,-1-1 0,1 1 0,-1-2 0,0 1 0,1-1 0,-2 0 0,1 0 0,0-1 0,-1 0 0,0 0 0,0-1 0,-1 1 0,1-1 0,-1 0 0,0-1 0,-1 0 0,5-9 0,-3 7 0,-2-2 0,1 1 0,-1 0 0,-1-1 0,0 0 0,0 0 0,-1 0 0,-1 0 0,0 0 0,0 0 0,-2-18 0,0 20 0,0 0 0,0 0 0,-1 0 0,0 0 0,0 1 0,-1-1 0,0 1 0,-1 0 0,0 0 0,0 0 0,-1 0 0,0 1 0,0-1 0,-12-11 0,-1 2-227,0-1-1,-2 2 1,0 1-1,0 0 1,-45-22-1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53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1 24575,'-17'84'0,"9"-48"0,-1 0 0,-26 64 0,6-17 0,-6 38 0,21-64 0,8-33 0,0-1 0,-15 35 0,-7 11 7,19-44-350,-1 0 0,-1-1 0,-16 25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54.3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92 144 24575,'-3'-1'0,"0"1"0,-1-1 0,1 0 0,0 0 0,0-1 0,0 1 0,0-1 0,-5-3 0,5 3 0,0 0 0,1 0 0,-1 1 0,0-1 0,-1 1 0,1 0 0,0 0 0,-6-1 0,8 2 0,0 0 0,0 1 0,0-1 0,0 0 0,0 1 0,0-1 0,0 0 0,0 1 0,1 0 0,-1-1 0,0 1 0,0-1 0,0 1 0,0 0 0,1 0 0,-1-1 0,0 1 0,1 0 0,-1 0 0,1 0 0,-1 0 0,1 0 0,-1 0 0,1 0 0,-1 0 0,1 0 0,0 0 0,0 0 0,0 0 0,-1 0 0,1 0 0,0 0 0,0 2 0,-2 12 0,1 0 0,0 1 0,0-1 0,2 0 0,0 1 0,1-1 0,0 0 0,1 0 0,1 0 0,0 0 0,2 0 0,-1-1 0,10 16 0,-12-25 0,1-1 0,1 1 0,-1-1 0,0 0 0,1-1 0,0 1 0,0-1 0,0 0 0,0 0 0,0 0 0,1-1 0,-1 0 0,1 0 0,0 0 0,0-1 0,10 2 0,-6-1 0,0-1 0,1-1 0,-1 1 0,1-2 0,-1 1 0,0-1 0,1-1 0,17-5 0,-24 5 0,0-1 0,0 0 0,0 0 0,-1 0 0,1 0 0,-1 0 0,0-1 0,0 0 0,0 1 0,0-1 0,0 0 0,-1 0 0,0-1 0,0 1 0,0 0 0,-1-1 0,1 0 0,-1 1 0,1-7 0,3-10 0,-1-1 0,2-39 0,-5 30 0,1 13 0,-1 1 0,0 0 0,-1-1 0,-2 1 0,1 0 0,-9-33 0,9 47 3,-1 1 0,1-1 0,-1 0 0,0 1 0,1 0 0,-1-1 0,0 1 0,-1 0 0,1 0 0,0 0 0,-1 0 0,1 0-1,-1 0 1,1 1 0,-1-1 0,0 1 0,0 0 0,1 0 0,-1 0 0,0 0 0,0 0 0,-5 0 0,-7 0-118,0 0 0,0 0 0,-22 3 0,10 0-858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54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1 24575,'-1'0'0,"0"0"0,0 1 0,0-1 0,0 1 0,0 0 0,1-1 0,-1 1 0,0 0 0,0 0 0,1-1 0,-1 1 0,0 0 0,1 0 0,-1 0 0,1 0 0,-1 0 0,1 0 0,-1 0 0,1 0 0,0 0 0,-1 0 0,1 0 0,0 0 0,0 0 0,0 0 0,0 0 0,0 1 0,-3 36 0,3-34 0,2 126 0,-4 57 0,-6-131 0,-2 26 0,11-27 0,1-25 0,-2 0 0,-1 1 0,-10 57 0,0 6-1365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13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1 24575,'15'51'0,"-9"44"0,-7 108 0,-2-64 0,-15 35 0,18-141 0,-2 0 0,-9 44 0,-6 62 0,10-92-1365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15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1 24575,'-3'0'0,"-1"0"0,0 0 0,1 0 0,-1 0 0,0 1 0,1 0 0,-1 0 0,1 0 0,-1 0 0,1 0 0,-1 0 0,1 1 0,0 0 0,0 0 0,-6 4 0,4-1 0,1 1 0,0-1 0,1 1 0,-1-1 0,1 1 0,0 0 0,1 0 0,-3 8 0,-3 13 0,0 1 0,3 0 0,0 1 0,2-1 0,1 1 0,1 0 0,1-1 0,5 34 0,-3-55 0,0 0 0,0-1 0,0 1 0,1-1 0,0 1 0,0-1 0,0 0 0,1 0 0,0 0 0,0-1 0,1 0 0,0 1 0,0-1 0,0-1 0,8 7 0,-5-5 0,1 1 0,0-1 0,0 0 0,0-1 0,1 0 0,0-1 0,0 0 0,0 0 0,14 2 0,-14-4 0,0 0 0,0-1 0,-1-1 0,1 0 0,0 0 0,0-1 0,12-2 0,-19 2 0,0 0 0,0 0 0,-1 0 0,1-1 0,-1 1 0,1 0 0,-1-1 0,1 0 0,-1 1 0,0-1 0,0 0 0,0 0 0,0-1 0,0 1 0,0 0 0,0-1 0,-1 1 0,1-1 0,-1 1 0,0-1 0,0 0 0,0 1 0,0-1 0,0 0 0,-1 0 0,1 0 0,-1 0 0,0-4 0,1-128 0,-3 58 0,1 72 5,1-1 0,-1 1 0,0-1 0,-1 1 0,1 0 0,-1-1 0,0 1 0,0 0 0,-1 0 0,1 0 0,-1 1 0,0-1 0,0 1 0,-1-1 0,0 1 0,1 0 0,-1 0 0,0 1 0,-1-1 0,1 1 0,-1 0 0,0 0 0,-5-2 0,-5-3-217,-1 1 0,-1 0 0,1 2-1,-1-1 1,0 2 0,-19-3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2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734 1 24575,'-9'0'0,"-1"0"0,1 1 0,-1 0 0,1 0 0,-1 1 0,1 0 0,0 0 0,0 1 0,0 1 0,0-1 0,0 2 0,1-1 0,0 1 0,-13 10 0,-26 22 0,1 3 0,-48 54 0,52-50 0,3 0 0,2 1 0,-52 83 0,87-125 0,-30 47 0,1 0 0,3 3 0,-41 106 0,60-127 0,2 1 0,2 0 0,-3 55 0,8 104 0,3-76 0,-3-65-1365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0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0 120 24575,'165'12'0,"-135"-9"0,63 3 0,107-7 0,-64-2 0,-84 2 0,75-11 0,147-31 0,-131 8 0,-122 30-273,-1 0 0,1-2 0,-1-1 0,25-12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0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759 0 24575,'-9'2'0,"1"0"0,-1 0 0,1 1 0,0 0 0,0 0 0,0 1 0,0 0 0,1 1 0,-1 0 0,1 0 0,-10 9 0,-24 15 0,29-22 0,1 2 0,0-1 0,0 2 0,-16 18 0,-17 14 0,-13 11 0,-98 115 0,151-163 0,-19 25 0,-22 36 0,26-37 0,-36 45 0,36-51 0,-25 42 0,17-24 0,20-30 0,1-1 0,0 1 0,0 0 0,1 0 0,1 1 0,-1-1 0,-3 20 0,8-28 0,-1-1 0,1 1 0,-1-1 0,1 1 0,0 0 0,0-1 0,0 1 0,1-1 0,-1 1 0,0-1 0,1 1 0,0-1 0,-1 1 0,1-1 0,0 1 0,0-1 0,1 0 0,-1 1 0,0-1 0,1 0 0,-1 0 0,1 0 0,0 0 0,0 0 0,-1-1 0,1 1 0,0 0 0,1-1 0,-1 1 0,0-1 0,0 0 0,1 0 0,-1 0 0,1 0 0,-1 0 0,1-1 0,-1 1 0,1-1 0,-1 1 0,1-1 0,3 0 0,11 1-1365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42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0 24575,'2'115'0,"-5"124"0,-3-201 0,-1-1 0,-3 0 0,-16 44 0,14-44 0,-40 103 0,22-68 0,-31 88 0,44-103-455,3 1 0,-14 107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1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249 1 24575,'-2'14'0,"0"-1"0,-1 0 0,0 1 0,-1-1 0,-9 20 0,-1 6 0,8-17 0,2 0 0,1 1 0,1-1 0,1 1 0,2 29 0,-1-23 0,0-1 0,-7 48 0,-9 26 0,12-69 0,0 0 0,-3-1 0,0 1 0,-2-2 0,-1 1 0,-19 37 0,10-32-104,1-2-527,-44 63 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2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573 1 24575,'2'7'0,"0"0"0,1 0 0,-1 0 0,2 0 0,-1 0 0,1-1 0,-1 1 0,2-1 0,-1 0 0,7 7 0,-1 0 0,40 51 0,-34-46 0,-1 0 0,-1 2 0,0 0 0,-2 0 0,19 40 0,-22-34 0,-3-13 0,-1 1 0,0-1 0,-1 1 0,-1 0 0,0 0 0,-1 0 0,1 20 0,-3 0 0,-6 100 0,4-118 0,0-1 0,-2 1 0,0-1 0,-1 1 0,0-1 0,-12 20 0,-1-1 0,-1-1 0,-2-2 0,-1 0 0,-1-1 0,-2-1 0,-1-1 0,-1-2 0,-60 46 0,22-26 0,-2-3 0,-1-3 0,-2-3 0,-83 30 0,71-37-1365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3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24575,'296'0'-1365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3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77 24575,'22'1'0,"0"-1"0,0 0 0,0-2 0,0-1 0,-1 0 0,1-2 0,-1 0 0,0-1 0,23-11 0,-28 10 24,2 1-1,32-7 0,-8 3-1458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4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0 24575,'1'101'0,"-3"115"0,-1-188 0,-2 0 0,-15 46 0,-3 20 0,-25 112 0,29-133 0,13-52-273,1 0 0,1 1 0,1 0 0,0 28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6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666 1 24575,'-5'2'0,"0"0"0,0 0 0,0 0 0,1 1 0,-1 0 0,1 0 0,0 1 0,0-1 0,0 1 0,-6 8 0,-4 0 0,-166 162 0,136-127 0,-11 10 0,37-40 0,1 1 0,-16 20 0,14-16 0,-9 13 0,2 1 0,1 1 0,2 1 0,1 1 0,-19 50 0,27-51 0,2 1 0,2 0 0,2 0 0,1 1 0,1 0 0,3 0 0,2 48 0,0-56-91,-1-24-7,1 0 0,1-1 0,0 1 0,0 0 0,0 0 0,1 0 0,0-1 0,1 1 0,0 0 0,0-1 0,0 0 0,6 11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6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 24575,'40'1'0,"0"1"0,41 8 0,-41-5 0,0-3 0,63-3 0,-28-1 0,3-8 0,-25 2 0,-26 4 0,-1-2 0,49-16 0,-45 12 0,18-10-1365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7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351 1 24575,'-5'1'0,"1"-1"0,-1 2 0,1-1 0,-1 0 0,1 1 0,-1 0 0,1 0 0,0 0 0,0 0 0,0 1 0,0 0 0,0 0 0,-3 4 0,-51 51 0,37-36 0,-2 6 0,2 0 0,0 2 0,3 0 0,0 1 0,-16 41 0,11-26 0,15-25 0,0 1 0,2 0 0,1 0 0,0 0 0,-1 29 0,0-8 0,3-31 0,2 0 0,-1 0 0,2 0 0,0 0 0,0 0 0,1 0 0,4 20 0,-4-28 0,0 0 0,1-1 0,-1 1 0,1 0 0,0-1 0,0 1 0,1-1 0,-1 0 0,1 1 0,-1-1 0,1 0 0,0-1 0,0 1 0,0 0 0,1-1 0,-1 0 0,0 0 0,1 0 0,0 0 0,-1 0 0,1-1 0,0 1 0,0-1 0,0 0 0,0-1 0,4 1 0,45 3-1365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8.1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19 24575,'-19'0'0,"3"-1"0,1 1 0,-1 1 0,1 0 0,-1 1 0,-19 5 0,31-5 0,-1 0 0,0 0 0,1 0 0,0 0 0,-1 1 0,1 0 0,0 0 0,0 0 0,1 0 0,-1 0 0,1 1 0,-1 0 0,1 0 0,0 0 0,1 0 0,-1 0 0,1 0 0,0 1 0,0 0 0,-3 8 0,1-2 0,1 0 0,0 0 0,0 0 0,1 0 0,1 0 0,-1 14 0,2-22 0,0 0 0,1-1 0,-1 1 0,1 0 0,-1 0 0,1 0 0,0-1 0,0 1 0,0 0 0,1-1 0,-1 1 0,1-1 0,-1 0 0,1 1 0,0-1 0,0 0 0,0 0 0,0 0 0,0 0 0,0 0 0,1-1 0,-1 1 0,0-1 0,1 1 0,0-1 0,-1 0 0,1 0 0,0 0 0,2 0 0,-2 0 0,4 2 0,0-1 0,0 0 0,0-1 0,1 1 0,-1-2 0,13 1 0,-18-1 0,0 0 0,0-1 0,0 1 0,0-1 0,-1 0 0,1 1 0,0-1 0,0 0 0,-1 0 0,1 0 0,-1 0 0,1-1 0,-1 1 0,1 0 0,-1-1 0,0 1 0,1-1 0,-1 1 0,0-1 0,0 1 0,0-1 0,0 0 0,-1 0 0,1 1 0,0-1 0,-1 0 0,1 0 0,-1 0 0,0 0 0,1-4 0,2-24 26,-1-1-1,-5-60 1,0 14-1468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8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1 24575,'0'37'0,"1"42"0,-16 119 0,-2-72 0,11-89 0,4-16 0,-1-1 0,-12 39 0,7-36-113,1-3 195,0-1 0,-13 25 1,16-37-233,-1 0 0,0 0 0,0-1 0,0 1 0,-1-1 1,0 0-1,0-1 0,0 0 0,-9 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55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8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24575,'3'0'0,"4"0"0,4 0 0,2 0 0,3 0 0,1 0 0,1 0 0,0 0 0,0 0 0,0 0 0,0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9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24575,'0'3'0,"0"0"0,0 0 0,0 0 0,1 0 0,0 0 0,-1 0 0,1-1 0,0 1 0,1 0 0,-1 0 0,0-1 0,1 1 0,-1-1 0,1 1 0,0-1 0,0 0 0,0 0 0,0 0 0,0 0 0,0 0 0,1 0 0,-1 0 0,1-1 0,-1 1 0,1-1 0,-1 0 0,1 1 0,0-2 0,0 1 0,0 0 0,0 0 0,4 0 0,11 1 0,1 0 0,-1-1 0,1-1 0,21-2 0,-7 0 0,19 2-1365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9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1 24575,'-3'6'0,"0"-1"0,1 1 0,-2 0 0,1-1 0,-1 1 0,1-1 0,-7 6 0,0 1 0,-9 15 0,-14 17 0,1 1 0,3 2 0,2 1 0,-29 69 0,50-97 0,0 0 0,2 1 0,0-1 0,1 1 0,1 0 0,2 0 0,2 36 0,-2-55 0,0 0 0,0 0 0,1-1 0,-1 1 0,1 0 0,-1-1 0,1 1 0,0-1 0,-1 1 0,1-1 0,0 1 0,0-1 0,0 1 0,0-1 0,1 0 0,-1 0 0,0 1 0,0-1 0,1 0 0,-1 0 0,1 0 0,1 1 0,1-1 0,0 1 0,0-1 0,0 0 0,0 0 0,0-1 0,0 1 0,0-1 0,1 0 0,5 0 0,-3 0 0,0-1 0,1 0 0,-1-1 0,0 1 0,0-1 0,0-1 0,0 1 0,-1-1 0,1 0 0,11-8 0,-2-4 0,-1 0 0,-1 0 0,0-1 0,-1-1 0,-1-1 0,-1 1 0,0-2 0,9-22 0,-3-2 0,-2 0 0,15-77 0,-28 110-77,3-6-66,-1-1 0,-1 1-1,-1-1 1,0 1 0,-1-1 0,-1 0 0,0 1 0,-6-32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0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508 0 24575,'-6'1'0,"0"0"0,1 0 0,-1 1 0,0 0 0,1-1 0,0 2 0,-1-1 0,1 1 0,0 0 0,0 0 0,1 0 0,-1 1 0,1-1 0,-1 1 0,1 0 0,-5 7 0,-8 9 0,0 2 0,-14 24 0,30-44 0,-31 42 0,-2-2 0,-2-2 0,-1-1 0,-61 49 0,78-70 0,12-11 0,0-1 0,1 1 0,0 1 0,0-1 0,0 1 0,1 0 0,1 1 0,-1-1 0,2 1 0,-1 0 0,1 1 0,0-1 0,1 1 0,0-1 0,1 1 0,-1 0 0,2 0 0,0 0 0,0 0 0,1 13 0,0 4 0,-1-18 0,1-1 0,0 1 0,0 0 0,0-1 0,1 1 0,1-1 0,0 1 0,0-1 0,0 1 0,1-1 0,0 0 0,1 0 0,0 0 0,6 9 0,9 8 0,-10-14 0,0 0 0,0 0 0,1-1 0,0 0 0,13 8 0,67 56-1365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0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73 24575,'175'-18'0,"16"1"0,-148 16 0,71-11 0,-18 7 0,-74 6 0,1-2 0,-1-1 0,31-5 0,-27 3-10,1 0 0,0 2 0,0 2 0,28 2 0,2-1-1305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1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24575,'0'3'0,"3"1"0,1 2 0,0 4 0,-1 3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1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24575,'0'3'0,"3"1"0,0 3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2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24575,'15'52'0,"-13"-12"0,-3 55 0,2 32 0,7-68 0,-4-33 0,1 45 0,-6-56 0,0-2 0,6-22 0,-1 0 0,0 1 0,0 0 0,0 1 0,1-1 0,0 1 0,1 0 0,0 0 0,10-9 0,1 1 0,1 2 0,24-14 0,-37 24 0,0 0 0,0 0 0,0 0 0,1 1 0,0 0 0,-1 0 0,1 0 0,0 1 0,0-1 0,0 1 0,0 1 0,0-1 0,0 1 0,0 0 0,0 1 0,9 1 0,-10 0 0,-1-1 0,0 1 0,-1 0 0,1 0 0,0 0 0,0 1 0,-1-1 0,0 1 0,1 0 0,-1 0 0,0 0 0,0 0 0,-1 0 0,1 1 0,-1 0 0,1-1 0,-1 1 0,0 0 0,-1 0 0,1 0 0,-1 0 0,1 0 0,0 9 0,-1-9 4,0 1-1,0-1 1,0 1-1,0-1 0,-1 1 1,0 0-1,0-1 1,0 1-1,-1-1 0,1 1 1,-1 0-1,0-1 1,-1 1-1,1-1 1,-1 0-1,0 1 0,0-1 1,0 0-1,0 0 1,-1 0-1,1-1 1,-1 1-1,0 0 0,-1-1 1,1 0-1,0 0 1,-1 0-1,0 0 0,1 0 1,-1-1-1,-1 0 1,1 0-1,0 0 1,-6 2-1,-9 2-215,0-1 0,0-1 0,-1 0-1,1-1 1,-1-2 0,-33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2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54 24575,'-15'0'0,"6"-1"0,0 1 0,1 0 0,-1 1 0,1 0 0,-1 0 0,-13 4 0,19-4 0,1 1 0,0-1 0,0 0 0,0 1 0,0-1 0,0 1 0,0 0 0,0 0 0,0 0 0,0 0 0,1 0 0,-1 0 0,1 0 0,0 0 0,0 0 0,-1 1 0,2-1 0,-1 1 0,0-1 0,0 1 0,1-1 0,-1 1 0,1-1 0,0 1 0,0-1 0,0 6 0,0-3 0,0 1 0,0-1 0,0 0 0,1 1 0,0-1 0,0 1 0,1-1 0,-1 0 0,1 0 0,0 0 0,0 0 0,1 0 0,0 0 0,0-1 0,0 1 0,7 7 0,-5-7 0,0-1 0,1 1 0,0-1 0,0-1 0,0 1 0,0-1 0,0 0 0,1 0 0,-1-1 0,1 0 0,0 0 0,13 2 0,43 12 0,-48-11 0,0-1 0,0-1 0,17 2 0,-31-4 0,0-1 0,0 0 0,1 0 0,-1 0 0,0 0 0,0-1 0,0 1 0,0 0 0,1 0 0,-1-1 0,0 1 0,0-1 0,0 1 0,0-1 0,0 1 0,0-1 0,0 0 0,0 1 0,0-1 0,-1 0 0,1 0 0,0 0 0,0 0 0,0 1 0,-1-1 0,1-2 0,1 0 0,-1 0 0,0 0 0,0 0 0,0 0 0,-1 0 0,1-1 0,-1 1 0,0 0 0,0-5 0,0-4 0,-1 1 0,-1 0 0,0 0 0,-6-19 0,3 18 15,-1 0 0,0 0 0,-1 1 0,0 0 0,-1 0 0,0 0 0,-17-16 0,19 21-129,0 0 0,0 1-1,-1-1 1,0 1 0,0 0 0,0 1-1,-1 0 1,0 0 0,0 1 0,0-1-1,0 2 1,-17-4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3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315 0 24575,'-6'1'0,"1"0"0,-1 0 0,0 0 0,1 0 0,-1 1 0,1 0 0,0 0 0,-1 0 0,1 1 0,0 0 0,0 0 0,1 0 0,-1 1 0,-7 7 0,-5 6 0,0 0 0,-16 25 0,21-26 0,-3 2 0,2-1 0,0 2 0,1 0 0,0 1 0,2 0 0,1 0 0,0 1 0,-11 43 0,4-4 0,11-43 0,1-1 0,0 1 0,1 0 0,-1 28 0,3 30 0,4 94 0,-3-165-41,0 0 0,1 0-1,-1 0 1,1 0-1,0 0 1,0-1 0,0 1-1,1 0 1,-1-1 0,1 1-1,0-1 1,0 0-1,0 0 1,1 1 0,-1-1-1,1 0 1,-1-1 0,1 1-1,0 0 1,0-1-1,0 0 1,1 0 0,-1 0-1,0 0 1,1 0 0,-1-1-1,1 1 1,0-1-1,-1 0 1,1 0 0,0 0-1,7 0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56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24575,'0'-3'0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4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24575,'-1'68'0,"3"73"0,-2-139 0,0-1 0,0 0 0,1 1 0,-1-1 0,0 0 0,1 0 0,-1 1 0,1-1 0,-1 0 0,1 0 0,0 0 0,-1 0 0,1 0 0,0 0 0,0 0 0,0 0 0,0 0 0,0 0 0,0 0 0,0-1 0,0 1 0,0 0 0,0-1 0,0 1 0,1 0 0,-1-1 0,0 0 0,0 1 0,1-1 0,-1 0 0,0 0 0,0 1 0,3-1 0,54-7 0,-27 3 0,-26 3 0,1 1 0,-1 1 0,0-1 0,0 1 0,0 0 0,0 0 0,0 0 0,0 1 0,0-1 0,0 1 0,0 0 0,-1 1 0,1-1 0,-1 1 0,0 0 0,0 0 0,0 1 0,0-1 0,0 1 0,-1 0 0,1 0 0,-1 0 0,0 0 0,3 6 0,80 77 0,-84-84 0,50 73 0,-48-70 0,0 1 0,-1-1 0,0 1 0,-1 0 0,1 0 0,-1 0 0,0 0 0,-1 0 0,0 0 0,1 9 0,-2-13 0,-1 0 0,1 1 0,0-1 0,-1 0 0,1 0 0,-1 0 0,0 0 0,0 0 0,0-1 0,-1 1 0,1 0 0,-1 0 0,1-1 0,-1 1 0,0-1 0,0 1 0,0-1 0,0 0 0,-1 0 0,1 0 0,-1 0 0,1 0 0,-1-1 0,1 1 0,-1-1 0,0 1 0,0-1 0,0 0 0,0 0 0,0 0 0,-4 0 0,-11 1 0,1 0 0,-1-1 0,1-1 0,-30-4 0,-2 1 0,31 3-113,7 1-12,0-1-1,-1 0 1,1-1 0,0 0 0,-1-1 0,1 0 0,0 0-1,0-2 1,-21-8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4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24575,'383'0'-1365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5.1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348 0 24575,'0'31'0,"-2"0"0,-1-1 0,-1 1 0,-1-1 0,-2 0 0,-12 33 0,10-32 0,1 0 0,-3 36 0,7-40 0,0 0 0,-2 0 0,-16 43 0,7-31 0,8-20 0,-2 0 0,-14 27 0,19-39 0,-1-1 0,0 1 0,0-1 0,-1 0 0,1-1 0,-1 1 0,0-1 0,-1 0 0,-13 7 0,-13 6-682,-55 22-1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05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385 0 24575,'-4'1'0,"1"-1"0,-1 1 0,0 0 0,1 0 0,-1 0 0,1 0 0,-1 0 0,1 1 0,-1 0 0,1 0 0,0 0 0,0 0 0,0 0 0,0 0 0,-4 6 0,-40 50 0,17-19 0,22-30 0,1 1 0,0 0 0,-10 18 0,12-17 0,-1-1 0,0-1 0,-1 1 0,-11 12 0,8-9 0,0 0 0,0 0 0,1 1 0,1 1 0,1-1 0,-10 25 0,-14 28 0,18-38 0,2 0 0,1 1 0,2 0 0,1 1 0,-6 49 0,10-46 0,1 0 0,2 0 0,2 0 0,1 0 0,1 0 0,2 0 0,1-1 0,16 44 0,-2-22 0,46 82 0,-41-88 0,9 6-1365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06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0 175 24575,'51'-16'0,"142"-35"0,-162 42 0,58-26 0,-61 23 0,0 0 0,42-9 0,-31 2-1365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06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197 1 24575,'-2'0'0,"0"1"0,0-1 0,1 1 0,-1 0 0,0-1 0,0 1 0,0 0 0,1 0 0,-1 1 0,1-1 0,-1 0 0,1 0 0,-1 1 0,1-1 0,0 1 0,-1-1 0,1 1 0,0 0 0,0-1 0,-1 4 0,-18 38 0,19-40 0,-27 67 0,3 1 0,3 2 0,-24 145 0,38-172 0,3-24 0,2 0 0,-2 37 0,4-54 0,1-1 0,1 0 0,-1 0 0,0 1 0,1-1 0,0 0 0,0 0 0,0 0 0,1 0 0,-1 0 0,1 0 0,0 0 0,0 0 0,0-1 0,1 1 0,-1-1 0,1 1 0,0-1 0,5 5 0,-4-6-114,0 0 1,0-1-1,0 1 0,1-1 0,-1 1 1,0-1-1,0 0 0,1-1 0,-1 1 1,0-1-1,6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08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 24575,'47'0'0,"0"-2"0,55-9 0,-69 4 0,-13 3 0,0 0 0,26-1 0,-44 6 0,0-1 0,0 0 0,0 0 0,1 1 0,-1-1 0,0 1 0,0 0 0,0 0 0,0 0 0,0 0 0,0 0 0,0 0 0,-1 0 0,1 1 0,0-1 0,0 1 0,-1-1 0,1 1 0,-1 0 0,0-1 0,1 1 0,-1 0 0,0 0 0,0 0 0,0 0 0,0 0 0,-1 0 0,1 0 0,0 0 0,-1 0 0,1 1 0,-1 2 0,2 10 0,-1 1 0,0-1 0,-3 26 0,2-22 0,-1-9 0,0-1 0,0 0 0,-1 0 0,0 0 0,-1 0 0,0 0 0,0 0 0,-1-1 0,0 0 0,0 1 0,-1-1 0,0-1 0,-1 1 0,-7 8 0,1-3 0,-2 0 0,1-1 0,-2-1 0,1 0 0,-1-1 0,-20 10 0,20-12 0,5-4 0,1 1 0,-1 0 0,1 1 0,0 0 0,0 0 0,-15 15 0,24-20 0,-1-1 0,1 1 0,0-1 0,-1 1 0,1 0 0,0-1 0,0 1 0,-1 0 0,1-1 0,0 1 0,0 0 0,0-1 0,0 1 0,0 0 0,0 0 0,0-1 0,0 1 0,0 0 0,0-1 0,0 1 0,0 0 0,1-1 0,-1 1 0,0 0 0,1-1 0,-1 1 0,0 0 0,1-1 0,-1 1 0,1 0 0,22 12 0,29-3 0,267-9 0,-149-3 0,-169 2-81,-1 0 43,1 0 0,0 0 1,-1 1-1,1-1 0,-1 0 0,1 0 0,-1 0 1,1 0-1,0 0 0,-1 0 0,1 0 1,-1 0-1,1 0 0,-1-1 0,1 1 1,0 0-1,-1 0 0,1 0 0,-1-1 1,1 1-1,-1 0 0,1 0 0,-1-1 1,1 1-1,-1-1 0,1 1 0,-1 0 1,0-1-1,1 1 0,-1-1 0,0 1 1,1-1-1,-1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09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0 24575,'3'1'0,"0"-1"0,0 1 0,0 0 0,0 0 0,0 0 0,0 0 0,0 1 0,0-1 0,-1 1 0,1-1 0,0 1 0,-1 0 0,0 0 0,1 0 0,-1 1 0,0-1 0,0 0 0,0 1 0,3 5 0,33 64 0,-22-38 0,28 39 0,20 40 0,53 125 0,-110-220 0,0 0 0,-2 0 0,0 0 0,-1 1 0,-1 0 0,-1 0 0,0 0 0,-1 0 0,-2 0 0,-3 28 0,3-43 0,0 1 0,0-1 0,0 0 0,-1 1 0,0-1 0,0 0 0,0 0 0,0 0 0,0 0 0,-1 0 0,0-1 0,0 1 0,0-1 0,0 0 0,-1 0 0,1 0 0,-1 0 0,-4 2 0,-11 6 0,1 0 0,-35 12 0,13-5 0,21-10 0,-1-1 0,1-2 0,-1 1 0,0-2 0,-35 3 0,-6 1 47,-32 2-1459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0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364 4 24575,'-49'-1'0,"33"-1"0,-1 2 0,1-1 0,0 2 0,-1 0 0,1 1 0,0 1 0,-20 6 0,32-7 0,1 0 0,-1 0 0,0 0 0,0 1 0,1 0 0,0 0 0,-1 0 0,1 0 0,0 0 0,0 0 0,1 1 0,-1 0 0,-3 6 0,-23 59 0,10-22 0,14-36 0,1 1 0,0 0 0,-4 22 0,-11 31 0,14-49 0,1 1 0,1 0 0,1-1 0,0 1 0,1 0 0,0 0 0,2 0 0,2 21 0,0 22 0,-4-27 0,-1 1 0,-9 42 0,10-69 0,0 0 0,1 0 0,0 0 0,0-1 0,1 1 0,0 0 0,0 0 0,0 0 0,1-1 0,0 1 0,1-1 0,-1 1 0,1-1 0,0 0 0,1 0 0,-1 0 0,1-1 0,9 10 0,-2 2 0,-5-6-1365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0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1 105 24575,'0'-1'0,"1"0"0,-1 0 0,1 1 0,-1-1 0,1 0 0,0 0 0,-1 0 0,1 0 0,0 1 0,0-1 0,-1 0 0,1 1 0,0-1 0,0 1 0,0-1 0,0 1 0,0-1 0,0 1 0,0-1 0,0 1 0,0 0 0,0 0 0,0 0 0,0-1 0,0 1 0,0 0 0,2 0 0,35-2 0,-34 2 0,39-3 0,55-12 0,-59 8 0,0 2 0,41 0 0,-61 4 0,0-1 0,0-1 0,30-9 0,-29 7 0,0 1 0,0 0 0,23 0 0,112-14-1365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57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1 410 24575,'0'-10'0,"0"1"0,0 0 0,0 0 0,0 1 0,1-1 0,0 0 0,1 0 0,0 1 0,0-1 0,1 1 0,7-16 0,13-21 0,-19 34 0,2 0 0,-1 0 0,1 1 0,1-1 0,0 1 0,0 1 0,1-1 0,16-14 0,15-14 0,-35 32 0,1 0 0,0 0 0,1 1 0,0 0 0,0 0 0,0 0 0,0 1 0,0 0 0,1 0 0,12-4 0,12-3 0,-17 5 0,0 1 0,1 1 0,-1 0 0,1 1 0,0 1 0,23-1 0,13 2 0,-19 0 0,0 1 0,0 2 0,58 10 0,-46-1 0,-1 1 0,0 3 0,-1 2 0,44 23 0,-83-38 8,0 0 0,0 1 0,-1-1 0,1 1 0,0-1 0,-1 1 0,0 0 0,1 0 0,-1 0 0,0 0 0,-1 0 0,1 1 0,0-1 0,1 6 0,10 52-1493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421 0 24575,'-11'0'0,"1"1"0,-1-1 0,0 2 0,0-1 0,0 1 0,-15 6 0,20-6 0,0 1 0,0 0 0,1 0 0,-1 1 0,1 0 0,0 0 0,0 0 0,0 0 0,1 1 0,0 0 0,0-1 0,-6 10 0,-96 116 0,102-124 0,-24 33 0,1 2 0,-35 71 0,56-101 0,1 0 0,1 0 0,0 1 0,1-1 0,0 1 0,1 0 0,0 0 0,0 0 0,2 0 0,-1 0 0,2 0 0,-1 0 0,2 0 0,0 0 0,0 0 0,6 16 0,-7-25 0,0-1 0,1 1 0,0 0 0,0-1 0,0 1 0,0-1 0,0 1 0,0-1 0,1 0 0,-1 0 0,1 0 0,0 0 0,-1 0 0,5 1 0,47 18 0,-21-10 0,-26-8 10,0 0 0,0-1 0,0 0 0,0-1 0,0 0 0,1 0 0,-1 0 0,0-1 0,1 0 0,-1 0 0,9-2 0,3-3-505,1 1 0,33-15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1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 24575,'2'3'0,"0"0"0,0 0 0,0 0 0,0 0 0,-1 1 0,1-1 0,-1 1 0,0-1 0,0 1 0,0 0 0,-1-1 0,1 1 0,-1 4 0,0 56 0,-1-41 0,2 55 0,-3 71 0,-1-125-60,-2 0 1,-1 0-1,-14 36 0,10-29-1066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2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1 24575,'9'0'0,"-1"0"0,1 0 0,-1 1 0,1 0 0,-1 0 0,0 1 0,1 0 0,-1 1 0,0 0 0,0 0 0,-1 1 0,1 0 0,8 6 0,56 32 0,-45-28 0,0 2 0,-2 1 0,36 29 0,-55-40 0,0 0 0,0 0 0,-1 1 0,0-1 0,0 1 0,0 0 0,-1 0 0,0 1 0,0 0 0,-1-1 0,0 1 0,0 0 0,-1 0 0,0 1 0,-1-1 0,0 0 0,1 12 0,-2-10 0,-1 0 0,1 1 0,-2-1 0,1 0 0,-2 0 0,1 0 0,-1 0 0,-1 0 0,-4 9 0,-3 1 0,-2-1 0,-27 35 0,-8 4 60,-64 61 0,90-98-308,-1-2 1,0 0-1,-2-1 1,0-2-1,-52 26 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3.9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24575,'5'0'0,"0"0"0,0 0 0,0 1 0,-1 0 0,1 0 0,0 0 0,0 1 0,-1-1 0,1 1 0,-1 0 0,0 1 0,1-1 0,-1 1 0,0-1 0,0 1 0,-1 1 0,1-1 0,5 7 0,1 3 0,-1 1 0,0 0 0,-1 1 0,8 18 0,17 30 0,41 69 0,-33-57 0,136 202 0,-125-210 0,26 38 0,-72-94-1365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3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1623 0 24575,'-2'5'0,"1"0"0,-1 0 0,0 0 0,0-1 0,0 1 0,0-1 0,-1 0 0,0 1 0,0-1 0,0 0 0,0-1 0,-1 1 0,1-1 0,-1 1 0,-5 3 0,-20 22 0,-1 9 0,-2-1 0,-1-2 0,-2-1 0,-52 40 0,-17 6 0,-194 135 0,140-104 0,-26 16 0,-74 45 0,117-78 0,72-47 19,42-31-481,1 2 1,-37 34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5.3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454 1 24575,'-5'3'0,"-1"1"0,1-1 0,0 1 0,0 0 0,0 1 0,1-1 0,0 1 0,0 0 0,0 0 0,-4 7 0,3-5 0,-18 20 0,-16 24 0,28-34 0,-1-1 0,-25 28 0,23-28 0,0 1 0,-13 20 0,15-19 0,-2 0 0,-18 19 0,22-26 0,-1 0 0,2 1 0,0 0 0,0 0 0,1 1 0,0 0 0,-5 15 0,-2 12 0,7-23 0,2 1 0,0-1 0,-5 29 0,-5 30 0,10-52 0,2 0 0,0 0 0,-1 37 0,5-32 0,3 48 0,-2-71 0,1 0 0,-1-1 0,1 1 0,0-1 0,0 1 0,0-1 0,1 0 0,0 0 0,0 0 0,0 0 0,6 5 0,-5-5-151,1 0-1,0-1 0,0 1 0,0-1 1,0 0-1,1-1 0,0 1 1,6 2-1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5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1 172 24575,'2'0'0,"170"-5"0,-144 3 0,0-2 0,-1-2 0,0 0 0,31-12 0,-14 2 0,1 1 0,0 2 0,53-7 0,41-15 0,-32 3-1365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6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474 0 24575,'0'2'0,"-1"0"0,1 0 0,-1-1 0,1 1 0,-1 0 0,0 0 0,0-1 0,0 1 0,0-1 0,0 1 0,0-1 0,0 1 0,-1-1 0,1 0 0,0 0 0,-3 2 0,-30 22 0,15-12 0,-101 71 0,-30 24 0,149-107 0,-11 9 0,0-1 0,0 2 0,1-1 0,1 2 0,0-1 0,0 2 0,-10 17 0,14-19 0,1 0 0,0 1 0,1-1 0,1 1 0,0 0 0,0 0 0,1 0 0,0 14 0,1 9 0,5 56 0,-2-83 0,-1 0 0,1-1 0,0 1 0,1-1 0,-1 0 0,1 0 0,1 0 0,0 0 0,0 0 0,0-1 0,0 0 0,1 0 0,0 0 0,1 0 0,-1-1 0,1 0 0,0 0 0,9 5 0,-1-1 0,0 0 0,1-2 0,0 1 0,1-2 0,0 0 0,0-1 0,25 5 0,-26-8-1365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6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24575,'0'72'0,"14"100"0,-10-85 0,-4-66 0,1-1 0,0 1 0,7 29 0,-1-17-47,-5-22-216,0 0-1,1 1 0,1-1 1,8 20-1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6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0 24575,'3'1'0,"0"-1"0,0 1 0,1 0 0,-1-1 0,0 1 0,0 1 0,0-1 0,0 0 0,0 1 0,-1 0 0,1-1 0,0 1 0,-1 0 0,1 0 0,-1 1 0,0-1 0,0 0 0,0 1 0,0-1 0,0 1 0,0 0 0,2 4 0,4 10 0,0 1 0,11 33 0,-5-11 0,-9-24 0,-1 1 0,-1-1 0,-1 1 0,0 0 0,-1 0 0,-1 0 0,0 0 0,-3 20 0,0 23 0,3-58 0,1 14 0,0 0 0,-2 0 0,0 0 0,0 0 0,-1 0 0,-2 0 0,1-1 0,-2 1 0,0-1 0,-13 27 0,4-18 0,-2-1 0,-1 0 0,-1-1 0,-1-1 0,-1-1 0,0-1 0,-1 0 0,-2-2 0,-26 17 0,35-25-195,0-1 0,-1 0 0,0-1 0,0-1 0,-1 0 0,-29 7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59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120 223 24575,'-2'1'0,"0"0"0,0-1 0,0 1 0,0 0 0,1 0 0,-1 0 0,0 0 0,0 0 0,0 0 0,1 1 0,-1-1 0,1 1 0,-1-1 0,1 1 0,-1-1 0,1 1 0,0 0 0,0 0 0,-1 2 0,-21 42 0,20-40 0,-14 32 0,9-25 0,1 1 0,1 1 0,1-1 0,0 1 0,1 0 0,-5 28 0,13-21 0,-4-22 0,0 1 0,0-1 0,1 0 0,-1 0 0,0 1 0,0-1 0,1 0 0,-1 0 0,0 0 0,1 1 0,-1-1 0,0 0 0,0 0 0,1 0 0,-1 0 0,1 0 0,-1 0 0,0 0 0,1 1 0,-1-1 0,0 0 0,1 0 0,-1 0 0,0-1 0,1 1 0,-1 0 0,0 0 0,1 0 0,-1 0 0,0 0 0,1 0 0,-1-1 0,3 0 0,-1-1 0,0 1 0,0-1 0,0 0 0,0 0 0,-1 0 0,1 0 0,0 0 0,-1 0 0,0 0 0,1 0 0,1-5 0,1-6 0,-1 0 0,0 0 0,0 0 0,-2 0 0,1-18 0,4-27 0,15-70 0,-18 112 0,-1-1 0,0 1 0,-1 0 0,-1-1 0,-1 1 0,0-1 0,-1 1 0,-1 0 0,-5-20 0,21 150 0,1-73 0,5 28 0,-16-54 0,-1 1 0,2-1 0,0 0 0,1-1 0,0 1 0,12 21 0,-14-30 0,1-1 0,-1 1 0,1-1 0,1 1 0,-1-1 0,1-1 0,0 1 0,0-1 0,0 1 0,0-2 0,1 1 0,0 0 0,0-1 0,0 0 0,0-1 0,0 1 0,11 2 0,-15-5-54,0 0-1,0 0 0,0 0 1,-1 0-1,1 0 1,0 0-1,0 0 0,0-1 1,-1 1-1,1-1 1,0 1-1,-1-1 0,1 0 1,0 0-1,-1 1 0,1-1 1,-1 0-1,1-1 1,-1 1-1,0 0 0,1 0 1,-1 0-1,0-1 1,2-2-1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7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456 0 24575,'-2'7'0,"0"-1"0,0 0 0,-1 1 0,1-1 0,-2-1 0,1 1 0,-1 0 0,0-1 0,-7 9 0,-3 6 0,-39 56 0,-2-3 0,-128 129 0,172-190 0,0 0 0,1 1 0,1 0 0,0 0 0,1 1 0,0 0 0,1 1 0,0 0 0,2 0 0,-7 26 0,6-15 0,2 0 0,1 0 0,1 1 0,1-1 0,4 46 0,2-53 0,1 0 0,1 0 0,0-1 0,1 1 0,1-2 0,1 1 0,12 16 0,-20-31 0,60 78-52,-39-54-1261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7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90 24575,'96'2'0,"105"-5"0,-171-1 0,0-2 0,50-17 0,-53 14 0,114-37-1365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8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441 0 24575,'-2'6'0,"0"0"0,0 0 0,-1 0 0,1 0 0,-2 0 0,1-1 0,0 0 0,-1 0 0,0 0 0,-6 6 0,3-3 0,-27 31 0,-51 44 0,29-30 0,29-27 0,1 0 0,1 2 0,1 1 0,1 1 0,2 0 0,-20 39 0,35-55 0,0 1 0,1-1 0,1 1 0,0 0 0,-2 23 0,5-32 0,0 0 0,1 0 0,0 0 0,0-1 0,1 1 0,-1 0 0,1 0 0,0 0 0,1 0 0,-1-1 0,1 1 0,1-1 0,-1 1 0,1-1 0,-1 0 0,2 0 0,4 7 0,1-5 0,0 0 0,0-1 0,0 0 0,1 0 0,0-1 0,0 0 0,1-1 0,-1 0 0,1-1 0,0 0 0,0-1 0,0 0 0,11 1 0,17 4 0,-37-7-72,-1 1 1,1-1-1,0 0 0,0 1 0,-1-1 0,1 0 0,0 0 0,0 0 1,0 0-1,-1 0 0,1-1 0,0 1 0,0 0 0,-1-1 0,1 1 1,0-1-1,-1 0 0,4-1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9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53 24575,'-15'2'0,"0"0"0,1 2 0,0-1 0,0 2 0,0 0 0,0 0 0,1 2 0,0-1 0,0 2 0,1 0 0,-1 0 0,-16 16 0,27-22 0,0 1 0,0-1 0,0 0 0,0 1 0,0-1 0,1 1 0,-1 0 0,1 0 0,0-1 0,0 1 0,0 0 0,0 0 0,0 0 0,1 0 0,-1 0 0,1 0 0,0 0 0,0 0 0,0 0 0,0 0 0,1 0 0,-1 0 0,1 0 0,0 0 0,0 0 0,0 0 0,0 0 0,0-1 0,0 1 0,1 0 0,0-1 0,-1 1 0,5 3 0,0 3 0,2 0 0,-1 0 0,1-1 0,1 0 0,-1-1 0,2 1 0,14 8 0,-1-3 0,-7-2 0,0-1 0,1-1 0,1-1 0,-1 0 0,1-1 0,0-1 0,1-1 0,21 4 0,-39-9 0,1 0 0,-1 0 0,0 1 0,0-1 0,1 0 0,-1 0 0,0-1 0,0 1 0,1 0 0,-1 0 0,0-1 0,0 1 0,0 0 0,1-1 0,-1 1 0,0-1 0,0 0 0,0 1 0,0-1 0,0 0 0,0 0 0,0 0 0,0 1 0,-1-1 0,1 0 0,0 0 0,0 0 0,1-3 0,-2 2 0,1-1 0,-1 0 0,1 0 0,-1 0 0,0 0 0,0 1 0,0-1 0,0 0 0,-1 0 0,1 0 0,-1 0 0,-1-3 0,-2-6 0,-1 0 0,0 1 0,0 0 0,-14-20 0,-103-157 0,77 112-1365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9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0 24575,'2'1'0,"-1"-1"0,1 0 0,-1 1 0,1-1 0,-1 1 0,1 0 0,-1 0 0,1-1 0,-1 1 0,0 0 0,1 0 0,-1 0 0,0 1 0,0-1 0,0 0 0,0 0 0,0 1 0,0-1 0,1 2 0,19 36 0,-10-17 0,13 15 0,-1 1 0,-2 1 0,19 52 0,-33-67 0,-1 0 0,-1 1 0,-1-1 0,-1 1 0,-1 0 0,-2 0 0,-3 41 0,0-55 0,0 0 0,-1 0 0,0 0 0,-1 0 0,-1 0 0,1-1 0,-2 0 0,-12 16 0,-3 6 0,15-22 0,-1-1 0,-1 1 0,0-2 0,0 1 0,-13 9 0,-13 11 0,-8 0-1365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27.3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1182 0 24575,'-1'3'0,"1"0"0,-1 0 0,0-1 0,0 1 0,0 0 0,0 0 0,0-1 0,-1 1 0,1-1 0,-1 1 0,1-1 0,-1 0 0,0 0 0,-2 3 0,-38 32 0,20-17 0,-142 119 0,49-46 0,8 6 0,81-74 0,-30 30 0,-73 93 0,40-29 0,60-80 0,-1-2 0,-39 37 0,2-4 0,46-48 0,-48 37 0,46-41 0,0 1 0,-24 27 0,43-41-114,-18 22 362,21-26-290,1-1 1,-1 1-1,1-1 0,0 1 1,-1-1-1,1 1 1,-1-1-1,1 1 0,0 0 1,-1-1-1,1 1 0,0 0 1,-1-1-1,1 1 0,0 0 1,0-1-1,0 1 0,0 0 1,0-1-1,0 1 1,0 0-1,0-1 0,0 1 1,0 0-1,0-1 0,0 1 1,0 0-1,1-1 0,-1 1 1,0 0-1,1-1 1,-1 1-1,0 0 0,1-1 1,0 2-1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7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1924 1 24575,'0'4'0,"-1"1"0,0-1 0,0 1 0,0-1 0,-1 0 0,1 1 0,-1-1 0,0 0 0,0 0 0,-1 0 0,1 0 0,-1-1 0,0 1 0,-3 3 0,-56 50 0,27-26 0,-113 100 0,104-94 0,-1-1 0,-54 32 0,52-38 0,-107 79 0,-11 5 0,-29 21 0,-177 142 0,76-79 0,180-121 0,-4-9-1365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20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24575,'5'0'0,"0"1"0,0-1 0,0 1 0,0 0 0,0 0 0,-1 0 0,1 1 0,0 0 0,-1 0 0,1 0 0,-1 0 0,0 1 0,0 0 0,0-1 0,0 2 0,0-1 0,-1 0 0,7 8 0,1 4 0,0 1 0,-2 0 0,15 31 0,-16-30 0,0 0 0,1-1 0,12 16 0,113 156 0,-50-79 0,-12-18 0,120 120 0,-153-170 0,-5-5 0,55 44 0,12 11 0,-17-19 0,-37-27 0,-6-4 0,124 105 0,-92-89-1365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21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470 1 24575,'-18'0'0,"0"0"0,0 1 0,-24 5 0,33-3 0,1-1 0,1 1 0,-1 0 0,0 1 0,1 0 0,-1 0 0,1 1 0,0 0 0,-9 8 0,-32 25 0,29-24 0,-32 31 0,16-13 0,29-28 0,0 1 0,0 0 0,0 1 0,1-1 0,0 1 0,0 0 0,0 1 0,1-1 0,0 1 0,0 0 0,-4 10 0,-9 31 0,10-29 0,0 1 0,1 0 0,0 1 0,2-1 0,-3 39 0,-11 97 0,19-146 0,-1 0 0,2 0 0,-1 0 0,2 0 0,-1-1 0,1 1 0,1-1 0,0 1 0,0-1 0,0-1 0,1 1 0,1-1 0,8 11 0,-11-13 9,0-1 0,0 1 0,-1 1 0,0-1 0,0 0 0,2 10 0,3 10-1437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22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49 24575,'5'-1'0,"0"0"0,0-1 0,1 1 0,-1-1 0,0 0 0,9-5 0,15-6 0,-1 8 0,0 2 0,-1 0 0,1 2 0,0 1 0,29 3 0,22 0 0,-50-3-116,21 1-300,-1-3-1,70-10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3:08.2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24575,'23'2'0,"0"1"0,-1 1 0,0 0 0,0 2 0,0 1 0,35 16 0,35 11 0,-33-13 0,111 56 0,-160-71 0,1 0 0,-2 1 0,1 0 0,-1 1 0,8 8 0,4 3 0,-18-18 0,-1 1 0,0 0 0,0 0 0,-1-1 0,1 1 0,0 0 0,0 1 0,-1-1 0,0 0 0,1 0 0,-1 1 0,0-1 0,0 0 0,0 1 0,0-1 0,-1 1 0,2 3 0,-3-1 0,0-1 0,1 1 0,-1-1 0,-1 0 0,1 1 0,-1-1 0,1 0 0,-1 0 0,-4 6 0,-5 8 0,0 0 0,-28 31 0,26-35 0,1 2 0,0-1 0,-17 32 0,9-12 0,-3-1 0,0-1 0,-2-1 0,-34 33 0,51-57 26,0-1 0,-1 1 0,0-2 0,-11 7 1,-28 23-1523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23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0 24575,'-7'1'0,"1"-1"0,-1 1 0,0 0 0,0 0 0,1 1 0,-1 0 0,1 0 0,-1 1 0,1 0 0,0 0 0,0 0 0,0 1 0,1 0 0,-1 0 0,1 0 0,0 1 0,0 0 0,0 0 0,1 0 0,0 0 0,0 1 0,0-1 0,1 1 0,-1 0 0,1 0 0,1 1 0,-1-1 0,1 1 0,-2 10 0,-11 34 0,9-33 0,1 0 0,0 0 0,2 0 0,0 1 0,-1 24 0,4-23 0,-1-3 0,1 1 0,0 0 0,2 0 0,0 0 0,0 0 0,2-1 0,0 1 0,10 22 0,-13-39-76,0 1 1,0 0-1,0-1 0,0 1 0,0-1 0,1 0 0,-1 1 0,1-1 1,-1 0-1,1 0 0,-1 1 0,1-1 0,0-1 0,-1 1 1,1 0-1,0 0 0,3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28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 1 24575,'-1'6'0,"-1"0"0,0 0 0,0 0 0,0-1 0,0 1 0,-1-1 0,0 1 0,0-1 0,-1 0 0,0 0 0,-5 6 0,-13 22 0,1 3 0,14-25 0,1-1 0,0 2 0,0-1 0,1 1 0,1-1 0,-6 24 0,-13 45 0,18-66 0,0 1 0,0 1 0,2-1 0,-3 19 0,6-33 0,0 1 0,-1-1 0,1 0 0,0 0 0,0 1 0,1-1 0,-1 0 0,0 1 0,0-1 0,1 0 0,-1 0 0,1 0 0,-1 1 0,1-1 0,-1 0 0,1 0 0,0 0 0,-1 0 0,1 0 0,0 0 0,0 0 0,0 0 0,0 0 0,0 0 0,0-1 0,0 1 0,0 0 0,0-1 0,0 1 0,0-1 0,0 1 0,1-1 0,-1 1 0,0-1 0,0 0 0,1 1 0,-1-1 0,0 0 0,0 0 0,1 0 0,-1 0 0,0 0 0,1-1 0,-1 1 0,2-1 0,10-1 0,0-1 0,0 0 0,22-9 0,-7 3 0,108-8 0,-53 9-1365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28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24575,'1'1'0,"1"0"0,-1 0 0,1 0 0,-1 0 0,1 1 0,-1-1 0,0 0 0,0 1 0,0-1 0,0 1 0,0 0 0,0-1 0,0 1 0,0 0 0,0-1 0,-1 1 0,1 0 0,0 2 0,10 37 0,-2 26 0,-2 0 0,-3 77 0,-4-128-111,1-4-14,0-1-1,-2 1 1,1-1-1,-2 1 1,1-1 0,-1 1-1,-1-1 1,0 0-1,-9 20 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29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0 24575,'2'1'0,"0"-1"0,0 0 0,0 1 0,-1-1 0,1 1 0,0 0 0,0-1 0,0 1 0,-1 0 0,1 0 0,-1 0 0,1 1 0,-1-1 0,1 0 0,-1 0 0,1 1 0,-1-1 0,0 1 0,0-1 0,0 1 0,0 0 0,0-1 0,0 1 0,0 0 0,0 2 0,17 58 0,-10-27 0,4-9 0,-2 1 0,-1 0 0,-2 0 0,0 1 0,-2 0 0,-1 1 0,1 34 0,-4 33 0,-4 69 0,1-156-62,-1 1 0,0 0 0,0-1 0,-1 0 0,0 0 0,-1 0 0,0-1 0,0 1 0,-1-1 0,0 0 0,-1-1 0,0 1-1,0-1 1,0-1 0,-1 1 0,0-1 0,0-1 0,-1 1 0,1-1 0,-1-1 0,-12 5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33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 0 24575,'-2'3'0,"0"0"0,0 0 0,-1-1 0,1 1 0,-1-1 0,0 1 0,0-1 0,0 0 0,0 0 0,0 0 0,-1-1 0,1 1 0,-6 1 0,-8 5 0,4 0 0,0 1 0,0 0 0,1 1 0,0 0 0,1 1 0,0 0 0,1 1 0,0 0 0,1 1 0,0 0 0,1 0 0,0 1 0,-7 19 0,9-14 0,0 0 0,1 0 0,1 0 0,1 1 0,1-1 0,1 1 0,1 27 0,-1 48 0,3 71 0,-2-162-124,1 0 0,0 1 0,0-1 0,1 0 0,-1 0 0,1 0-1,0 0 1,0 0 0,0 0 0,3 4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33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0 107 24575,'0'-4'0,"0"1"0,1-1 0,-1 1 0,1-1 0,-1 1 0,1 0 0,0-1 0,0 1 0,1 0 0,-1 0 0,1 0 0,-1 0 0,1 0 0,0 0 0,0 0 0,1 0 0,-1 1 0,3-4 0,1 2 0,-1 0 0,1 1 0,0-1 0,-1 1 0,2 0 0,-1 1 0,0-1 0,13-2 0,7 1 0,0 0 0,0 2 0,44 1 0,-67 1 0,70-1 0,-29 0 0,-1 2 0,76 11 0,27 23 0,-115-28 0,1-1 0,60 3 0,-46-6 0,-18 3-1365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34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1 24575,'-4'1'0,"1"0"0,-1 1 0,1-1 0,0 1 0,0 0 0,0 0 0,0 0 0,0 1 0,0-1 0,1 1 0,-1 0 0,-2 3 0,-13 11 0,8-9 0,0 0 0,1 1 0,-1 0 0,2 1 0,-1 0 0,1 1 0,1-1 0,0 2 0,1-1 0,0 1 0,0 0 0,-4 16 0,3-4 0,1 0 0,1 0 0,2 0 0,0 1 0,1 40 0,2-58 0,1 1 0,0-1 0,0 0 0,1 1 0,0-1 0,0 0 0,0 0 0,1 0 0,0 0 0,1 0 0,-1-1 0,1 1 0,1-1 0,-1 0 0,1-1 0,0 1 0,0-1 0,1 0 0,0 0 0,0 0 0,0-1 0,0 0 0,0 0 0,14 6 0,-9-5-136,0 1-1,1-2 1,-1 1-1,1-2 1,0 1-1,0-2 1,0 0-1,0 0 0,19 0 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35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 24575,'5'-1'0,"0"0"0,0-1 0,1 1 0,-1-1 0,0 0 0,9-5 0,15-6 0,78-4 0,-106 16 0,1 1 0,-1-1 0,1 1 0,-1-1 0,1 1 0,0 0 0,-1 0 0,1 0 0,-1 0 0,1 0 0,-1 0 0,1 0 0,0 1 0,-1-1 0,1 0 0,-1 1 0,1-1 0,-1 1 0,1 0 0,-1-1 0,0 1 0,2 1 0,-2 0 0,0-1 0,-1 0 0,1 0 0,-1 1 0,1-1 0,-1 0 0,0 1 0,1-1 0,-1 0 0,0 1 0,0-1 0,0 1 0,0-1 0,0 0 0,-1 1 0,1-1 0,0 0 0,0 1 0,-2 1 0,-1 6 0,0-1 0,-1-1 0,0 1 0,-1 0 0,1-1 0,-10 11 0,-30 18 0,37-32 0,0 1 0,0 0 0,1 0 0,0 1 0,0 0 0,-6 8 0,12-13 0,1 0 0,0 0 0,-1 0 0,1 0 0,0-1 0,0 1 0,0 0 0,0 0 0,-1-1 0,1 1 0,0 0 0,0-1 0,0 1 0,0-1 0,1 0 0,-1 1 0,0-1 0,0 0 0,0 0 0,0 1 0,2-1 0,27 7 0,7-2 0,-12-2 0,-1 0 0,1 2 0,-1 0 0,45 18 0,-66-22 0,2 1 0,-1 0 0,1 0 0,0 0 0,-1 1 0,0 0 0,1 0 0,-1 0 0,4 5 0,-7-7 0,0 1 0,-1-1 0,1 1 0,-1-1 0,1 1 0,-1-1 0,0 1 0,1-1 0,-1 1 0,0-1 0,0 1 0,0-1 0,0 1 0,0 0 0,-1-1 0,1 1 0,0-1 0,-1 1 0,1-1 0,-1 1 0,0-1 0,1 0 0,-1 1 0,0-1 0,0 0 0,0 1 0,0-1 0,0 0 0,0 0 0,0 0 0,0 0 0,-2 2 0,-13 11 0,0 0 0,0 0 0,-2-2 0,1 0 0,-27 13 0,24-15 0,1 2 0,-1 1 0,2 0 0,-24 22 0,34-27-1365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35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365 0 24575,'7'1'0,"0"1"0,-1 0 0,1 0 0,-1 1 0,1-1 0,-1 1 0,0 1 0,0-1 0,-1 1 0,1 0 0,6 7 0,33 18 0,-17-15 0,-1 1 0,0 2 0,-1 1 0,0 1 0,24 24 0,-45-38 0,-1 0 0,0 1 0,0-1 0,0 1 0,-1 0 0,0 1 0,0-1 0,-1 0 0,1 1 0,-1 0 0,-1-1 0,1 1 0,-1 0 0,0 0 0,-1 0 0,0 0 0,0 9 0,-1-10 0,1 0 0,-1-1 0,0 1 0,0 0 0,-1 0 0,1-1 0,-1 1 0,-1-1 0,1 1 0,-1-1 0,0 0 0,0 0 0,0 0 0,-1 0 0,1-1 0,-1 1 0,0-1 0,-1 0 0,1 0 0,-7 3 0,-124 84 0,91-68 0,-1-3 0,-64 21 0,61-24 0,16-6 0,-100 41 0,21-10-1365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7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748 1 24575,'1'0'0,"-1"0"0,0 0 0,1 0 0,-1 0 0,0 0 0,1 0 0,-1 0 0,0 0 0,0 0 0,1 0 0,-1 0 0,0 0 0,1 0 0,-1 1 0,0-1 0,0 0 0,1 0 0,-1 0 0,0 0 0,0 1 0,1-1 0,-1 0 0,0 0 0,0 0 0,0 1 0,1-1 0,-1 0 0,0 0 0,0 1 0,0-1 0,0 0 0,1 0 0,-1 1 0,0-1 0,0 0 0,0 1 0,0-1 0,0 0 0,0 1 0,0-1 0,-6 16 0,-14 12 0,-82 75 0,31-26 0,45-47 0,-1-2 0,-40 35 0,47-45 0,0 1 0,1 1 0,2 1 0,0 1 0,-17 27 0,-19 25 0,-48 77 0,42-59 0,38-59 0,1 1 0,-27 67 0,37-59-1365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3:09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283 717 24575,'-2'0'0,"-1"0"0,1 1 0,-1-1 0,1 1 0,-1 0 0,1 0 0,0 0 0,-1 0 0,1 0 0,0 0 0,0 1 0,0-1 0,-1 1 0,2-1 0,-3 3 0,-30 35 0,5-5 0,13-22 0,1 1 0,1 1 0,0 1 0,0 0 0,2 0 0,0 2 0,-12 20 0,0 4 0,19-35 0,1 0 0,0 1 0,1-1 0,-1 1 0,1 0 0,0 0 0,1 0 0,0 0 0,0 0 0,-1 10 0,2-4 0,1 1 0,0-1 0,1 1 0,4 20 0,-5-30 0,1-1 0,0 0 0,0 1 0,0-1 0,1 0 0,-1 0 0,1 0 0,0 0 0,0 0 0,4 4 0,-5-6 0,0 0 0,0 0 0,1 0 0,-1 0 0,0 0 0,1-1 0,-1 1 0,1 0 0,-1-1 0,1 0 0,-1 1 0,1-1 0,-1 0 0,1 1 0,-1-1 0,1 0 0,-1 0 0,1 0 0,0-1 0,-1 1 0,1 0 0,-1-1 0,1 1 0,2-1 0,-2-1 0,1 0 0,0-1 0,-1 1 0,1 0 0,-1-1 0,1 1 0,-1-1 0,0 0 0,0 0 0,-1 0 0,1 0 0,0 0 0,-1 0 0,2-5 0,17-52 0,-19 57 0,10-58 0,-9 47 0,0-1 0,1 0 0,6-16 0,-1 4 0,-1 0 0,5-55 0,-10 71 0,32-141 0,33-104 0,-24 108 0,-25 94 0,14-73 0,-28 50 0,-9 82 0,1-1 0,-1 1 0,1-1 0,0 1 0,0 1 0,-5 9 0,-3 8 0,1 0 0,1 1 0,1 0 0,-8 33 0,9-30 0,2-8 0,1-1 0,1 1 0,1 1 0,0-1 0,1 28 0,-16 130 0,16-134 0,1-31 0,0 1 0,1 0 0,0 0 0,0 0 0,2-1 0,5 24 0,-4-28 0,1-1 0,1 0 0,-1 0 0,1-1 0,0 1 0,1-1 0,0 0 0,-1-1 0,2 1 0,-1-1 0,1 0 0,0-1 0,14 8 0,5 0 0,-1-1 0,48 13 0,-27-11 0,0-2 0,67 8 0,-54-11 26,40 1-1417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8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24575,'4'-1'0,"0"1"0,0 0 0,0 0 0,0 0 0,0 0 0,0 1 0,-1-1 0,1 1 0,0 0 0,0 0 0,0 0 0,-1 1 0,1-1 0,-1 1 0,1 0 0,-1 0 0,0 0 0,0 1 0,0-1 0,0 1 0,0-1 0,0 1 0,-1 0 0,1 0 0,-1 0 0,0 1 0,0-1 0,0 0 0,0 1 0,-1-1 0,1 1 0,-1 0 0,1 6 0,22 56 0,33 69 0,-20-54 0,44 82 0,-59-123 0,40 55 0,42 47 0,-66-94-112,-14-15-139,2-2 1,1-1-1,1-1 0,49 38 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9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558 98 24575,'-2'-4'0,"0"0"0,0-1 0,0 1 0,0 0 0,-1 1 0,1-1 0,-1 0 0,0 1 0,-1-1 0,1 1 0,-7-5 0,-3-5 0,11 10 0,0 0 0,-1 1 0,1-1 0,-1 1 0,0-1 0,1 1 0,-1 0 0,0 0 0,0 0 0,-1 1 0,1-1 0,0 1 0,-1-1 0,1 1 0,0 0 0,-1 1 0,1-1 0,-1 0 0,1 1 0,-1 0 0,-4 0 0,3 1 0,0 1 0,0 0 0,0 0 0,0 0 0,0 0 0,1 1 0,-1 0 0,1 0 0,0 0 0,0 0 0,0 1 0,0 0 0,-6 7 0,-69 67 0,54-56 0,1 1 0,-35 45 0,28-20 0,3 0 0,2 2 0,-27 72 0,45-102-195,1 1 0,0 0 0,2 0 0,0 0 0,2 1 0,-2 37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9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82 24575,'73'1'0,"80"-3"0,-74-15 0,-63 12 0,-1 1 0,1 1 0,0 0 0,16 0 0,11 0 0,68-13 0,-5 0 0,-64 6-1365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0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420 1 24575,'-11'2'0,"0"0"0,0 1 0,1 1 0,-1 0 0,1 0 0,0 1 0,0 0 0,0 1 0,1 0 0,-9 7 0,-24 14 0,1-3 0,2 3 0,0 1 0,-34 35 0,66-57 0,1 0 0,0 1 0,1 0 0,0 0 0,0 0 0,0 1 0,1-1 0,0 1 0,1 0 0,0 0 0,0 1 0,0-1 0,-1 13 0,3-16 0,1 0 0,-1 0 0,1 0 0,0 0 0,0 0 0,1 0 0,-1 1 0,1-1 0,1 0 0,-1 0 0,0-1 0,1 1 0,0 0 0,0 0 0,1-1 0,-1 1 0,1-1 0,0 0 0,0 0 0,1 0 0,-1 0 0,1 0 0,0-1 0,5 4 0,3 0 0,1 0 0,0-1 0,0-1 0,25 7 0,10 4 0,-46-15-114,1 0 1,0-1-1,-1 1 0,1 0 0,0-1 1,-1 0-1,1 1 0,0-1 0,0 0 1,-1 0-1,6-1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1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50 24575,'86'-17'0,"-21"2"0,-52 11 0,0 1 0,0-1 0,1 2 0,-1 0 0,26 0 0,-36 2 0,-1 0 0,1 1 0,0 0 0,-1-1 0,1 1 0,0 0 0,-1 0 0,1 0 0,-1 0 0,1 1 0,-1-1 0,0 1 0,0 0 0,0-1 0,0 1 0,0 0 0,0 0 0,0 0 0,0 0 0,-1 1 0,1-1 0,-1 0 0,0 1 0,1-1 0,-1 1 0,0-1 0,-1 1 0,1 0 0,0-1 0,-1 1 0,0 0 0,1 0 0,-1 4 0,0-2 0,0 0 0,0-1 0,-1 1 0,1-1 0,-1 1 0,0-1 0,0 1 0,-1-1 0,1 0 0,-1 1 0,0-1 0,0 0 0,0 0 0,-1 0 0,1-1 0,-1 1 0,0-1 0,0 1 0,-1-1 0,-3 4 0,-11 7 0,0-1 0,-1-1 0,-22 12 0,-30 20 0,38-19 0,23-18 0,0 0 0,1 0 0,0 1 0,-14 16 0,23-24 0,-1 0 0,1 1 0,0-1 0,0 0 0,-1 0 0,1 1 0,0-1 0,0 1 0,0-1 0,0 0 0,-1 1 0,1-1 0,0 0 0,0 1 0,0-1 0,0 1 0,0-1 0,0 0 0,0 1 0,0-1 0,0 1 0,0-1 0,0 0 0,0 1 0,0-1 0,0 1 0,1-1 0,-1 0 0,0 1 0,0-1 0,0 0 0,1 1 0,-1-1 0,0 0 0,0 1 0,1-1 0,-1 1 0,20 6 0,27-5 0,-44-2 0,30-2 0,-1-1 0,33-8 0,-65 11 0,122-17 0,-59 16 0,-53 2 0,-1-1 0,1 0 0,0 0 0,-1-1 0,1 0 0,18-5 0,-17 0-1365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1.6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1 24575,'4'0'0,"0"1"0,0 0 0,0-1 0,0 2 0,0-1 0,0 0 0,0 1 0,0 0 0,-1 0 0,1 0 0,-1 0 0,1 0 0,-1 1 0,0 0 0,6 5 0,43 58 0,-25-29 0,-19-29 0,1 2 0,-2-1 0,1 1 0,-1 0 0,-1 0 0,0 1 0,-1 0 0,0 0 0,0 1 0,-1-1 0,-1 1 0,0 0 0,0 0 0,-1 0 0,-1 0 0,0 0 0,-1 16 0,-1-17 0,0 1 0,-1-1 0,-1 0 0,0 0 0,0 0 0,-1 0 0,0 0 0,-1-1 0,0 0 0,-1 0 0,0 0 0,-1-1 0,-11 14 0,-3 0 0,0-2 0,-1 0 0,-2-2 0,-25 17 0,-117 65-1365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6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498 0 24575,'0'2'0,"1"0"0,-1 0 0,-1 0 0,1 0 0,0 0 0,0 0 0,-1 0 0,1 0 0,-1 0 0,1 0 0,-1 0 0,0-1 0,0 1 0,0 0 0,0 0 0,0-1 0,0 1 0,-1-1 0,1 1 0,0-1 0,-1 1 0,1-1 0,-1 0 0,0 0 0,1 0 0,-1 0 0,0 0 0,0 0 0,-1 1 0,-6 0 0,0 0 0,0-1 0,0 0 0,0 0 0,-15-1 0,18-1 0,-1 1 0,1 0 0,0 0 0,-1 0 0,1 1 0,-1 0 0,1 0 0,0 1 0,0 0 0,0 0 0,0 0 0,-9 5 0,-16 23 0,0 1 0,3 1 0,0 2 0,2 0 0,-38 70 0,56-90 0,2 1 0,0 1 0,1-1 0,-6 25 0,-14 40 0,21-68 0,0 0 0,1 0 0,1 0 0,0 0 0,0 1 0,1-1 0,2 21 0,-1-19 0,0 0 0,-1 0 0,0 0 0,-1 0 0,-7 26 0,-1-13-1365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6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54 24575,'55'-1'0,"83"-12"0,-40 7 0,-71 6 0,-1-1 0,35-6 0,-15 1 0,1 2 0,0 2 0,59 4 0,-7 1 0,-66-4 0,1-1 0,42-9 0,-51 8-47,1 1 0,40 2 0,-31 1-1177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7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632 0 24575,'-11'2'0,"-1"-1"0,1 2 0,0-1 0,0 1 0,0 1 0,0 0 0,-17 10 0,-9 2 0,-26 12 0,-78 47 0,71-35 0,47-27 0,1 1 0,1 0 0,0 2 0,1 1 0,1 0 0,0 1 0,2 1 0,-17 23 0,32-39 0,0 0 0,0 0 0,0 0 0,0 1 0,1-1 0,-1 0 0,1 1 0,0-1 0,0 1 0,0-1 0,1 1 0,-1 0 0,1-1 0,0 1 0,0 0 0,0-1 0,0 1 0,1 0 0,-1-1 0,1 1 0,0-1 0,0 1 0,1-1 0,-1 1 0,1-1 0,-1 0 0,5 6 0,-2-3 0,1-2 0,-1 1 0,1-1 0,0 1 0,0-1 0,0 0 0,0-1 0,1 0 0,-1 0 0,1 0 0,0 0 0,0-1 0,0 0 0,1 0 0,6 1 0,38 5 0,1-2 0,72 0 0,-90-6-1365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7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0 24575,'-12'164'0,"9"-134"0,0 75-113,4-73-1139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17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24575,'2'1'0,"0"-1"0,-1 1 0,1-1 0,0 1 0,-1-1 0,1 1 0,-1 0 0,1 0 0,-1 0 0,1 0 0,-1 0 0,0 0 0,1 0 0,-1 0 0,0 1 0,0-1 0,0 0 0,2 4 0,19 32 0,-15-21 0,44 67 0,-39-67 0,-11-27 0,-3-15 0,1 5 0,0 15 0,1 0 0,0 0 0,0 0 0,0 0 0,3-12 0,-2 16 0,-1 0 0,1 0 0,0 0 0,0 1 0,0-1 0,0 0 0,1 1 0,-1-1 0,0 0 0,1 1 0,-1-1 0,1 1 0,0 0 0,-1 0 0,1-1 0,0 1 0,0 0 0,-1 0 0,1 1 0,0-1 0,3 0 0,25-7-70,0 2-1,1 2 0,0 0 0,0 3 1,45 2-1,-36-1-870,-29 0-5885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8.1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1 24575,'5'1'0,"0"0"0,0 1 0,0-1 0,0 1 0,0 1 0,-1-1 0,7 4 0,15 8 0,2-3 0,-2 2 0,50 31 0,-68-39 0,2 2 0,0 0 0,0 1 0,-1-1 0,0 2 0,0 0 0,-1 0 0,0 0 0,0 1 0,-1 0 0,-1 0 0,0 1 0,5 11 0,-8-14 0,0-1 0,-1 1 0,0 0 0,0 0 0,-1 0 0,0 1 0,0-1 0,-1 0 0,0 0 0,0 0 0,-1 0 0,0 1 0,-1-1 0,1 0 0,-2 0 0,1-1 0,-1 1 0,0 0 0,-5 6 0,-1 0 0,-1-1 0,0 0 0,-1-1 0,-17 15 0,-2 3 0,2-4 0,-1-2 0,0-1 0,-2-1 0,-49 25 0,-15 13 0,-28 14-1365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37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964 1 24575,'-1'8'0,"-1"0"0,-1 0 0,0 0 0,0 0 0,0 0 0,-1-1 0,0 1 0,0-1 0,-1 0 0,0 0 0,-9 8 0,-9 18 0,-5 13 0,-3-1 0,-1-2 0,-57 60 0,62-74 0,-30 38 0,-6 7 0,56-66 0,-211 212 0,161-168 0,-136 132 0,178-169-227,2 1-1,0 1 1,0 0-1,2 0 1,-12 23-1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38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24575,'2'0'0,"0"1"0,0-1 0,0 1 0,0 0 0,0 0 0,0 0 0,0 0 0,0 0 0,0 0 0,-1 0 0,1 1 0,0-1 0,-1 1 0,1-1 0,-1 1 0,1 0 0,-1 0 0,2 3 0,20 37 0,-22-40 0,118 242 0,-62-146 0,3-2 0,-29-51 0,75 119 0,-17-57 0,3 6 0,-76-78-1365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1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386 1 24575,'-19'0'0,"-1"0"0,-35 7 0,47-5 0,0 0 0,0 1 0,0 0 0,0 0 0,1 0 0,-1 1 0,1 1 0,0-1 0,-9 9 0,-27 17 0,34-25 0,0 0 0,1 1 0,0 0 0,0 0 0,1 1 0,-10 10 0,7-3 0,-4 2 0,2 2 0,-17 28 0,23-32 0,0 0 0,1 0 0,1 1 0,1-1 0,0 1 0,1 0 0,0 0 0,1 0 0,1 0 0,2 21 0,-2-7 0,1-3 0,0 0 0,1 0 0,2 0 0,12 45 0,42 79 0,-15-43 0,-38-98-98,8 18 317,-13-27-248,0 0 1,0 1-1,1-1 1,-1 0-1,0 1 1,0-1-1,0 0 0,1 0 1,-1 1-1,0-1 1,0 0-1,0 1 0,0-1 1,0 0-1,0 1 1,0-1-1,1 0 1,-1 1-1,0-1 0,0 0 1,0 1-1,0-1 1,-1 0-1,1 1 1,0-1-1,0 0 0,0 1 1,0-1-1,0 0 1,0 1-1,0-1 1,-1 0-1,1 1 0,0-1 1,0 0-1,0 0 1,-1 1-1,1-1 0,0 0 1,0 0-1,-1 1 1,1-1-1,0 0 1,-1 0-1,1 0 0,0 0 1,-1 1-1,1-1 1,0 0-1,-1 0 1,1 0-1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1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0 158 24575,'27'-3'0,"1"-1"0,-1-1 0,-1-2 0,29-9 0,-47 13 0,-2 1 0,48-15 0,81-14 0,-118 28 0,0-2 0,30-11 0,17-5 0,-44 16-119,1-1-130,1 2 0,-1 0-1,1 1 1,22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1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 1 24575,'-8'2'0,"1"0"0,-1 0 0,1 1 0,0 0 0,0 1 0,0-1 0,0 2 0,-7 4 0,11-7 0,-27 19 0,2 0 0,0 1 0,2 2 0,-27 30 0,48-48 0,1-1 0,0 1 0,0 0 0,0 0 0,1 0 0,0 0 0,0 1 0,0 0 0,1-1 0,0 1 0,0 0 0,1 0 0,0 0 0,0 0 0,1 0 0,0 0 0,0 0 0,2 12 0,-2 13 0,4 44 0,-3-70 0,0-1 0,1 1 0,-1-1 0,1 1 0,1-1 0,-1 0 0,1 0 0,0 0 0,0 0 0,0 0 0,5 4 0,-2 0 0,1-2 0,1 1 0,-1-1 0,1 0 0,0 0 0,1-1 0,-1 0 0,1-1 0,0 0 0,1 0 0,-1-1 0,18 5 0,17 7 25,-35-12-257,1-1 1,0 1-1,0-1 0,0-1 1,16 2-1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3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 24575,'87'-10'0,"-69"7"0,1 0 0,-1 2 0,32 0 0,-49 1 0,1 0 0,0 0 0,0 1 0,0-1 0,0 1 0,-1-1 0,1 1 0,0 0 0,0-1 0,-1 1 0,1 0 0,-1 0 0,1 0 0,-1 1 0,1-1 0,-1 0 0,0 0 0,1 1 0,-1-1 0,0 1 0,0-1 0,0 1 0,0-1 0,0 1 0,0 0 0,-1 0 0,1-1 0,-1 1 0,1 0 0,-1 0 0,1 0 0,-1-1 0,0 1 0,0 0 0,0 0 0,0 0 0,0 0 0,-1 0 0,1-1 0,0 1 0,-1 0 0,1 0 0,-2 2 0,0 3 0,0 0 0,0 0 0,-1 0 0,0-1 0,0 1 0,-1-1 0,0 1 0,0-1 0,-9 10 0,2-7 0,-1 0 0,0-1 0,-24 12 0,23-13 0,1 1 0,-1-1 0,-16 15 0,29-22 0,0 0 0,-1 1 0,1-1 0,0 0 0,-1 0 0,1 1 0,0-1 0,0 0 0,-1 1 0,1-1 0,0 0 0,0 1 0,-1-1 0,1 1 0,0-1 0,0 0 0,0 1 0,0-1 0,0 1 0,0-1 0,0 0 0,-1 1 0,1-1 0,0 1 0,1-1 0,-1 1 0,0-1 0,0 0 0,0 1 0,0-1 0,0 1 0,0-1 0,0 1 0,1-1 0,-1 1 0,16 9 0,23 0 0,-10-8 0,0 1 0,0 2 0,50 14 0,-76-17 0,0-1 0,0 0 0,-1 1 0,1-1 0,0 1 0,0 0 0,-1 0 0,1 0 0,-1 0 0,0 1 0,0-1 0,0 1 0,0-1 0,0 1 0,0 0 0,-1 0 0,1-1 0,-1 1 0,0 0 0,1 0 0,-2 1 0,1-1 0,0 0 0,-1 0 0,1 0 0,-1 1 0,0-1 0,0 0 0,0 0 0,0 0 0,-2 6 0,1-2 0,-1 0 0,0-1 0,0 1 0,0-1 0,-1 1 0,0-1 0,0 0 0,-1 0 0,0 0 0,0-1 0,0 1 0,0-1 0,-1 0 0,-6 5 0,-94 58-1365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3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227 0 24575,'7'1'0,"1"-1"0,0 1 0,0 1 0,-1-1 0,1 1 0,-1 1 0,1-1 0,-1 1 0,0 1 0,0-1 0,0 1 0,-1 0 0,1 1 0,-1 0 0,0 0 0,0 0 0,-1 0 0,0 1 0,1 0 0,-2 0 0,1 1 0,-1-1 0,0 1 0,0 0 0,-1 0 0,0 0 0,0 1 0,-1-1 0,0 1 0,0-1 0,-1 1 0,1 14 0,-2-4 0,0 1 0,-1-1 0,-1 0 0,-6 23 0,6-35 0,0 0 0,0 0 0,-1 0 0,1 0 0,-1 0 0,-1-1 0,1 1 0,-1-1 0,0 0 0,0 0 0,-1 0 0,1-1 0,-1 1 0,0-1 0,-9 5 0,-105 89 0,-4-19 0,40-23-1365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4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316 0 24575,'-6'1'0,"1"1"0,-1 0 0,0 0 0,1 0 0,-1 0 0,1 1 0,0 0 0,-1 0 0,1 1 0,1-1 0,-1 1 0,1 0 0,-8 8 0,-24 18 0,16-18 0,1 1 0,0 1 0,1 0 0,0 2 0,-29 33 0,40-40 0,1 1 0,-1-1 0,2 1 0,-1 1 0,1-1 0,1 1 0,0 0 0,1 0 0,0 0 0,0 0 0,1 0 0,1 1 0,-1 21 0,2-6 0,0-11 0,-1-1 0,2 1 0,0 0 0,1-1 0,0 1 0,1-1 0,1 0 0,8 21 0,15 42 40,-24-65-215,0 0-1,2 0 0,-1-1 1,1 0-1,1 1 0,0-2 1,13 18-1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4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53 24575,'43'0'0,"0"-2"0,50-9 0,46-7 0,-125 16 0,33-6 0,-1 2 0,52 0 0,-64 7-1365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02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2563 68 24575,'-1164'0'0,"1005"-19"0,-618 19 0,619-18 0,-19 1 0,150 17-455,0-2 0,-46-9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17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24575,'11'38'0,"-1"-10"0,-3 4-455,-2 0 0,2 50 0,-7-70-6371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5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378 0 24575,'-15'1'0,"0"1"0,1 1 0,-1 0 0,0 0 0,1 1 0,0 1 0,0 1 0,0 0 0,1 0 0,0 2 0,-24 16 0,9 0 0,0 1 0,-26 29 0,45-44 0,1 1 0,-1-1 0,2 1 0,0 1 0,0-1 0,1 1 0,0 1 0,1-1 0,-4 15 0,8-25 0,1 1 0,0-1 0,-1 1 0,1 0 0,0-1 0,0 1 0,1-1 0,-1 1 0,0 0 0,1-1 0,0 1 0,-1-1 0,1 1 0,0-1 0,1 0 0,-1 1 0,0-1 0,3 4 0,0-2 0,0 0 0,0 0 0,0-1 0,0 1 0,0-1 0,1 0 0,0 0 0,7 3 0,3 0 0,0 0 0,-1-2 0,1 0 0,1 0 0,21 1 0,15-1 0,-1-3 0,53-6 0,-98 5-170,0-1-1,-1 0 0,1-1 1,-1 1-1,1-1 0,-1 0 1,9-5-1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6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24575,'73'-2'0,"81"4"0,-151-2 0,0 0 0,0 1 0,1-1 0,-1 1 0,0 0 0,0 0 0,0 0 0,0 0 0,0 0 0,0 0 0,0 1 0,0 0 0,-1-1 0,1 1 0,-1 0 0,1 0 0,-1 1 0,0-1 0,1 0 0,2 6 0,-3-4 0,0 0 0,-1 0 0,0 0 0,0 0 0,0 0 0,0 1 0,0-1 0,-1 0 0,0 1 0,0-1 0,0 0 0,-1 0 0,-1 8 0,-1 1 0,0-1 0,-1 0 0,0-1 0,-1 1 0,-1-1 0,0 0 0,0 0 0,-1-1 0,-15 18 0,-25 17 0,32-33 0,1 1 0,0 1 0,1 0 0,1 1 0,0 0 0,-12 20 0,23-33 0,0 0 0,0 0 0,0 0 0,0 1 0,0-1 0,0 0 0,1 0 0,-1 1 0,1-1 0,0 0 0,-1 1 0,1-1 0,0 0 0,0 1 0,1-1 0,-1 0 0,0 0 0,1 1 0,-1-1 0,2 3 0,-1-4 0,1 1 0,-1 0 0,1 0 0,-1-1 0,1 1 0,0-1 0,-1 1 0,1-1 0,0 0 0,0 1 0,0-1 0,0 0 0,0 0 0,1-1 0,-1 1 0,4 1 0,11 0 0,0 0 0,0-1 0,0 0 0,26-3 0,-19 1 0,219 0-1365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6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202 0 24575,'5'1'0,"0"-1"0,-1 1 0,1 0 0,-1 0 0,1 1 0,-1-1 0,0 1 0,0 0 0,0 0 0,0 1 0,0-1 0,0 1 0,0 0 0,4 4 0,47 53 0,-41-43 0,-3-4 0,-1-1 0,0 1 0,14 27 0,-20-32 0,-1 0 0,-1 0 0,1 1 0,-1-1 0,0 1 0,-1-1 0,0 1 0,0 17 0,-2-4 0,2 3 0,-2-1 0,-5 28 0,4-44 0,1 0 0,-2 0 0,1-1 0,-1 1 0,0-1 0,-1 1 0,0-1 0,0 0 0,0 0 0,-8 8 0,-1 1 0,-1-1 0,-1 0 0,0-1 0,0-1 0,-2 0 0,1-1 0,-2-1 0,0-1 0,-19 9 0,-148 54-1365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03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1585 0 24575,'-87'89'0,"0"-2"0,68-70 0,-188 155 0,16-15 0,98-78 0,-121 87 0,84-68 0,-127 96 0,185-126 0,55-49 0,-2-1 0,-30 24 0,30-29-118,-2 1-131,1 0-1,0 2 1,1 0-1,-25 28 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04.4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24575,'1'0'0,"1"1"0,-1-1 0,0 1 0,0-1 0,0 1 0,0-1 0,0 1 0,0 0 0,0-1 0,0 1 0,0 0 0,0 0 0,0 0 0,0 0 0,0 0 0,0 0 0,-1 0 0,1 0 0,-1 0 0,1 0 0,0 0 0,0 2 0,13 35 0,-7-18 0,18 38 0,-3 1 0,25 98 0,-2-3 0,11-8 0,-34-86 0,38 71 0,-27-64 0,66 155 0,-72-137 131,-8-24-1627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0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24575,'8'2'0,"-1"0"0,1 1 0,0 0 0,-1 0 0,0 0 0,1 1 0,-2 0 0,1 1 0,0-1 0,9 10 0,17 9 0,-25-16 0,0 0 0,-1 0 0,0 0 0,0 1 0,-1 0 0,0 0 0,-1 1 0,1-1 0,-2 1 0,8 19 0,16 25 0,91 110 0,23 4 0,-68-50 0,-68-107 0,-2 0 0,1 0 0,-1 0 0,5 23 0,-6-21 0,0 0 0,1-1 0,10 20 0,27 50 16,-22-42-706,40 60-1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1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0 24575,'-12'1'0,"0"0"0,0 0 0,0 1 0,1 0 0,-1 1 0,1 1 0,0 0 0,-1 0 0,2 1 0,-1 0 0,1 1 0,-1 0 0,2 1 0,-1 0 0,1 1 0,-11 10 0,16-12 0,0 1 0,1-1 0,0 0 0,0 1 0,1-1 0,0 1 0,0 0 0,0 0 0,0 11 0,-3 65 0,5-63 0,0-1 0,2 1 0,0-1 0,1 1 0,1-1 0,1 0 0,1 0 0,8 18 0,7 18 0,15 62 0,-35-116 0,-1-1-62,0 1 0,0 0 0,1 0 0,-1-1 0,0 1 0,0 0 0,0 0 0,0 0 0,0-1 0,0 1 0,0 0 0,0 0-1,0 0 1,0-1 0,0 1 0,0 0 0,0 0 0,-1-1 0,1 1 0,0 0 0,-2 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2.2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24575,'331'0'-1365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2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0 24575,'-3'1'0,"0"-1"0,0 0 0,0 1 0,0 0 0,0-1 0,0 1 0,1 0 0,-1 1 0,0-1 0,0 0 0,1 1 0,-1 0 0,1-1 0,-1 1 0,1 0 0,0 0 0,-1 1 0,-2 2 0,-32 55 0,33-51 0,-1 0 0,0-1 0,0 0 0,-1 0 0,-9 11 0,9-12 0,0 1 0,1 0 0,0 0 0,0 0 0,1 1 0,0 0 0,0-1 0,1 1 0,0 1 0,1-1 0,0 0 0,-1 18 0,-12 37 0,12-57 0,1 1 0,0-1 0,0 0 0,1 1 0,0 0 0,0-1 0,1 1 0,0 0 0,0-1 0,1 1 0,0 0 0,0-1 0,1 1 0,0-1 0,0 0 0,1 0 0,0 1 0,0-1 0,0-1 0,1 1 0,0-1 0,1 1 0,-1-1 0,1 0 0,0-1 0,1 1 0,-1-1 0,1 0 0,0 0 0,1-1 0,-1 0 0,1 0 0,0 0 0,7 2 0,4 2-170,0-1-1,0-1 0,1-1 1,0-1-1,-1 0 0,2-1 1,35 0-1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4.1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0 24575,'0'43'0,"-2"-1"0,-9 52 0,8-70 0,1 0 0,1 27 0,1-31 0,0 1 0,-1 0 0,-7 30 0,5-37-1365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19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24575,'0'5'0,"-1"14"0,2 0 0,5 34 0,-5-47 0,1 0 0,-1 0 0,1 0 0,1-1 0,-1 1 0,1-1 0,0 0 0,0 1 0,1-1 0,-1-1 0,1 1 0,0 0 0,6 4 0,-10-9 0,0 1 0,1-1 0,-1 1 0,1-1 0,-1 1 0,1-1 0,-1 0 0,1 1 0,-1-1 0,1 0 0,-1 1 0,1-1 0,-1 0 0,1 0 0,-1 0 0,1 1 0,-1-1 0,1 0 0,0 0 0,-1 0 0,1 0 0,-1 0 0,1 0 0,0 0 0,-1 0 0,1 0 0,-1 0 0,1-1 0,-1 1 0,1 0 0,-1 0 0,1 0 0,0-1 0,0 1 0,7-22 0,-6-37 0,-2 55 0,0 0 5,0 1 1,0-1-1,1 1 0,-1-1 0,1 1 0,-1-1 1,1 1-1,1 0 0,-1-1 0,0 1 1,1 0-1,-1 0 0,1 0 0,0 0 0,0 0 1,0 0-1,1 1 0,-1-1 0,1 1 0,-1-1 1,1 1-1,3-2 0,-1 1-129,1 0 0,0 0 1,0 0-1,0 1 0,0 0 0,0 0 1,1 1-1,-1-1 0,0 1 0,1 1 1,7-1-1,-3 1-6702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4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1 24575,'2'11'0,"-1"0"0,2 0 0,-1 0 0,2 0 0,-1 0 0,9 15 0,8 28 0,-5-2 0,-9-34 0,-1-1 0,0 1 0,-2 0 0,0 0 0,1 26 0,-5-29 0,-1 1 0,-1-1 0,-1 0 0,0 0 0,-1 0 0,0-1 0,-1 1 0,-1-1 0,0 0 0,-1-1 0,-1 0 0,0 0 0,0-1 0,-13 13 0,-36 46 0,50-63-1365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5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282 1 24575,'-3'2'0,"-1"1"0,1 0 0,0 0 0,0 0 0,0 0 0,1 0 0,-1 1 0,1-1 0,-4 7 0,0 0 0,-10 10 0,1 1 0,1 1 0,1 0 0,-16 36 0,7-6 0,11-27 0,0 1 0,-11 46 0,-23 121 0,36-153 0,6-26 0,0 1 0,-1-1 0,-8 19 0,9-21-22,-1 1 0,2-1 0,0 0 0,0 1 0,1 0 0,0-1-1,1 1 1,2 15 0,0 5-1144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5.6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63 24575,'34'0'0,"49"1"0,115-15 0,-121-2 120,-70 15-285,-1-1 0,1-1 0,0 1 0,0-1 0,-1 0 0,0-1 0,0 0 0,10-7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6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1 24575,'-7'0'0,"0"1"0,0 0 0,0 1 0,0-1 0,0 1 0,0 1 0,0-1 0,1 1 0,-1 0 0,1 1 0,0 0 0,0 0 0,-7 6 0,-9 9 0,0 1 0,-18 23 0,-3 3 0,33-36 0,1 1 0,0 0 0,1 0 0,0 1 0,1 0 0,0 0 0,1 1 0,-6 15 0,9-20 0,0 0 0,1 0 0,0 0 0,0 0 0,1 0 0,0 1 0,0-1 0,1 0 0,0 0 0,1 1 0,0-1 0,0 0 0,1 0 0,-1 0 0,5 10 0,-4-15 0,0 0 0,0-1 0,0 1 0,0-1 0,0 0 0,1 0 0,-1 0 0,1 0 0,-1 0 0,1 0 0,0-1 0,0 1 0,0-1 0,0 0 0,0 1 0,4 0 0,59 13 0,-40-11 0,54 10-1365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6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32 24575,'-62'-1'0,"-68"3"0,126-2 0,1 1 0,-1 0 0,1 0 0,-1 0 0,1 0 0,0 1 0,0-1 0,0 1 0,0 0 0,0 0 0,0 0 0,0 0 0,0 0 0,1 1 0,-1-1 0,1 1 0,0 0 0,0 0 0,0 0 0,0 0 0,0 0 0,1 0 0,-1 0 0,1 0 0,0 1 0,0-1 0,0 0 0,0 1 0,1-1 0,-1 7 0,-1 11 0,1-1 0,1 1 0,4 39 0,-3-53 0,1 2 0,-1 0 0,2 0 0,-1-1 0,1 1 0,1-1 0,0 0 0,0 1 0,0-2 0,1 1 0,0-1 0,12 13 0,-13-14 0,2-1 0,-1 1 0,0-1 0,1-1 0,0 1 0,0-1 0,0 0 0,1-1 0,-1 1 0,1-1 0,0-1 0,0 1 0,0-1 0,13 2 0,-19-4 0,1 0 0,-1 0 0,0 0 0,0 0 0,1 0 0,-1 0 0,0-1 0,0 1 0,1-1 0,-1 1 0,0-1 0,0 1 0,0-1 0,0 0 0,0 1 0,0-1 0,0 0 0,0 0 0,0 0 0,0 0 0,0 0 0,-1 0 0,1 0 0,0 0 0,-1 0 0,1 0 0,0 0 0,0-2 0,11-44 0,-4 12 0,-1 14 0,0-1 0,-2-1 0,-1 1 0,3-46 0,-5 48 0,1 2-227,-2 0-1,0 0 1,-1 0-1,-1 1 1,-4-28-1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7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 1 24575,'1'5'0,"0"0"0,1 0 0,-1-1 0,1 1 0,1 0 0,-1-1 0,0 1 0,1-1 0,0 0 0,5 6 0,13 24 0,37 87 0,-46-95 0,-1 0 0,-1 2 0,-1-1 0,-2 1 0,-1 0 0,-1 0 0,2 58 0,-7-75 0,0 0 0,-1 0 0,0 0 0,-1 0 0,0 0 0,0 0 0,-2-1 0,1 1 0,-1-1 0,-1 1 0,0-2 0,0 1 0,-1 0 0,0-1 0,-1 0 0,0 0 0,0-1 0,-1 0 0,0 0 0,-10 7 0,-11 9 0,14-11 0,-1 0 0,-33 19 0,-6 2 0,38-23 0,0 0 0,-1-1 0,-32 13 0,-7 1-1365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47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1594 1 24575,'-2'12'0,"-1"0"0,0 0 0,-1 0 0,0 0 0,0 0 0,-2-1 0,1 0 0,-15 20 0,2 0 0,-64 115 0,-47 92 0,-83 198 0,66-114 0,-80 160-568,94-231 568,-16 39 0,-19 51-5,83-181 4,77-147 4,-123 263 568,68-134-1936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48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24575,'2'0'0,"1"0"0,-1 0 0,0 0 0,1 1 0,-1-1 0,0 1 0,0 0 0,1 0 0,-1 0 0,0 0 0,0 0 0,0 0 0,0 0 0,0 1 0,0-1 0,-1 1 0,1-1 0,0 1 0,-1 0 0,1 0 0,-1-1 0,0 1 0,1 0 0,0 3 0,3 6 0,-1 0 0,0 0 0,4 23 0,6 14 0,0-14 0,19 72 0,-4-9 0,50 145 0,-54-160 0,75 214-562,3 36 562,2 34 0,2-49 0,72 198 88,-151-444-385,4-2 0,62 102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49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0 24575,'-2'1'0,"1"-1"0,-1 1 0,0-1 0,0 1 0,0 0 0,1 0 0,-1 0 0,0 0 0,1 0 0,-1 0 0,1 0 0,-1 1 0,1-1 0,0 0 0,-1 1 0,1-1 0,0 1 0,0 0 0,0-1 0,0 1 0,0 0 0,0 2 0,-18 45 0,17-41 0,-11 26 0,8-20 0,0-1 0,1 1 0,-3 17 0,0 6 0,-2 0 0,-15 40 0,20-65 0,-28 87 0,-38 108 0,59-177 0,2 0 0,1 0 0,1 1 0,-3 38 0,2-33 5,6-31-142,1 1 0,0-1 0,-1 1 0,2-1 0,-1 1 0,1-1 0,-1 1 0,1 0 0,2 10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49.8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24575,'21'1'0,"0"1"0,0 1 0,29 9 0,-29-7 0,0-1 0,0 0 0,30 1 0,106 11 0,-35-16-1365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2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24575,'1'1'0,"-1"0"0,1 0 0,0 0 0,0 0 0,0 0 0,0 0 0,0 0 0,0-1 0,0 1 0,0 0 0,0-1 0,0 1 0,0-1 0,0 1 0,0-1 0,0 0 0,1 1 0,-1-1 0,0 0 0,0 0 0,0 0 0,1 0 0,-1 0 0,0 0 0,2 0 0,32 1 0,-23-3 0,-1 0 0,0-1 0,0 0 0,15-7 0,-17 6 0,0 1 0,1 0 0,0 0 0,-1 1 0,1 0 0,11 0 0,-20 2 0,0 0 0,-1 0 0,1-1 0,0 1 0,0 0 0,0 0 0,-1 1 0,1-1 0,0 0 0,0 0 0,0 0 0,-1 0 0,1 1 0,0-1 0,0 0 0,-1 1 0,1-1 0,0 0 0,0 1 0,-1-1 0,1 1 0,0-1 0,-1 1 0,1 0 0,-1-1 0,1 1 0,-1 0 0,1-1 0,-1 1 0,0 0 0,1-1 0,-1 1 0,1 1 0,-1 1 0,0-1 0,-1 0 0,1 0 0,0 1 0,-1-1 0,1 0 0,-1 0 0,0 0 0,0 1 0,0-1 0,-2 3 0,-39 49 0,9-22 0,20-20 0,1 0 0,0 0 0,1 1 0,-14 20 0,25-33 0,0 0 0,0 0 0,0 0 0,0 1 0,0-1 0,-1 0 0,1 1 0,0-1 0,0 0 0,0 0 0,0 1 0,0-1 0,0 0 0,0 1 0,0-1 0,0 0 0,0 0 0,0 1 0,0-1 0,0 0 0,0 1 0,0-1 0,0 0 0,0 0 0,1 1 0,-1-1 0,0 0 0,0 0 0,0 1 0,0-1 0,0 0 0,1 0 0,-1 1 0,0-1 0,0 0 0,1 0 0,-1 0 0,0 1 0,17 3 0,23-4 0,-34 0 0,141-16 0,-80 5-1365,-56 10-5461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0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385 0 24575,'-1'7'0,"1"-1"0,-1 0 0,0 0 0,0 0 0,-1 1 0,0-1 0,0-1 0,-1 1 0,1 0 0,-1 0 0,0-1 0,-1 0 0,-5 7 0,-5 4 0,0 0 0,-27 20 0,40-35 0,-34 34 0,-53 66 0,85-98 0,-13 16 0,0 1 0,2 0 0,0 0 0,1 2 0,1 0 0,1 0 0,-14 40 0,19-40 0,-1-1 0,2-1 0,0 1 0,1 0 0,1 1 0,0 27 0,3-37 0,1 0 0,0 1 0,0-1 0,2 0 0,-1 0 0,7 17 0,-6-22 0,1 0 0,-1-1 0,1 1 0,0-1 0,1 0 0,0 0 0,0 0 0,0 0 0,0-1 0,1 0 0,9 7 0,-2-3-151,1-1-1,0-1 0,0 0 0,0 0 1,0-2-1,1 0 0,0 0 1,20 2-1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1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0 24575,'-1'1'0,"0"-1"0,0 1 0,1-1 0,-1 1 0,0-1 0,0 1 0,0 0 0,0 0 0,1-1 0,-1 1 0,0 0 0,1 0 0,-1 0 0,1 0 0,-1 0 0,1 0 0,-1-1 0,1 1 0,-1 0 0,1 1 0,0-1 0,0 0 0,0 0 0,-1 0 0,1 0 0,0 0 0,0 1 0,-2 36 0,2-33 0,-4 41 0,-2 0 0,-2-1 0,-19 63 0,27-106 0,-34 108-1365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1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 24575,'4'0'0,"1"-1"0,0 2 0,-1-1 0,1 0 0,-1 1 0,1 0 0,-1 0 0,1 0 0,-1 1 0,0-1 0,7 4 0,-7-1 0,0-1 0,0 1 0,-1 0 0,1 0 0,-1 0 0,0 1 0,0-1 0,0 1 0,2 7 0,10 21 0,-1 1 0,-3 1 0,0 0 0,-2 1 0,5 48 0,-10-61 0,-2 1 0,0-1 0,-2 1 0,0 0 0,-8 42 0,4-53 0,-2-1 0,1 0 0,-2-1 0,1 0 0,-2 0 0,1 0 0,-1-1 0,-1 0 0,-15 14 0,19-20 0,0-1 0,1 0 0,-1 0 0,-1 0 0,1 0 0,0-1 0,-11 3 0,-16 8 0,21-8-1365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2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206 2 24575,'-24'0'0,"14"-1"0,1 1 0,0 0 0,-1 0 0,1 1 0,-14 4 0,20-4 0,1 0 0,-1 0 0,0 0 0,1 0 0,-1 1 0,1-1 0,-1 1 0,1 0 0,0 0 0,0 0 0,0 0 0,0 0 0,0 0 0,0 1 0,1-1 0,-1 1 0,1-1 0,-1 1 0,1-1 0,0 1 0,-1 5 0,-8 27 0,2 1 0,1 0 0,2 0 0,2 0 0,1 46 0,-17 92 0,20-131-455,-2 1 0,-11 64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2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88 24575,'7'1'0,"0"1"0,0 0 0,-1 0 0,1 0 0,-1 1 0,0 0 0,1 0 0,5 4 0,20 10 0,-3-9 0,1 0 0,-1-2 0,1-2 0,0 0 0,0-2 0,1-1 0,39-5 0,8 3 0,-60-2 0,1 0 0,-1-1 0,0 0 0,-1-2 0,1 0 0,-1-1 0,0-1 0,-1 0 0,29-20 0,64-53-1365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2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330 1 24575,'-3'2'0,"0"0"0,0 1 0,0-1 0,1 1 0,0-1 0,-1 1 0,1 0 0,0 0 0,0 0 0,0 0 0,1 0 0,-1 1 0,-1 5 0,-5 7 0,-61 75 0,47-65 0,2 0 0,-32 55 0,11-24 0,34-49 0,0 0 0,1 1 0,0-1 0,0 2 0,1-1 0,-7 17 0,2 1 0,5-14 0,0 0 0,1 0 0,1 0 0,0 0 0,0 0 0,0 18 0,3-28 0,1 0 0,-1 0 0,0 0 0,1 0 0,0 0 0,0 0 0,0 0 0,0 0 0,0-1 0,0 1 0,1 0 0,0-1 0,-1 1 0,1-1 0,0 1 0,0-1 0,0 0 0,1 0 0,-1 0 0,0 0 0,1 0 0,-1-1 0,1 1 0,0-1 0,-1 1 0,1-1 0,0 0 0,0 0 0,0 0 0,0-1 0,0 1 0,0-1 0,0 1 0,3-1 0,54 9-682,70 1-1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3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1 24575,'-8'0'0,"-1"0"0,1 0 0,0 1 0,0 0 0,0 1 0,0-1 0,0 1 0,0 1 0,1 0 0,-1 0 0,-11 7 0,15-7 0,-1 1 0,2-1 0,-1 1 0,0 0 0,1 0 0,0 1 0,0-1 0,0 0 0,0 1 0,1 0 0,-1 0 0,1 0 0,1 0 0,-1 0 0,1 0 0,0 0 0,0 1 0,0-1 0,1 6 0,-1 6 0,0 0 0,2 0 0,0 0 0,1-1 0,1 1 0,5 16 0,-6-24 0,1 0 0,0-1 0,0 1 0,1-1 0,0 0 0,1 0 0,-1 0 0,1-1 0,1 1 0,0-1 0,0-1 0,13 12 0,-14-14 0,0-1 0,0 1 0,1-1 0,0-1 0,-1 1 0,1-1 0,0 0 0,0 0 0,0-1 0,1 1 0,-1-2 0,0 1 0,0-1 0,9 0 0,-11 0 0,0-1 0,0 1 0,0-1 0,0 0 0,0-1 0,0 1 0,-1-1 0,1 0 0,0 1 0,-1-1 0,0-1 0,1 1 0,-1-1 0,0 1 0,0-1 0,0 0 0,-1 0 0,1 0 0,-1 0 0,0 0 0,1-1 0,2-6 0,1-9-13,-1 0 0,0 0 0,-1 0 0,-1-1-1,-1 0 1,-1 1 0,-1-1 0,-4-35 0,2-10-1234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3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1 24575,'2'0'0,"1"1"0,-1-1 0,0 1 0,0 0 0,0 0 0,0 0 0,0 0 0,0 0 0,0 0 0,-1 0 0,1 1 0,0-1 0,-1 0 0,1 1 0,2 3 0,24 31 0,-18-22 0,37 53 0,48 86 0,-85-131 0,-2 0 0,0 0 0,-1 1 0,-1 0 0,-2 1 0,0-1 0,-1 1 0,-1 0 0,-2-1 0,0 1 0,-4 24 0,3-40 0,-1 0 0,0 0 0,-1 0 0,0 0 0,0-1 0,0 1 0,-1-1 0,0 0 0,-9 12 0,-53 56 0,52-60 0,-4 4-227,-2-1-1,0 0 1,-1-2-1,0 0 1,-47 25-1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6:59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734 0 24575,'-419'0'0,"334"11"0,32-3 0,51-8 0,-1 1 0,1-1 0,0 1 0,-1 0 0,1 0 0,0 0 0,0 0 0,0 0 0,0 0 0,0 1 0,0-1 0,0 0 0,0 1 0,1 0 0,-1 0 0,0-1 0,1 1 0,-1 0 0,1 0 0,0 0 0,0 0 0,0 1 0,0-1 0,0 0 0,0 0 0,0 5 0,-3 8 0,2 0 0,0 0 0,0 22 0,-2 9 0,-6 10 0,2 1 0,-1 109 0,8-141 0,-2 1 0,-11 48 0,8-47 0,1 1 0,-1 36 0,-13 74 0,2-61 0,13-63 0,0 0 0,1 1 0,0 0 0,0 24 0,3-30 0,-1 11 0,0 1 0,2-1 0,1 0 0,0 1 0,2-1 0,0 0 0,11 31 0,-13-49 0,-1 0 0,1 0 0,-1 0 0,1 0 0,0 0 0,0 0 0,0-1 0,0 1 0,0-1 0,0 1 0,1-1 0,-1 0 0,0 0 0,1 0 0,-1 0 0,1 0 0,-1 0 0,1-1 0,-1 1 0,1-1 0,3 0 0,65-2 0,-44 1 0,62 1 0,49-2 0,-103-3 0,65-18 0,8-1 0,-2-9-1365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12.6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 1 24575,'-4'0'0,"0"1"0,0 0 0,1 0 0,-1 1 0,0-1 0,1 1 0,0 0 0,-1 0 0,1 0 0,0 0 0,-5 5 0,-37 35 0,36-33 0,-7 6 0,1 2 0,1 0 0,0 1 0,2 0 0,-14 26 0,20-29 0,0 0 0,1 0 0,1 1 0,1 0 0,0 0 0,-1 22 0,3 0 0,5 60 0,-3-93 0,0 0 0,0 0 0,1-1 0,0 1 0,0-1 0,0 1 0,0-1 0,1 0 0,-1 0 0,1 0 0,0 0 0,1 0 0,-1-1 0,1 0 0,-1 1 0,1-1 0,0 0 0,0-1 0,0 1 0,1-1 0,-1 0 0,0 0 0,1 0 0,0 0 0,-1-1 0,1 0 0,0 0 0,0 0 0,0-1 0,-1 1 0,1-1 0,0 0 0,0-1 0,0 1 0,0-1 0,0 0 0,-1 0 0,10-4 0,-12 4 0,-1 0 0,1-1 0,0 1 0,0-1 0,-1 1 0,1-1 0,0 0 0,-1 1 0,0-1 0,1 0 0,-1 0 0,0 0 0,0 0 0,0-1 0,-1 1 0,1 0 0,0 0 0,-1 0 0,1-1 0,-1 1 0,0 0 0,0-4 0,-2-61 0,1 44 0,1-99 0,-2-52 0,2 170-85,0 0 0,-1 0-1,0 0 1,1 0 0,-1 0-1,-1 1 1,1-1 0,0 0-1,-1 1 1,0-1 0,0 1-1,0 0 1,0-1 0,-1 1-1,-2-3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2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24575,'12'-2'0,"0"0"0,1-1 0,-1-1 0,0 0 0,0-1 0,-1 0 0,22-13 0,21-8 0,-33 18 0,0-1 0,1 1 0,-1 0 0,1 2 0,43-6 0,-14 4 0,-40 5 0,0 1 0,0 0 0,1 1 0,-1 0 0,1 1 0,-1 0 0,0 0 0,1 2 0,-1-1 0,19 6 0,26 13 0,-42-16 0,0 0 0,-1 1 0,0 1 0,0 0 0,15 10 0,-21-9 0,0-1 0,-1 2 0,0-1 0,0 1 0,0 0 0,8 16 0,23 30 0,-17-33-1365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13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395 1 24575,'-5'2'0,"1"1"0,0 0 0,0 0 0,0 1 0,1-1 0,-1 1 0,-2 4 0,-6 4 0,-166 142 0,92-67 0,71-73-114,5-3-136,-1-1 0,0 0-1,-1-1 1,-13 9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13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24575,'0'540'-1365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14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3 24575,'119'-2'0,"128"4"0,-245-1 0,0-1 0,0 1 0,0-1 0,0 1 0,-1 0 0,1 0 0,0 0 0,0 0 0,-1 0 0,1 0 0,0 0 0,-1 1 0,1-1 0,-1 0 0,0 1 0,1-1 0,-1 1 0,0 0 0,0-1 0,0 1 0,0 0 0,0 0 0,0 0 0,-1 0 0,1 0 0,-1 0 0,1-1 0,-1 1 0,0 0 0,0 0 0,0 3 0,1 10 0,0 1 0,-1 0 0,-3 18 0,1-6 0,1 48 0,0-1 0,-11 87 0,-41 117 0,49-244 0,2 71 0,3-74 0,-1 1 0,-9 56 0,-19 99 0,27-186 0,0 1 0,0-1 0,0 1 0,-1-1 0,1 0 0,-1 0 0,1 1 0,-1-1 0,0 0 0,0-1 0,0 1 0,0 0 0,0 0 0,0-1 0,0 1 0,0-1 0,-1 0 0,1 0 0,0 0 0,-1 0 0,1 0 0,-1 0 0,0-1 0,1 1 0,-1-1 0,0 1 0,-2-1 0,-14 1 0,1-1 0,-38-3 0,19 0 0,29 3-67,-24 0-258,0 0 1,0 2-1,-37 7 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18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24575,'3'0'0,"4"0"0,3 0 0,4 0 0,2 0 0,1 0 0,1 0 0,0 0 0,0 0 0,0 0 0,0 0 0,0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18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24575,'3'0'0,"4"0"0,4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19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24575,'3'0'0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1.8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464 1 24575,'-4'0'0,"1"1"0,0-1 0,0 1 0,0 0 0,0 0 0,0 0 0,0 0 0,0 1 0,0-1 0,0 1 0,0-1 0,1 1 0,-1 0 0,1 0 0,-1 1 0,1-1 0,-3 4 0,-36 54 0,11-16 0,-16 23 0,39-54 0,-2 1 0,1-2 0,-2 1 0,-12 13 0,9-13 0,1 1 0,-14 23 0,-20 23 0,22-35 0,1 1 0,2 2 0,1 0 0,-27 49 0,47-76 0,-1 0 0,1-1 0,-1 1 0,1 0 0,-1 0 0,1 0 0,0 0 0,-1 1 0,1-1 0,0 0 0,0 0 0,0 0 0,0 0 0,0 0 0,0 0 0,0 0 0,0 0 0,0 0 0,1 0 0,-1 0 0,0 0 0,1 0 0,-1 0 0,1 0 0,-1 0 0,2 2 0,-1-2 0,1 0 0,0 1 0,-1-1 0,1 0 0,0 0 0,0 0 0,0 0 0,0 0 0,0-1 0,0 1 0,0-1 0,4 1 0,10 1 0,1-1 0,-1-1 0,17-2 0,-16 1 0,438-1 46,-248 3-1457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2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1 24575,'-18'210'0,"1"-2"0,15-186 0,0 0 0,-1-1 0,-10 36 0,-2 13 0,9-45 0,-1 1 0,-16 41 0,4-15 0,5-22 55,11-25-292,1 0 1,-1 1-1,1 0 0,0-1 1,-2 12-1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3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331 92 24575,'-12'-1'0,"-1"1"0,1 1 0,0 0 0,-24 6 0,30-5 0,-1 1 0,1 0 0,0 0 0,0 1 0,0-1 0,1 1 0,-1 1 0,1-1 0,0 1 0,-6 7 0,-3 4 0,0 2 0,2 0 0,0 0 0,1 1 0,1 0 0,-8 22 0,5-15 0,10-20 0,0-1 0,0 1 0,1 0 0,-1 0 0,1 0 0,0 0 0,1 0 0,-2 12 0,1 2 0,-1 0 0,-10 32 0,-4 30 0,10-40 0,4-30 0,1 0 0,0 0 0,1 0 0,0 0 0,2 25 0,0-34 0,0-1 0,-1 1 0,1 0 0,0-1 0,0 1 0,0-1 0,1 1 0,-1-1 0,1 1 0,-1-1 0,1 0 0,0 0 0,0 0 0,0 0 0,0 0 0,0 0 0,0 0 0,0-1 0,1 1 0,-1-1 0,1 0 0,-1 0 0,1 0 0,0 0 0,-1 0 0,1 0 0,0 0 0,-1-1 0,1 0 0,0 1 0,3-1 0,7 0 0,-1 0 0,0 0 0,1-1 0,-1-1 0,0 0 0,1 0 0,-1-1 0,-1-1 0,1 0 0,20-11 0,-3-1 0,0-1 0,47-39 0,-21 11 0,97-99 0,-144 135 0,0 1 0,-1-1 0,0 0 0,0 0 0,-1-1 0,0 1 0,0-2 0,-1 1 0,-1 0 0,0-1 0,0 0 0,-1 0 0,-1 0 0,0-1 0,0 1 0,-1 0 0,0-13 0,-1 15 0,0-5 0,0 0 0,-1 0 0,0 0 0,-6-25 0,5 34 0,0 0 0,-1 0 0,1 0 0,-1 0 0,0 1 0,0-1 0,0 1 0,-1-1 0,1 1 0,-1 1 0,0-1 0,-1 0 0,1 1 0,0 0 0,-9-5 0,-26-13-682,-75-29-1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3.9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24575,'1'1'0,"-1"-1"0,1 1 0,-1 0 0,1 0 0,0 0 0,-1 0 0,1 0 0,0-1 0,-1 1 0,1 0 0,0 0 0,0-1 0,0 1 0,0-1 0,0 1 0,0-1 0,0 1 0,0-1 0,0 0 0,0 1 0,0-1 0,0 0 0,0 0 0,0 0 0,0 1 0,0-1 0,1-1 0,36 4 0,-33-3 0,259 0-1365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26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24575,'13'51'0,"-13"68"0,1 15 0,6-103 0,-3-29 0,-2-19 0,-2-1 0,1 6 0,0 0 0,-2-1 0,1 1 0,-2 0 0,0 0 0,-4-18 0,4 28 0,1-1 0,0 0 0,-1 1 0,0-1 0,1 0 0,-1 1 0,0 0 0,0-1 0,-1 1 0,1 0 0,0 0 0,-1 0 0,1 1 0,-1-1 0,0 0 0,1 1 0,-1 0 0,0 0 0,0 0 0,0 0 0,0 0 0,0 0 0,0 1 0,0-1 0,0 1 0,0 0 0,0 0 0,0 0 0,0 1 0,0-1 0,-4 1 0,4 0 0,-1-1 0,1 1 0,-1 0 0,1 0 0,-1 0 0,1 0 0,-1 1 0,1-1 0,0 1 0,0 0 0,0 0 0,0 0 0,0 0 0,0 1 0,1-1 0,-1 1 0,1 0 0,0-1 0,0 1 0,0 0 0,0 0 0,0 1 0,0-1 0,1 0 0,0 1 0,-1-1 0,0 6 0,-1 3 0,1 0 0,1 1 0,0 0 0,0-1 0,1 1 0,3 19 0,-3-31 0,-1 0 0,1 0 0,0 0 0,0 0 0,0 0 0,1 0 0,-1 0 0,0 0 0,0 0 0,1 0 0,-1 0 0,0 0 0,1 0 0,-1 0 0,1 0 0,-1 0 0,1 0 0,0 0 0,-1 0 0,1 0 0,0-1 0,0 1 0,-1 0 0,1-1 0,0 1 0,0 0 0,0-1 0,0 1 0,0-1 0,0 1 0,0-1 0,0 0 0,0 1 0,0-1 0,0 0 0,0 0 0,0 0 0,0 0 0,0 0 0,0 0 0,1 0 0,-1 0 0,0 0 0,0 0 0,0-1 0,0 1 0,0 0 0,0-1 0,0 1 0,0-1 0,0 1 0,0-1 0,-1 1 0,2-2 0,3 0 0,-1-1 0,0 0 0,0 0 0,0 0 0,-1 0 0,1-1 0,-1 0 0,0 1 0,0-1 0,5-8 0,-4 2 0,-1 0 0,0-1 0,3-19 0,4-14 0,-2 55 0,0 0 0,-1 0 0,9 21 0,-11-23 0,-2-3 0,0-1 0,0 0 0,0-1 0,1 1 0,-1-1 0,1 1 0,0-1 0,1 0 0,-1-1 0,1 1 0,0-1 0,-1 0 0,7 3 0,-8-5 0,-1 0 0,1 0 0,0 0 0,0-1 0,0 1 0,0-1 0,0 1 0,0-1 0,0 0 0,0 0 0,0-1 0,0 1 0,0-1 0,0 1 0,0-1 0,0 0 0,0 0 0,0 0 0,-1 0 0,1-1 0,0 1 0,-1-1 0,1 0 0,-1 1 0,0-1 0,4-4 0,2 0-195,-1 0 0,1 1 0,0 0 0,0 0 0,0 1 0,11-4 0,-10 4-6631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4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24575,'3'0'0,"4"0"0,3 0 0,4 0 0,2 0 0,1 0 0,1 0 0,0 0 0,0 0 0,0 0 0,0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4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24575,'3'0'0,"4"0"0,3 0 0,4 0 0,2 0 0,1 0 0,1 0 0,0 0 0,0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7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696 0 24575,'-42'1'0,"-1"1"0,-50 9 0,16-4 0,61-6 0,0 0 0,0 1 0,0 0 0,0 1 0,-26 9 0,29-8 0,0-1 0,0 0 0,-25 2 0,25-4 0,1 1 0,0 0 0,0 0 0,-20 8 0,27-7 0,1-1 0,0 1 0,0 0 0,0 0 0,0 0 0,1 0 0,-1 0 0,1 1 0,0 0 0,0 0 0,0 0 0,-4 8 0,-23 60 0,14-30 0,11-26 0,1 1 0,1 0 0,0-1 0,2 1 0,0 0 0,0 0 0,2 0 0,2 22 0,0 20 0,-1 87 0,-5 160 0,0-283 0,-12 44 0,-2 17 0,10-29 0,2-23 0,2 1 0,1 0 0,3 40 0,-1-71 0,0 0 0,1-1 0,-1 1 0,1-1 0,-1 1 0,1 0 0,-1-1 0,1 1 0,0-1 0,0 0 0,-1 1 0,1-1 0,0 0 0,1 1 0,-1-1 0,0 0 0,0 0 0,0 0 0,1 0 0,-1 0 0,0 0 0,3 1 0,0-1 0,0 1 0,0-1 0,1 1 0,-1-1 0,1-1 0,-1 1 0,0-1 0,6 1 0,8-2 0,-1-1 0,1 0 0,20-6 0,5-4 0,-30 8 0,0 0 0,1 1 0,-1 1 0,1 0 0,15 0 0,110-15 0,-117 16 0,0-2 0,1 0 0,22-7 0,-24 4 0,1 2 0,0 0 0,27 0 0,10-6-1365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8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367 21 24575,'-52'-15'0,"34"12"0,1 2 0,0 0 0,-1 1 0,0 0 0,1 2 0,-19 3 0,31-3 0,-1-1 0,0 1 0,0 1 0,1-1 0,-1 1 0,1 0 0,0 0 0,0 1 0,0 0 0,0-1 0,1 2 0,-1-1 0,1 0 0,0 1 0,0 0 0,1 0 0,0 0 0,0 0 0,0 1 0,-4 9 0,-6 24 0,1 0 0,2 1 0,2 0 0,1 0 0,-1 53 0,1-24 0,-2 53 0,9-97 0,1-1 0,1 1 0,1-1 0,2 0 0,10 34 0,-13-51 0,1 0 0,0 0 0,0-1 0,1 1 0,0-1 0,0 0 0,1 0 0,0 0 0,8 9 0,-9-12 0,0 0 0,0-1 0,1 1 0,-1-1 0,0 0 0,1 0 0,-1 0 0,1 0 0,0-1 0,-1 0 0,1 0 0,0 0 0,0 0 0,0-1 0,0 0 0,5-1 0,-6 0 0,-1 0 0,0 0 0,1-1 0,-1 1 0,0-1 0,0 0 0,0 0 0,-1 0 0,1 0 0,0-1 0,-1 1 0,1-1 0,-1 0 0,0 1 0,0-1 0,0 0 0,0 0 0,-1 0 0,1-1 0,-1 1 0,2-5 0,5-12 0,-1 0 0,4-24 0,-4 17 0,24-127 0,4-53 0,0 86 0,-33 109 20,0-1 0,-1 0 0,0 0 0,-1 0 0,-1-13 0,0 20-126,1 1 0,-1-1 0,-1 0 0,1 1 0,-1 0 0,0-1-1,0 1 1,0 0 0,-1 0 0,0 0 0,0 0 0,0 1 0,-7-8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8.9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442 1 24575,'-5'1'0,"0"0"0,-1 1 0,1 0 0,0 0 0,0 0 0,1 1 0,-1-1 0,0 1 0,-8 7 0,-18 10 0,-242 89 0,193-63-1365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9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24575,'16'51'0,"-11"38"0,-6 108 0,-2-64 0,3 110-1365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30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36 24575,'157'-18'0,"18"1"0,-168 16 0,1 1 0,-1 1 0,1 0 0,-1 0 0,1 0 0,-1 1 0,0 0 0,0 0 0,0 1 0,14 7 0,-18-7 0,1-1 0,-1 1 0,1 1 0,-1-1 0,0 0 0,0 1 0,0-1 0,-1 1 0,1 0 0,-1 0 0,0 0 0,0 0 0,-1 0 0,1 1 0,-1-1 0,0 1 0,0-1 0,0 1 0,0 7 0,1 10 0,13 234 0,-15 490 0,-2-722 0,0-1 0,-2-1 0,-8 31 0,-4 18 0,15-66 0,0-1 0,-1 1 0,1-1 0,-1 0 0,0 1 0,0-1 0,-1 0 0,1 0 0,-1 0 0,0-1 0,0 1 0,0-1 0,-1 1 0,1-1 0,-1 0 0,0-1 0,0 1 0,0 0 0,0-1 0,-5 2 0,-11 5 0,0-1 0,0-1 0,-24 4 0,31-7 0,-188 51 0,175-48-80,12-3-241,1-1-1,-1 0 1,-24 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53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453 1 24575,'-48'0'0,"-1"2"0,-50 9 0,48-8 0,46-4 0,0 1 0,0 0 0,0 0 0,0 0 0,-1 0 0,1 1 0,0 0 0,0 0 0,0 0 0,0 1 0,0-1 0,1 1 0,-1 0 0,0 1 0,1-1 0,0 1 0,-1 0 0,1 0 0,-7 7 0,6-2 0,0-1 0,1 1 0,1 0 0,-1 0 0,1 0 0,0 0 0,1 0 0,0 1 0,0-1 0,1 1 0,0 0 0,1 14 0,-8 40 0,2-23 0,2 0 0,2 0 0,5 70 0,0-17 0,-3 541 0,-2-608 0,-1 0 0,-1 0 0,-14 47 0,11-51 0,1 1 0,2 0 0,0 0 0,1 0 0,1 34 0,2-55 0,1 0 0,-1 0 0,1 0 0,0 0 0,-1 0 0,1 0 0,0-1 0,0 1 0,0 0 0,0 0 0,1-1 0,-1 1 0,0-1 0,1 0 0,-1 1 0,1-1 0,-1 0 0,1 0 0,-1 1 0,1-1 0,0-1 0,0 1 0,0 0 0,0 0 0,-1-1 0,1 1 0,0-1 0,0 1 0,0-1 0,0 0 0,4 0 0,10 1 0,0-1 0,0 0 0,18-3 0,-7 1 0,24 1 0,77-12 0,-80 8 0,1 2 0,82 5 0,-33 1 0,-92-3-97,0 0-1,0 0 1,-1 0-1,1-1 1,0 0-1,-1 0 1,1 0-1,-1-1 1,1 0-1,-1 0 1,1 0-1,-1-1 0,6-3 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55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24575,'1'9'0,"0"-1"0,1 1 0,0 0 0,1 0 0,4 10 0,5 21 0,7 29 0,-12-45 0,-1-1 0,5 37 0,5 41 0,-9-65 0,-2 0 0,1 52 0,-7-40 0,-1-18 0,2 0 0,1 1 0,2-1 0,6 34 0,-6-49-341,-1 0 0,0 0-1,-1 19 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55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1 24575,'-4'1'0,"-1"-1"0,1 1 0,0 1 0,0-1 0,0 0 0,0 1 0,0 0 0,0 0 0,1 0 0,-1 1 0,-5 4 0,-41 37 0,37-32 0,-71 75 0,51-34-1365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34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24575,'1'1'0,"0"0"0,0 0 0,0 0 0,0 0 0,0 0 0,-1 0 0,1 0 0,0 0 0,0 0 0,-1 0 0,1 0 0,-1 0 0,1 0 0,-1 1 0,1-1 0,-1 0 0,0 0 0,1 1 0,-1 1 0,8 33 0,-7-31 0,7 57 0,-2-1 0,-2 93 0,-4-151 0,-1 24 0,3 48 0,-1-69 0,0-1 0,0 1 0,1-1 0,-1 1 0,1-1 0,1 0 0,-1 0 0,0 0 0,1 0 0,7 9 0,-10-14 0,0 0 0,0 0 0,0 0 0,0 0 0,0 1 0,0-1 0,0 0 0,0 0 0,1 0 0,-1 0 0,0 0 0,0 0 0,0 0 0,0 0 0,0 0 0,1 1 0,-1-1 0,0 0 0,0 0 0,0 0 0,0 0 0,0 0 0,1 0 0,-1 0 0,0 0 0,0 0 0,0 0 0,0 0 0,1 0 0,-1 0 0,0 0 0,0 0 0,0 0 0,0-1 0,0 1 0,1 0 0,-1 0 0,0 0 0,0 0 0,0 0 0,0 0 0,0 0 0,1 0 0,-1 0 0,0-1 0,0 1 0,0 0 0,0 0 0,0 0 0,0 0 0,0 0 0,0-1 0,0 1 0,0 0 0,0 0 0,1 0 0,-1 0 0,0 0 0,0-1 0,0 1 0,0 0 0,3-20 0,-2-20 0,-3-39 0,3-148 0,2 210 0,0 0 0,1 1 0,1 0 0,0 0 0,2 0 0,8-17 0,-14 32 1,0 0 0,0-1-1,0 1 1,0 0 0,0 0-1,0 0 1,0 0 0,1 0 0,-1 0-1,0 1 1,1-1 0,-1 0-1,1 1 1,-1-1 0,0 1-1,1-1 1,0 1 0,-1 0 0,1 0-1,-1-1 1,1 1 0,-1 0-1,1 0 1,-1 1 0,1-1-1,-1 0 1,1 0 0,-1 1 0,1-1-1,-1 1 1,2 0 0,55 28-80,-26-12-1230,-23-14-5517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56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159 134 24575,'-7'-1'0,"-1"0"0,1-1 0,0 0 0,-1 0 0,-11-7 0,12 6 0,0 0 0,0 1 0,0-1 0,0 1 0,-1 1 0,1-1 0,-10 0 0,15 2 0,1 0 0,-1 1 0,1-1 0,0 0 0,-1 1 0,1-1 0,0 0 0,0 1 0,-1 0 0,1-1 0,0 1 0,0 0 0,0-1 0,0 1 0,-1 0 0,1 0 0,-1 2 0,0 0 0,1-1 0,-1 1 0,1 0 0,0-1 0,0 1 0,0 0 0,0 0 0,1 0 0,-1 0 0,1 0 0,-1 4 0,2 135 0,1-54 0,8-6 0,-2-26 0,-3-29 0,2 0 0,0 0 0,2-1 0,0 0 0,2-1 0,1 0 0,1 0 0,25 34 0,-34-53 0,1-1 0,-1 1 0,1-1 0,0-1 0,0 1 0,1-1 0,-1 0 0,1 0 0,0 0 0,10 4 0,-14-7 0,0 0 0,1 1 0,-1-2 0,1 1 0,-1 0 0,1 0 0,-1-1 0,1 0 0,0 1 0,-1-1 0,1 0 0,-1 0 0,1 0 0,0-1 0,-1 1 0,1-1 0,-1 1 0,1-1 0,-1 0 0,1 0 0,-1 0 0,0 0 0,1 0 0,-1-1 0,0 1 0,0-1 0,0 1 0,0-1 0,0 0 0,2-2 0,50-58 0,-35 42 0,-1-1 0,20-29 0,-30 36 0,0-1 0,-1-1 0,-1 1 0,0-1 0,-2 0 0,1 0 0,-2-1 0,0 1 0,-1-1 0,0 0 0,-2 1 0,0-1 0,-3-18 0,1 23 0,-1 0 0,-1 1 0,0 0 0,-1 0 0,0 0 0,-1 1 0,0-1 0,-10-12 0,-14-28 0,-22-29 0,28 45 0,-68-115-1365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57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 24575,'34'-1'0,"1"-2"0,39-7 0,66-8 0,-113 15 0,0 1 0,0 1 0,44 4 0,-68-2 0,0-1 0,0 1 0,0-1 0,0 1 0,-1 0 0,1 0 0,0 1 0,-1-1 0,1 0 0,-1 1 0,1 0 0,-1-1 0,0 1 0,1 0 0,-1 0 0,0 0 0,0 1 0,0-1 0,-1 0 0,1 1 0,-1-1 0,1 1 0,-1 0 0,2 3 0,1 7 0,0 1 0,-1-1 0,0 1 0,0 14 0,2 7 0,3 17 0,-7-39 0,0-1 0,2 0 0,-1 1 0,1-1 0,8 19 0,-4-12 0,-1 0 0,-1 0 0,0 1 0,1 22 0,6 26 0,23 158 0,-18-70 0,-13-132 0,-1 0 0,-1 1 0,-1 29 0,-1-32 0,0 0 0,2 0 0,0-1 0,9 37 0,7 3 0,21 63 0,-39-123 0,0 0 0,0 0 0,0 0 0,0 0 0,-1 0 0,1 0 0,0 0 0,0 0 0,-1 0 0,1 0 0,-1-1 0,1 1 0,0 0 0,-1 0 0,0 0 0,1 0 0,-1-1 0,1 1 0,-1 0 0,0 0 0,0-1 0,1 1 0,-1-1 0,0 1 0,0-1 0,0 1 0,0-1 0,0 1 0,0-1 0,1 0 0,-3 1 0,-41 15 0,30-12 0,-141 44 0,99-33 0,-63 26 0,79-29-46,25-7-217,0-1-1,1 0 0,-1-1 0,-25 2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57.9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313 0 24575,'-5'2'0,"0"-1"0,0 1 0,0 0 0,0 0 0,0 0 0,0 1 0,0 0 0,1 0 0,-1 0 0,1 0 0,0 1 0,0 0 0,0 0 0,1 0 0,-1 0 0,-3 7 0,-20 18 0,-86 51 0,19-19-1365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59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580 22 24575,'-85'2'0,"-91"-4"0,116-6 0,35 4 0,-47-1 0,34 3 0,27 1 0,-1 0 0,1 1 0,0 0 0,0 1 0,0 0 0,-20 5 0,29-5 0,0 0 0,0 1 0,1-1 0,-1 0 0,1 1 0,-1-1 0,1 1 0,-1 0 0,1 0 0,0-1 0,0 1 0,0 0 0,0 0 0,0 0 0,0 0 0,0 0 0,1 0 0,-1 0 0,1 1 0,-1-1 0,1 0 0,0 0 0,0 3 0,2 62 0,0-45 0,1 871 0,-5-462 0,11-330 0,0 6 0,-10-84 0,1-15 0,-1 0 0,1 0 0,1 0 0,-1 0 0,1 0 0,0 0 0,3 9 0,-3-15 0,1 0 0,-1 0 0,0 0 0,0-1 0,1 1 0,-1 0 0,1 0 0,-1-1 0,1 1 0,0-1 0,0 0 0,0 1 0,-1-1 0,1 0 0,1 0 0,-1 0 0,0 0 0,0-1 0,0 1 0,0 0 0,0-1 0,1 0 0,-1 1 0,0-1 0,0 0 0,1 0 0,-1 0 0,0-1 0,0 1 0,4-1 0,40-6 0,0-1 0,53-18 0,-65 15 0,-16 5 0,-1 1 0,38-6 0,154-24 0,-205 34-36,1 1 0,-1-2 0,0 1-1,0 0 1,0-1 0,-1 0 0,1 0-1,0 0 1,-1 0 0,1-1 0,-1 1 0,0-1-1,0 0 1,0 0 0,0 0 0,4-6-1,0 2-712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8:00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350 93 24575,'-12'-1'0,"0"1"0,0 1 0,1 0 0,-1 1 0,-19 5 0,25-4 0,-1-1 0,1 2 0,0-1 0,0 1 0,1 0 0,-1 0 0,1 0 0,0 1 0,0-1 0,0 1 0,-5 8 0,-74 108 0,62-87 0,11-19 0,2 1 0,-1 0 0,2 0 0,0 1 0,1 0 0,1 0 0,1 1 0,0 0 0,1 0 0,1 0 0,0 1 0,1 26 0,2-10 0,-1-20 0,1 0 0,1 0 0,0 0 0,6 24 0,-6-34 0,1 0 0,0 0 0,0 0 0,1-1 0,-1 1 0,1-1 0,0 1 0,0-1 0,1 0 0,-1 0 0,1 0 0,0-1 0,0 1 0,0-1 0,0 0 0,1 0 0,5 3 0,31 16 0,77 30 0,-98-45 0,1-1 0,0-1 0,0-1 0,1-1 0,-1-1 0,26 0 0,-43-2 0,0 0 0,0 0 0,0 0 0,0-1 0,0 1 0,0-1 0,0 0 0,0 0 0,-1 0 0,1-1 0,0 0 0,0 1 0,-1-1 0,1 0 0,4-4 0,-6 3 0,1-1 0,-1 1 0,0 0 0,0-1 0,0 1 0,-1-1 0,1 1 0,-1-1 0,0 0 0,0 0 0,0 0 0,0 0 0,-1 0 0,1 1 0,-1-1 0,-1-5 0,2-30 0,-4-167 0,1 191 0,-1 0 0,-10-29 0,-4-24 0,12 39 0,-16-52 0,-1-2 0,13 11 0,8 54 0,-1 0 0,0 0 0,-2 0 0,-5-18 0,1 8-1365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8:01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450 0 24575,'-1'4'0,"1"0"0,-1 0 0,0 0 0,0 0 0,0-1 0,0 1 0,-1 0 0,0-1 0,1 1 0,-1-1 0,0 1 0,-1-1 0,1 0 0,-1 0 0,1 0 0,-1 0 0,0 0 0,0-1 0,-6 4 0,-9 6 0,0-1 0,-33 15 0,-10 6 0,-94 64 0,51-44-1365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8:01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24575,'3'1'0,"0"-1"0,1 1 0,-1-1 0,0 1 0,1 0 0,-1 1 0,0-1 0,0 0 0,0 1 0,0 0 0,0 0 0,0-1 0,-1 2 0,1-1 0,-1 0 0,1 1 0,-1-1 0,0 1 0,0-1 0,0 1 0,0 0 0,0 0 0,-1 0 0,0 0 0,1 0 0,-1 1 0,0-1 0,0 0 0,0 4 0,4 15 0,-1 0 0,-1 1 0,1 29 0,-3-29 0,7 48 0,1 50 0,-10 0-1365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8:02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24575,'23'0'0,"0"1"0,0-1 0,-1-1 0,1-1 0,0-1 0,-1-1 0,31-10 0,-37 10 0,-1 1 0,1 0 0,-1 0 0,1 2 0,0 0 0,0 1 0,28 3 0,-41-3 0,-1 1 0,-1 0 0,1-1 0,0 1 0,0 0 0,0 0 0,0 0 0,0 0 0,-1 0 0,1 0 0,0 1 0,-1-1 0,1 0 0,-1 1 0,0-1 0,1 1 0,-1 0 0,0-1 0,0 1 0,0 0 0,0 0 0,0 0 0,-1 0 0,1 0 0,0 0 0,-1 0 0,0 0 0,1 0 0,-1 0 0,0 3 0,1 11 0,0-1 0,-2 1 0,-2 18 0,1-6 0,3-9 0,0-1 0,6 26 0,2 32 0,8 98 0,-16-124 0,11 74 0,-6-58 0,-3 0 0,-6 69 0,1-18 0,2-86 0,0 52 0,-14 115 0,-8-42 0,18-133 0,-12 44 0,3-16 0,13-49 0,-1 0 0,0 1 0,0-1 0,0 0 0,0 0 0,0 1 0,0-1 0,-1 0 0,1 0 0,-1 0 0,0-1 0,1 1 0,-1 0 0,0-1 0,0 1 0,0-1 0,0 1 0,0-1 0,-3 2 0,-51 14 0,7-1 0,25-6 0,0-1 0,-24 7 0,29-10 0,-7 1-455,-1-1 0,-36 4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43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468 1382 24575,'2'-45'0,"1"-1"0,3 1 0,1 0 0,21-67 0,-16 84 0,0 0 0,2 1 0,0 1 0,24-31 0,65-72 0,-27 37 0,133-123 0,-192 199 0,99-85 0,95-33 0,-150 97 0,-39 26 0,-1 2 0,1 0 0,1 1 0,-1 1 0,39-6 0,2-1 0,-14-2 0,-36 11 0,0 1 0,0 0 0,1 1 0,-1 1 0,22-2 0,0 1 0,1-2 0,0-1 0,43-13 0,32-6 0,-77 21 0,64 0 0,-66 5 0,0-2 0,47-8 0,-25 2 0,1 2 0,0 3 0,65 5 0,-10-1 0,-12-4 0,-45-1 0,0 3 0,72 9 0,63 31 0,-165-37 0,98 19 0,-18 14 0,-72-23 0,0-2 0,40 9 0,-57-17 0,0 2 0,0 0 0,20 10 0,-20-8 0,1 0 0,28 7 0,15 4 0,-1 3 0,-2 2 0,106 60 0,-94-47 0,70 49 0,-38-21 0,75 60 0,-136-97 0,0 2 0,-3 2 0,0 1 0,-2 2 0,-2 1 0,-1 2 0,36 58 0,-54-75 0,-1 1 0,15 42 0,5 10 0,-20-51 0,-2 1 0,-1 0 0,-1 1 0,0-1 0,-2 1 0,3 34 0,12 28 0,-14-67 0,-1 0 0,-1 0 0,3 29 0,-5-26 0,2 0 0,0-1 0,13 38 0,3 10 0,38 148 0,-18-72 0,23 64 0,-54-164 0,-2 1 0,-2 0 0,-2 0 0,-3 47 0,2 10 0,-4 90 0,-3-161 0,-16 59 0,-16-1 0,12-7 0,-4-1 0,-53 105 0,62-140 0,9-22 0,0 0 0,-18 26 0,-32 58 0,41-70 0,-30 43 0,42-69 0,-1-1 0,-1 0 0,-1 0 0,1-1 0,-1-1 0,-1 0 0,-15 10 0,-198 128 0,101-68 0,18-9 0,19-11 0,-130 55 0,149-82 0,-79 29 0,-60 21 0,30-14 0,158-62 0,0-1 0,0 0 0,-21 3 0,20-5 0,0 1 0,-36 13 0,45-13 0,0-2 0,0 0 0,0 0 0,0-1 0,0 0 0,-14-1 0,-32 7 0,11 9 0,39-13 0,0-1 0,0 0 0,-1-1 0,1 1 0,-1-1 0,-12 1 0,-14 1 0,0 1 0,-42 12 0,27-1 0,32-10 0,0 0 0,-31 5 0,-36 9 0,65-15 0,-1 0 0,1 0 0,-1-2 0,-29 1 0,-121 17 0,97-20 0,-129-4 0,180-1 0,1 0 0,0-2 0,0-1 0,-21-9 0,25 9 0,12 5 0,-163-54 0,146 48 0,-1 0 0,2-1 0,-40-23 0,-16-7 0,35 21 0,0-3 0,2-1 0,1-2 0,0-2 0,2-1 0,-34-34 0,29 29 0,32 26 0,1-1 0,0 0 0,1 0 0,-10-11 0,-31-35 0,-21-26 0,-31-26 0,45 36 0,-103-98 0,143 150 0,1 0 0,-14-20 0,-10-11 0,-78-100 0,-160-179 0,252 293 0,2-1 0,1-1 0,1-1 0,3-1 0,1 0 0,1-1 0,-11-48 0,16 33 0,2-1 0,-3-85 0,13-115 0,1 104 0,-2 111 0,1-7 0,-2-1 0,-11-71 0,7 94 0,2 0 0,1 0 0,1 0 0,1-1 0,1 1 0,2 0 0,8-40 0,32-168 0,-40 219 0,1 1 0,0-1 0,1 1 0,0 0 0,8-13 0,3-18 0,-16 41 0,1 0 0,-1 0 0,1 0 0,0 0 0,0 0 0,0 0 0,0 0 0,0 0 0,1 0 0,-1 1 0,1-1 0,0 0 0,0 1 0,0-1 0,0 1 0,0 0 0,0 0 0,1 0 0,-1 0 0,1 0 0,-1 0 0,1 1 0,0-1 0,-1 1 0,1 0 0,0 0 0,0 0 0,0 0 0,0 0 0,4 0 0,24-5 0,1-2 0,-1-1 0,-1-1 0,1-2 0,45-25 0,-59 29 0,38-15 68,19-10-1501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44.3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24575,'0'763'-1365,"0"-745"-5461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46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95 24575,'0'-3'0,"-1"0"0,0 0 0,0-1 0,0 1 0,0 0 0,-1 0 0,1 0 0,-1 0 0,1 0 0,-4-3 0,3 4 0,0-1 0,1 1 0,-1-1 0,0 0 0,1 0 0,0 1 0,0-1 0,0 0 0,0 0 0,0 0 0,0-1 0,1 1 0,-1-4 0,2 6 0,-1 0 0,1 0 0,-1 0 0,1 1 0,0-1 0,-1 0 0,1 0 0,0 0 0,0 1 0,-1-1 0,1 1 0,0-1 0,0 0 0,0 1 0,0 0 0,0-1 0,0 1 0,0-1 0,0 1 0,0 0 0,0 0 0,0 0 0,0-1 0,0 1 0,0 0 0,0 0 0,1 1 0,36-1 0,-30 1 0,-1-1 0,0 0 0,0 0 0,0 1 0,0 0 0,0 1 0,0 0 0,0 0 0,12 5 0,-16-5 0,0 0 0,-1 0 0,0 0 0,1 0 0,-1 0 0,0 0 0,0 0 0,0 1 0,-1-1 0,1 1 0,-1 0 0,1-1 0,-1 1 0,0 0 0,0 0 0,0 0 0,0 0 0,0 0 0,-1 0 0,1 0 0,-1 0 0,0 0 0,0 3 0,0 3 0,1-1 0,0 1 0,-1 0 0,-1-1 0,1 1 0,-1-1 0,-1 1 0,1-1 0,-1 1 0,-1-1 0,-6 16 0,-7 4 0,0 0 0,-29 38 0,20-30 0,-35 68 0,13-22 0,46-80 0,0-1 0,0 1 0,0-1 0,0 1 0,1 0 0,-1-1 0,0 1 0,1 0 0,-1 0 0,1 0 0,0-1 0,0 1 0,-1 0 0,1 0 0,0 0 0,1 0 0,-1 0 0,0-1 0,0 1 0,1 0 0,-1 0 0,1 0 0,0-1 0,-1 1 0,1 0 0,0-1 0,0 1 0,0-1 0,0 1 0,0-1 0,0 1 0,1-1 0,-1 0 0,0 1 0,1-1 0,-1 0 0,1 0 0,0 0 0,-1 0 0,1 0 0,-1-1 0,4 2 0,7 3 0,1 0 0,0-1 0,1 0 0,21 3 0,-33-8 0,1 1 0,-1 0 0,1 0 0,-1-1 0,1 0 0,-1 1 0,1-1 0,-1 0 0,0 0 0,0 0 0,1-1 0,-1 1 0,0-1 0,0 1 0,0-1 0,0 1 0,0-1 0,-1 0 0,1 0 0,0 0 0,-1 0 0,0 0 0,1 0 0,0-3 0,1 0 0,0 1 0,1 0 0,-1 0 0,1 0 0,0 1 0,6-6 0,11 1-1365,-11 6-5461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45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90 24575,'1'-2'0,"0"1"0,0-1 0,1 1 0,-1-1 0,0 1 0,1 0 0,-1-1 0,0 1 0,1 0 0,0 0 0,-1 0 0,1 0 0,0 0 0,-1 0 0,1 1 0,0-1 0,3 0 0,34-12 0,-21 9 0,0 0 0,27 0 0,-30 3 0,0 0 0,-1-1 0,1-1 0,-1 0 0,16-6 0,-12 3 0,0 1 0,0 1 0,0 0 0,0 2 0,1 0 0,-1 1 0,1 0 0,0 2 0,-1 0 0,30 7 0,-44-7 0,0 1 0,-1 0 0,1 0 0,-1 0 0,1 0 0,-1 0 0,0 1 0,1 0 0,-1 0 0,-1 0 0,1 0 0,0 0 0,-1 0 0,0 1 0,1-1 0,-1 1 0,-1 0 0,1-1 0,0 1 0,-1 0 0,0 0 0,0 0 0,0 0 0,0 8 0,2 13 0,0 0 0,-3 48 0,-1-51 0,-1-7 0,0 0 0,-2-1 0,1 0 0,-2 1 0,0-1 0,-1-1 0,0 1 0,-1-1 0,0 0 0,-1 0 0,-10 11 0,-17 32 0,22-35 0,-1 0 0,-2 0 0,0-1 0,-1-1 0,-33 29 0,8 3 0,19-20 0,22-30 0,0 0 0,-1 1 0,1-1 0,0 1 0,0-1 0,0 1 0,0-1 0,0 1 0,0-1 0,1 1 0,-1 0 0,0-1 0,1 1 0,-1 0 0,1 0 0,0 0 0,0-1 0,-1 1 0,1 0 0,0 0 0,1 0 0,-1 0 0,0 1 0,1-1 0,1-1 0,-1 1 0,0-1 0,0 1 0,1-1 0,-1 0 0,1 0 0,-1 1 0,1-1 0,-1 0 0,1-1 0,0 1 0,-1 0 0,1 0 0,0-1 0,0 1 0,-1-1 0,4 1 0,12 2 0,0-2 0,1 1 0,29-3 0,-36 0 0,368-1 0,-227 3-1365,-134-1-5461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46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 45 24575,'21'-2'0,"0"0"0,1-1 0,40-12 0,-41 9 0,0 1 0,0 1 0,44-3 0,-61 7 0,1-1 0,-1 1 0,1 0 0,-1 1 0,0-1 0,1 1 0,-1 0 0,1 0 0,-1 1 0,0-1 0,0 1 0,0 0 0,0 0 0,4 2 0,-6-1 0,1 0 0,-1 0 0,0 0 0,0 0 0,-1 0 0,1 1 0,-1-1 0,0 0 0,1 1 0,-1-1 0,-1 1 0,1 0 0,0-1 0,-1 1 0,0-1 0,0 1 0,-1 6 0,1 46 0,-5 125 0,5-176 0,-1 0 0,0 0 0,0-1 0,0 1 0,0 0 0,-1 0 0,0-1 0,0 1 0,0-1 0,-1 1 0,1-1 0,-1 0 0,0 0 0,-7 7 0,0-3 0,-1 1 0,0-2 0,0 1 0,-14 5 0,6-2 0,11-7 0,0-1 0,0 0 0,0 0 0,0-1 0,0 0 0,-1-1 0,-13 1 0,12-1 0,1 0 0,-1 0 0,1 1 0,0 0 0,0 1 0,-10 4 0,8-3 0,-1 0 0,1 0 0,0-1 0,-1-1 0,0 0 0,-12 0 0,12-1 0,1 0 0,0 1 0,0 0 0,1 1 0,-1 0 0,-15 6 0,25-8 0,1-1 0,-1 0 0,1 0 0,-1 1 0,0-1 0,1 0 0,-1 1 0,1-1 0,-1 0 0,1 1 0,-1-1 0,1 1 0,-1-1 0,1 1 0,0-1 0,-1 1 0,1 0 0,0-1 0,-1 1 0,1-1 0,0 1 0,0 0 0,-1-1 0,1 1 0,0 0 0,0-1 0,0 1 0,0 0 0,0-1 0,0 1 0,0 0 0,0-1 0,0 1 0,0 0 0,1 0 0,18 21 0,36 10 0,-38-26 0,1 0 0,31 5 0,-33-9 0,-1 1 0,0 1 0,-1 1 0,29 12 0,-32-12 0,0 1 0,0 0 0,-1 0 0,0 1 0,0 0 0,-1 1 0,0 0 0,0 1 0,-1 0 0,0 0 0,0 1 0,-1 0 0,0 0 0,6 14 0,-8-10 0,1-1 0,-2 2 0,1-1 0,-2 0 0,0 1 0,-1 0 0,-1 0 0,0-1 0,-1 21 0,-1-24 0,0-1 0,0 1 0,-1-1 0,-1 1 0,0-1 0,0 0 0,-1 0 0,0 0 0,0-1 0,-1 1 0,-1-1 0,0 0 0,-12 14 0,-12 13 0,22-26 0,0 0 0,-1 0 0,0-1 0,-14 11 0,-32 18-1365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47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 1 24575,'-6'2'0,"1"1"0,-1-1 0,1 2 0,0-1 0,0 0 0,0 1 0,1 0 0,-1 0 0,1 0 0,-7 9 0,0-2 0,-11 9 0,8-7 0,-1 0 0,2 1 0,-17 22 0,27-33 0,1 0 0,0 1 0,-1-1 0,1 1 0,1 0 0,-1-1 0,1 1 0,-1 0 0,1 0 0,0 0 0,0 0 0,1 1 0,-1-1 0,1 0 0,0 0 0,0 0 0,0 0 0,1 0 0,-1 1 0,1-1 0,2 6 0,-1-8 0,-1 1 0,1-1 0,-1 0 0,1 0 0,0 0 0,0 0 0,0 0 0,0 0 0,0-1 0,0 1 0,0-1 0,0 1 0,1-1 0,-1 0 0,1 0 0,-1 0 0,5 1 0,54 11 0,-24-5 0,7 1 0,-1-2 0,1-2 0,0-1 0,0-3 0,57-5 0,5 2 0,-64 2-1365,-24 0-5461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47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24575,'0'572'-1365,"0"-554"-5461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48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24575,'2'0'0,"0"1"0,0-1 0,0 0 0,0 1 0,0 0 0,-1-1 0,1 1 0,0 0 0,0 0 0,0 0 0,-1 0 0,1 1 0,-1-1 0,1 0 0,-1 1 0,1-1 0,-1 1 0,0-1 0,1 1 0,-1-1 0,0 1 0,0 0 0,0 0 0,-1 0 0,1 0 0,0-1 0,-1 1 0,1 0 0,-1 0 0,1 0 0,-1 0 0,0 3 0,2 11 0,-1 0 0,-1 0 0,-1 18 0,0-15 0,2 18 0,0 0 0,13 64 0,-9-58 0,-5-32 0,2 0 0,-1 0 0,1 0 0,1 0 0,5 16 0,-6-24 0,-1 0 0,1 0 0,-1-1 0,1 1 0,0-1 0,0 1 0,0-1 0,0 0 0,1 0 0,-1 0 0,1 0 0,-1 0 0,1-1 0,0 1 0,-1-1 0,1 0 0,0 1 0,0-1 0,0-1 0,0 1 0,0 0 0,0-1 0,0 1 0,6-1 0,6 0 0,0-1 0,-1-1 0,1 0 0,0 0 0,0-2 0,-1 0 0,0-1 0,0 0 0,0-1 0,24-14 0,-35 18 0,18-6 0,1 0 0,0 2 0,37-7 0,1 0 0,-23 2 0,1 3 0,54-5 0,-82 12 0,-1 0 0,1 1 0,0 0 0,0 1 0,0 0 0,0 0 0,-1 1 0,1 1 0,-1-1 0,1 1 0,-1 1 0,0 0 0,0 0 0,-1 1 0,9 6 0,-11-6 0,-1 1 0,-1-1 0,1 1 0,-1 0 0,0 0 0,0 0 0,0 0 0,-1 1 0,0 0 0,-1-1 0,1 1 0,-1 0 0,-1 1 0,1-1 0,-1 0 0,-1 0 0,1 0 0,-1 1 0,0-1 0,-1 0 0,1 1 0,-3 7 0,0-1 0,0-1 0,0 1 0,-1-1 0,-1 0 0,0-1 0,-1 1 0,0-1 0,-1 0 0,0 0 0,-17 19 0,16-22 0,-1-1 0,0 0 0,0 0 0,-1-1 0,0 0 0,0-1 0,0 0 0,-1-1 0,0 0 0,0-1 0,0 0 0,-1 0 0,1-1 0,-1-1 0,0 0 0,0-1 0,0 0 0,0-1 0,-13-1 0,14 2-273,-1-2 0,1 0 0,0 0 0,-21-6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48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60 24575,'132'2'0,"139"-5"0,-256 1 0,1 0 0,-1-2 0,1 0 0,-1 0 0,-1-1 0,1-1 0,23-13 0,-8 7-1365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49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219 0 24575,'-5'1'0,"1"0"0,-1 0 0,1 1 0,-1-1 0,1 1 0,0 0 0,0 0 0,0 0 0,0 1 0,0-1 0,1 1 0,-7 6 0,-40 42 0,39-35 0,1 0 0,0 0 0,1 1 0,1 1 0,-9 29 0,-6 11 0,18-48 0,2 1 0,-1 0 0,2 0 0,-1 0 0,1 1 0,1-1 0,0 1 0,1-1 0,0 0 0,1 1 0,3 19 0,-2-24 0,-1 0 0,1 0 0,0-1 0,0 1 0,1 0 0,0-1 0,0 0 0,1 0 0,-1 0 0,1 0 0,1 0 0,-1-1 0,1 1 0,0-1 0,0 0 0,1-1 0,-1 0 0,1 1 0,10 4 0,11 4 0,-4-2 0,1 0 0,0-1 0,1-2 0,43 10 0,10 2 0,-61-15 0,0 0 0,1-1 0,0 0 0,26 1 0,-22-4 0,0-2 0,0 0 0,36-7 0,-52 7 0,-1 0 0,1 0 0,-1-1 0,1 0 0,-1 0 0,0-1 0,0 1 0,0-1 0,0 0 0,0-1 0,-1 1 0,0-1 0,1 0 0,-1 0 0,-1 0 0,1-1 0,0 1 0,-1-1 0,4-6 0,0-6 0,-1 1 0,0-1 0,-1 0 0,-1-1 0,0 1 0,-1-1 0,-1 1 0,-1-1 0,-1 0 0,0 0 0,-1 0 0,-7-33 0,7 47 0,0 0 0,-1 1 0,1-1 0,-1 0 0,0 1 0,0-1 0,0 1 0,-1 0 0,1 0 0,-1 0 0,0 0 0,0 0 0,0 0 0,0 1 0,0-1 0,0 1 0,-1 0 0,1 0 0,-1 0 0,1 1 0,-1-1 0,0 1 0,0 0 0,0 0 0,-6-1 0,-11 0 0,1 0 0,0 1 0,-1 2 0,-20 2 0,-9 0 0,41-3 0,0 0 0,1 1 0,-1 0 0,0 0 0,0 1 0,0 1 0,1-1 0,-1 1 0,1 1 0,0 0 0,0 0 0,0 0 0,-9 8 0,-1-2 0,1 0 0,-27 10 0,-19 10 0,0-10-1365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50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 24575,'-14'41'0,"5"-20"0,1 13 0,2 0 0,1 0 0,2 0 0,1 1 0,1 0 0,8 58 0,14 54 0,-13-113-1365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51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24575,'9'1'0,"0"0"0,-1 1 0,1 0 0,0 0 0,0 1 0,-1 0 0,16 8 0,53 36 0,-71-42 0,0 1 0,-1 0 0,0 0 0,0 0 0,-1 1 0,0 0 0,0 0 0,0 0 0,-1 0 0,0 0 0,-1 1 0,1-1 0,-1 1 0,-1 0 0,2 11 0,-1-8 0,0 1 0,1-1 0,1 0 0,0 0 0,10 20 0,-7-16 0,0 0 0,-1 1 0,0 0 0,-1 0 0,-1 0 0,-1 1 0,0-1 0,-1 1 0,-1 29 0,2-8 0,6 32 0,-4-45 0,1 50 0,-7 136-1365,1-192-5461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55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90 216 24575,'-1'-20'0,"1"6"0,0 0 0,1 0 0,4-24 0,-4 34 0,0 0 0,0 0 0,1 0 0,-1 0 0,1 1 0,0-1 0,0 0 0,1 1 0,-1-1 0,1 1 0,-1 0 0,1-1 0,0 1 0,1 1 0,-1-1 0,6-4 0,18-11 0,-23 14 0,0 1 0,0 0 0,1 0 0,-1 0 0,1 1 0,-1 0 0,1 0 0,0 0 0,0 0 0,0 1 0,0-1 0,0 1 0,7 0 0,136-2 0,-134 3 0,0 1 0,0 1 0,0 0 0,0 1 0,-1 0 0,1 2 0,-1-1 0,18 10 0,-27-11 0,0 0 0,0 1 0,0-1 0,0 1 0,-1 0 0,0 0 0,0 0 0,0 1 0,0-1 0,0 1 0,-1 0 0,0-1 0,0 1 0,0 0 0,-1 0 0,0 0 0,0 1 0,1 8 0,0 6 0,-1 0 0,-1-1 0,-4 33 0,3-44 0,-1 0 0,-1 0 0,1 0 0,-1 0 0,-1 0 0,1-1 0,-1 0 0,-1 1 0,1-1 0,-1-1 0,0 1 0,-1-1 0,0 0 0,0 0 0,0 0 0,-12 8 0,-9 4 0,0-1 0,-56 25 0,64-32 0,2 1 0,-1 0 0,1 1 0,1 1 0,-19 20 0,-35 27 0,40-39 0,19-15 0,0 1 0,1 1 0,-16 15 0,23-20 0,0 1 0,0 0 0,0 0 0,0 1 0,1-1 0,0 0 0,0 1 0,0 0 0,0-1 0,1 1 0,0 0 0,0 0 0,-1 6 0,0 3 0,1 0 0,0-1 0,1 1 0,1 0 0,0 0 0,5 19 0,-5-29 0,0 0 0,0 0 0,1 0 0,0-1 0,-1 1 0,1-1 0,1 1 0,-1-1 0,0 1 0,1-1 0,0 0 0,0 0 0,0-1 0,0 1 0,0 0 0,0-1 0,1 0 0,-1 0 0,1 0 0,-1 0 0,1-1 0,0 1 0,0-1 0,0 0 0,7 1 0,27 2 0,0-1 0,-1-3 0,65-6 0,-82 3 0,-1-2 0,1 0 0,-1-1 0,0-1 0,0-1 0,33-19 0,-22 12 0,-27 14 0,-1-1 0,0 1 0,0 0 0,0-1 0,0 1 0,0-1 0,-1 1 0,1-1 0,0 0 0,-1 0 0,1 0 0,-1 0 0,0 0 0,1 0 0,-1 0 0,0 0 0,0 0 0,0-1 0,-1 1 0,1 0 0,-1-1 0,1 1 0,-1 0 0,0-1 0,0 1 0,0-1 0,0 1 0,0-1 0,0 1 0,-1 0 0,1-1 0,-1 1 0,0 0 0,1-1 0,-1 1 0,0 0 0,-3-4 0,-4-10 0,-2 0 0,1 1 0,-2 1 0,-14-16 0,11 12 0,-13-19 0,-25-48 0,22 34 0,3 0 0,25 43 0,-2-1 0,1 2 0,-1-1 0,-1 0 0,1 1 0,-1 0 0,-1 0 0,1 0 0,-1 0 0,0 1 0,0 0 0,-1 1 0,0-1 0,-10-5 0,-9-2 0,-3-2 0,-47-17 0,39 22-73,27 8-56,1-1 0,-1 1 0,1-2-1,0 1 1,0-1 0,0-1 0,0 1-1,1-1 1,-9-7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47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24575,'278'0'-1365,"-266"0"-5461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57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408 47 24575,'-5'-3'0,"0"0"0,0 0 0,-1 0 0,1 1 0,-1 0 0,0 0 0,1 0 0,-1 1 0,0 0 0,0 0 0,-10 0 0,-24-5 0,23 1 0,1 1 0,-1 1 0,0 1 0,0 0 0,0 1 0,-1 1 0,1 1 0,0 0 0,0 1 0,0 1 0,-27 8 0,41-9 0,-1 0 0,1 1 0,0-1 0,-1 1 0,1-1 0,0 1 0,1 0 0,-1 1 0,0-1 0,1 0 0,0 1 0,-1-1 0,2 1 0,-1 0 0,0-1 0,1 1 0,-1 0 0,1 0 0,0 0 0,0 8 0,-2 9 0,0 0 0,2 35 0,1-53 0,-1 59 0,-1-38 0,2-1 0,0 1 0,2 0 0,5 29 0,-6-49 0,0 0 0,0 0 0,1 1 0,0-1 0,-1 0 0,2 0 0,-1-1 0,0 1 0,1 0 0,0-1 0,0 1 0,0-1 0,0 0 0,0 0 0,1 0 0,-1 0 0,1-1 0,0 0 0,6 4 0,3-1 0,1-1 0,0 0 0,-1-1 0,26 3 0,5 1 0,-29-4 0,-1-1 0,0 0 0,1-1 0,0-1 0,-1 0 0,26-3 0,-37 2 0,1 0 0,0 1 0,0-1 0,-1-1 0,1 1 0,-1 0 0,1-1 0,-1 0 0,1 0 0,-1 0 0,0 0 0,0-1 0,0 1 0,0-1 0,-1 1 0,1-1 0,-1 0 0,1 0 0,-1 0 0,0-1 0,0 1 0,0 0 0,-1-1 0,1 1 0,-1-1 0,0 0 0,0 1 0,0-1 0,-1 0 0,1-4 0,0-16 0,-1 0 0,-1 1 0,-2-1 0,-5-24 0,-3-43 0,11 85 0,0 1 0,1-1 0,-1 1 0,1-1 0,0 1 0,1-1 0,0 1 0,-1 0 0,5-8 0,-5 12 0,-1-1 0,1 1 0,0 0 0,-1 0 0,1 0 0,0 0 0,-1 0 0,1 0 0,0 0 0,0 0 0,0 1 0,0-1 0,0 0 0,0 0 0,0 1 0,0-1 0,0 0 0,0 1 0,1-1 0,-1 1 0,0 0 0,0-1 0,1 1 0,-1 0 0,0 0 0,0 0 0,1 0 0,-1 0 0,0 0 0,0 0 0,1 0 0,-1 0 0,0 1 0,0-1 0,0 0 0,1 1 0,-1-1 0,0 1 0,0-1 0,0 1 0,0 0 0,0 0 0,0-1 0,0 1 0,0 0 0,0 0 0,1 2 0,1 0 0,-1 0 0,1 1 0,-1-1 0,0 1 0,0-1 0,0 1 0,-1 0 0,1 0 0,-1 0 0,0 0 0,0 0 0,0 0 0,-1 0 0,1 8 0,-3 68 0,0-47 0,0 45 0,4 182 0,8-197 0,-6-44 0,-1 0 0,2 28 0,-3 52 0,-6 162 0,1-243-1365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49.5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508 1 24575,'-5'1'0,"-1"1"0,1 0 0,-1 1 0,1-1 0,0 1 0,0 0 0,0 0 0,0 1 0,0 0 0,1-1 0,0 1 0,-6 8 0,-19 13 0,-14 6 0,1 2 0,1 2 0,-58 65 0,70-72 0,23-24 0,1 1 0,0 0 0,0 0 0,0 0 0,0 1 0,-7 12 0,-39 58 0,49-72 0,-8 15 0,0 1 0,1 1 0,1 0 0,1 0 0,-5 23 0,11-39 0,0 0 0,1 0 0,-1 0 0,1 0 0,0 0 0,1 0 0,-1 0 0,1 1 0,0-1 0,0-1 0,1 1 0,-1 0 0,1 0 0,0 0 0,1-1 0,-1 1 0,1-1 0,-1 0 0,2 0 0,-1 0 0,0 0 0,1 0 0,-1-1 0,1 1 0,0-1 0,0 0 0,9 5 0,1 0 0,-4-1 0,0 0 0,1-1 0,0 0 0,0-1 0,1 0 0,0-1 0,-1-1 0,1 1 0,0-2 0,1 1 0,18 0 0,39-2 0,157-5 0,-209 1-1365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50.2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1 24575,'-1'34'0,"-2"1"0,-1-1 0,-2 1 0,-14 48 0,16-70 0,1 0 0,1 0 0,0 0 0,1 0 0,1 0 0,0 1 0,0-1 0,1 0 0,6 25 0,-7-37 0,0 0 0,1 1 0,-1-1 0,1 1 0,-1-1 0,1 0 0,-1 0 0,1 1 0,0-1 0,-1 0 0,1 0 0,0 0 0,0 0 0,0 0 0,0 0 0,0 0 0,0 0 0,0 0 0,1 0 0,-1-1 0,0 1 0,0 0 0,1-1 0,-1 1 0,0-1 0,1 1 0,-1-1 0,0 0 0,1 0 0,-1 1 0,1-1 0,-1 0 0,0 0 0,1 0 0,-1-1 0,1 1 0,-1 0 0,0 0 0,1-1 0,-1 1 0,0-1 0,1 1 0,-1-1 0,0 0 0,0 1 0,0-1 0,2-2 0,3-1 0,-1 0 0,0-1 0,0 0 0,-1 0 0,0 0 0,0 0 0,0-1 0,5-9 0,0-7 0,0 0 0,-2-1 0,6-29 0,-10 33 0,1 1 0,2 0 0,-1 1 0,2-1 0,0 1 0,18-30 0,-24 46 0,-1 0 0,1 0 0,-1 0 0,1 1 0,0-1 0,0 0 0,-1 0 0,1 0 0,0 0 0,0 1 0,0-1 0,0 0 0,0 1 0,0-1 0,0 1 0,0-1 0,0 1 0,0-1 0,0 1 0,0 0 0,0-1 0,0 1 0,0 0 0,0 0 0,0 0 0,2 0 0,-1 1 0,-1-1 0,1 1 0,-1 0 0,1 0 0,-1 0 0,0 0 0,1 0 0,-1 0 0,0 1 0,0-1 0,0 0 0,1 1 0,-1-1 0,-1 0 0,2 3 0,5 10 0,0 1 0,-2 0 0,5 17 0,-5-16 0,-2-6 0,0 1 0,-1 0 0,1 20 0,-2-21 0,0 0 0,0 0 0,1 0 0,5 13 0,0-10-1365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50.7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23 24575,'-1'82'0,"3"90"0,-2-171 0,0-1 0,0 1 0,-1 0 0,1 0 0,0-1 0,0 1 0,1 0 0,-1-1 0,0 1 0,0 0 0,0 0 0,0-1 0,1 1 0,-1 0 0,0-1 0,1 1 0,-1-1 0,0 1 0,1 0 0,-1-1 0,1 1 0,-1-1 0,1 1 0,-1-1 0,1 1 0,0 0 0,11-13 0,6-30 0,-9 19-136,2 0-1,0 0 1,1 1-1,2 0 1,0 1-1,1 0 1,1 2-1,1 0 0,31-28 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51.4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 0 24575,'-8'3'0,"1"0"0,-1 0 0,1 1 0,-1-1 0,1 2 0,0-1 0,0 1 0,1 0 0,-7 7 0,-2 1 0,1 0 0,0 1 0,1 0 0,-19 29 0,28-39 0,1 1 0,1 0 0,-1-1 0,1 1 0,-1 0 0,1 1 0,1-1 0,-1 0 0,1 1 0,0-1 0,0 1 0,1-1 0,-1 1 0,1-1 0,1 1 0,-1-1 0,1 1 0,0-1 0,0 1 0,0-1 0,3 7 0,-2-9 0,-1-1 0,1 0 0,0 1 0,0-1 0,0 0 0,0 0 0,0 0 0,0 0 0,1 0 0,-1-1 0,1 1 0,-1-1 0,1 0 0,-1 1 0,1-1 0,0 0 0,0-1 0,-1 1 0,1 0 0,0-1 0,5 1 0,9 0 0,0 0 0,28-4 0,-19 1 0,-21 2 0,0 0 0,0 0 0,0 0 0,-1 0 0,1 1 0,0-1 0,0 1 0,-1 0 0,1 1 0,-1-1 0,1 1 0,8 4 0,-11-4 0,0 1 0,0-1 0,0 0 0,-1 1 0,1-1 0,-1 1 0,1-1 0,-1 1 0,0 0 0,0-1 0,0 1 0,0 0 0,0 0 0,-1 0 0,1 0 0,-1 0 0,0 0 0,0 0 0,0 0 0,0 0 0,-1-1 0,0 6 0,1-5-50,0 0-1,-1 0 1,1 0-1,-1 0 0,0 0 1,0 0-1,0-1 1,0 1-1,0 0 1,0 0-1,-1-1 0,1 1 1,-1 0-1,0-1 1,0 0-1,0 1 1,0-1-1,0 0 0,-1 0 1,1 0-1,0 0 1,-1-1-1,0 1 1,1-1-1,-1 1 1,-3 0-1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52.0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 0 24575,'-7'1'0,"1"-1"0,-1 1 0,1 0 0,-1 1 0,0-1 0,1 1 0,0 1 0,0-1 0,0 1 0,0 0 0,0 0 0,0 1 0,1 0 0,-1 0 0,1 0 0,0 0 0,0 1 0,1 0 0,-1 0 0,1 0 0,1 1 0,-1 0 0,1-1 0,-1 1 0,2 0 0,-1 0 0,1 1 0,0-1 0,-3 12 0,4-6 0,0 0 0,1 0 0,0 0 0,1 0 0,0-1 0,4 16 0,-3-22 0,-1 0 0,1 0 0,1-1 0,-1 1 0,1 0 0,-1-1 0,1 0 0,1 1 0,-1-1 0,1 0 0,-1 0 0,1-1 0,0 1 0,0-1 0,1 0 0,5 3 0,5 4 0,0-2 0,1 1 0,0-2 0,1 0 0,0-1 0,23 5 0,-34-10 0,1 0 0,0-1 0,-1 1 0,1-2 0,0 1 0,-1-1 0,1 0 0,0 0 0,-1-1 0,1 0 0,-1 0 0,0 0 0,0-1 0,0 0 0,0 0 0,0-1 0,-1 1 0,1-1 0,-1-1 0,6-5 0,-4 3 0,0 0 0,0-1 0,-1 0 0,0 0 0,0-1 0,-1 0 0,0 0 0,6-17 0,-9 20 0,0 0 0,0 0 0,-1 0 0,0 0 0,0 0 0,0 0 0,-1-1 0,0 1 0,0 0 0,-1 0 0,0-1 0,0 1 0,0 0 0,-1 0 0,-3-9 0,3 12-105,-1-1 0,1 0 0,-1 1 0,0 0 0,0 0 0,0 0 0,-1 0 0,1 0 0,-1 1 0,1-1 0,-1 1 0,-5-2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52.5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0 24575,'0'11'0,"1"0"0,-1-1 0,0 1 0,-1 0 0,0-1 0,0 1 0,-1-1 0,-1 1 0,0-1 0,0 0 0,-9 19 0,7-20 0,1 0 0,-1 0 0,2 0 0,-1 1 0,2 0 0,-1 0 0,1 0 0,1 0 0,-1 13 0,2-22 0,0 0 0,0 0 0,1-1 0,-1 1 0,0 0 0,1 0 0,-1-1 0,0 1 0,1 0 0,-1-1 0,1 1 0,-1-1 0,1 1 0,-1-1 0,1 1 0,0-1 0,-1 1 0,1-1 0,-1 1 0,1-1 0,0 0 0,0 1 0,-1-1 0,1 0 0,0 1 0,0-1 0,-1 0 0,1 0 0,0 0 0,0 0 0,-1 0 0,1 0 0,0 0 0,0 0 0,0 0 0,-1 0 0,1-1 0,0 1 0,0 0 0,-1 0 0,1-1 0,0 1 0,-1 0 0,1-1 0,0 1 0,-1-1 0,1 1 0,-1-1 0,1 1 0,0-1 0,-1 1 0,1-1 0,0 0 0,38-38 0,-32 32 0,29-27-455,1 0 0,52-34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53.8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24575,'38'2'0,"1"1"0,37 9 0,85 5 0,-65-5 0,-64-9 0,0 1 0,56 15 0,-69-15 0,0 0 0,0-1 0,0-1 0,22 0 0,-26-2 0,1 0 0,-1 1 0,0 1 0,0 1 0,0 0 0,0 1 0,20 8 0,-3-1-1365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54.5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0 24575,'4'6'0,"1"-1"0,0 0 0,1 0 0,-1 0 0,1 0 0,0-1 0,12 7 0,-17-11 0,52 27 0,-44-24 0,0 1 0,0 0 0,0 1 0,0 0 0,-1 0 0,0 1 0,0 0 0,0 1 0,9 10 0,-2 1 0,-9-11 0,1 1 0,-1 0 0,-1 0 0,0 1 0,8 15 0,-13-22 0,1-1 0,-1 1 0,1-1 0,-1 1 0,0 0 0,0-1 0,0 1 0,0 0 0,0-1 0,0 1 0,0 0 0,0-1 0,-1 1 0,1-1 0,0 1 0,-1 0 0,0-1 0,1 1 0,-1-1 0,0 1 0,0-1 0,0 0 0,0 1 0,0-1 0,0 0 0,0 0 0,0 1 0,-1-1 0,1 0 0,0 0 0,-1 0 0,1-1 0,-1 1 0,1 0 0,-1 0 0,1-1 0,-1 1 0,1-1 0,-1 0 0,-2 1 0,-171 61 0,121-54-1365,37-7-5461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55.3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353 1 24575,'-19'62'0,"13"-34"0,-1 0 0,-1-1 0,-1 0 0,-2 0 0,0-1 0,-27 42 0,14-24 0,-111 255 0,82-135 93,27-74-1551,20-73-5368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48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24575,'1'1'0,"0"-1"0,0 1 0,1 0 0,-1-1 0,0 1 0,0 0 0,0 0 0,0 0 0,0 0 0,0 0 0,0 0 0,0 0 0,-1 0 0,1 0 0,0 0 0,-1 1 0,1-1 0,0 0 0,-1 0 0,0 1 0,1-1 0,-1 0 0,0 1 0,1 1 0,5 35 0,6 88 0,2 54 0,-7-149 0,-3-29 0,-1-20 0,-2-12 0,2 0 0,7-35 0,-7 53 0,-1 1 0,2-1 0,0 1 0,0-1 0,1 1 0,1 0 0,0 1 0,10-15 0,-7 14 0,1-1 0,0 2 0,1-1 0,0 1 0,22-14 0,-28 21 0,-1 1 0,0-1 0,1 1 0,-1 0 0,1 0 0,0 1 0,-1-1 0,1 1 0,0 0 0,0 1 0,0-1 0,0 1 0,0 0 0,0 0 0,0 0 0,0 1 0,0-1 0,0 1 0,0 1 0,-1-1 0,7 3 0,-3 1-1365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56.0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42 24575,'2'25'0,"0"-1"0,7 29 0,-1-8 0,-7-35 0,1 0 0,0 0 0,1 0 0,0 0 0,0 0 0,1-1 0,6 12 0,-8-18 0,0 0 0,1 0 0,-1 0 0,1 0 0,0 0 0,-1-1 0,1 1 0,0-1 0,1 0 0,-1 0 0,0 0 0,1 0 0,-1-1 0,1 1 0,-1-1 0,1 0 0,0 0 0,0 0 0,-1-1 0,1 1 0,7-1 0,5 1 0,0 0 0,0-1 0,-1-1 0,1-1 0,0 0 0,0-1 0,-1 0 0,0-2 0,1 1 0,-2-2 0,1 0 0,14-9 0,109-69 0,59-39 0,-73 56-1365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3:18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24575,'0'4'0,"0"4"0,0 5 0,0 3 0,0 4 0,0 1 0,0 0 0,4-2 0,1-9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3:18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 24575,'0'4'0,"0"4"0,0 5 0,0 3 0,0 4 0,-4-3 0,-1 0 0,1 0 0,-3-2 0,-1 0 0,2 0 0,1 2 0,2 2 0,-2-3 0,0 0 0,0 0 0,2-2-8191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3:18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0 24575,'-2'6'0,"1"-1"0,-1 0 0,0 1 0,0-1 0,-1 0 0,1 0 0,-7 8 0,-2 6 0,-17 23 0,22-35 0,0 0 0,1 1 0,0 0 0,-5 12 0,-22 60 0,-21 83 0,43-123 0,2 0 0,1 1 0,3 0 0,0 51 0,4-59 0,-1-16 0,0-1 0,2 0 0,0 0 0,1 0 0,0 0 0,2 0 0,0 0 0,9 25 0,-6-25-1365,-1-2-5461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3:19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24575,'4'0'0,"4"0"0,5 0 0,4 0 0,2 0 0,-1 4 0,-1 0 0,0 1 0,1-1 0,2-1 0,0-2 0,1 0 0,0-1 0,0 0 0,-4 0-8191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3:20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24575,'1'68'0,"14"98"0,4-17 0,-13-89-7,-1 1 0,-7 93 0,0-50-1337,2-86-5482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3:20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24575,'0'0'0,"0"0"0,0 0 0,0 0 0,0-1 0,0 1 0,0 0 0,0 0 0,0 0 0,0 0 0,0-1 0,0 1 0,0 0 0,0 0 0,0 0 0,1 0 0,-1-1 0,0 1 0,0 0 0,0 0 0,0 0 0,0 0 0,0-1 0,0 1 0,0 0 0,1 0 0,-1 0 0,0 0 0,0 0 0,0 0 0,0 0 0,0 0 0,1-1 0,-1 1 0,0 0 0,0 0 0,0 0 0,0 0 0,1 0 0,-1 0 0,0 0 0,0 0 0,0 0 0,1 0 0,-1 0 0,0 0 0,0 0 0,0 0 0,0 0 0,1 0 0,11 7 0,9 12 0,92 145 0,-48-73 0,77 145 0,-137-226 0,3 5 0,-6-10 0,0 0 0,1 0 0,-1 0 0,1-1 0,0 1 0,1-1 0,-1 1 0,1-1 0,-1 0 0,1 0 0,6 4 0,-9-8 0,0 0 0,0 0 0,0 0 0,0 0 0,0 0 0,0-1 0,0 1 0,0 0 0,-1-1 0,1 1 0,0 0 0,0-1 0,0 1 0,0-1 0,-1 1 0,1-1 0,0 1 0,-1-1 0,1 0 0,0 1 0,-1-1 0,1 0 0,-1 0 0,1 1 0,-1-1 0,1 0 0,-1 0 0,0 0 0,1 0 0,-1 0 0,0 1 0,0-1 0,0 0 0,1 0 0,-1 0 0,0-1 0,6-36 0,-2-11 0,15-66 0,-14 96 0,0 1 0,1 0 0,1 0 0,1 1 0,0 0 0,20-28 0,-23 37 10,0 0-1,-1 0 0,0 0 0,0-1 1,-1 0-1,0 1 0,0-1 0,-1 0 1,1-10-1,-1-8-415,-1-48 0,-2 53-240,1 4-6180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3:21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24575,'3'0'0,"6"0"0,4 0 0,3 0 0,3 0 0,2 0 0,1 4 0,0 1 0,0-1 0,0 0 0,0-2 0,-1 0 0,1-1 0,-1-1 0,0 0 0,-3 0-8191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3:21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24575,'0'2'0,"0"0"0,1 0 0,0-1 0,-1 1 0,1 0 0,0 0 0,0 0 0,0 0 0,0-1 0,0 1 0,0-1 0,1 1 0,-1-1 0,0 1 0,1-1 0,-1 1 0,1-1 0,0 0 0,1 1 0,40 22 0,-30-18 0,3 2 7,1-1-1,0-1 1,1-1-1,-1 0 1,1-1-1,0-1 1,20 1-1,133-2-305,-92-4-819,-61 2-5708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3:22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424 3 24575,'-117'-2'0,"-127"5"0,241-3 0,0 1 0,0 0 0,0 1 0,-1-1 0,1 0 0,1 1 0,-1 0 0,0-1 0,0 1 0,0 0 0,1 0 0,-1 1 0,1-1 0,0 1 0,0-1 0,0 1 0,0 0 0,0-1 0,0 1 0,1 0 0,-1 0 0,1 0 0,0 1 0,0-1 0,0 0 0,1 0 0,-1 1 0,1-1 0,-1 0 0,1 4 0,-1 3 0,1-1 0,-1 0 0,1 0 0,1 0 0,0 0 0,0 0 0,1 0 0,0 0 0,1 0 0,3 9 0,-1-10 0,-1 0 0,1-1 0,1 1 0,-1-1 0,1-1 0,0 1 0,1-1 0,-1 0 0,10 7 0,7 1 0,42 21 0,-5-3 0,-50-28 0,1 0 0,-1 0 0,1-2 0,-1 1 0,1-1 0,0-1 0,0 0 0,0 0 0,0-1 0,0-1 0,0 0 0,0 0 0,-1-1 0,1 0 0,14-6 0,-21 6 0,1-1 0,0 0 0,-1 0 0,0-1 0,0 0 0,0 1 0,0-1 0,-1 0 0,0-1 0,1 1 0,2-7 0,29-60 0,-22 40 0,54-138 0,-67 169 0,0 0 0,0 0 0,0 0 0,0 0 0,1 0 0,-1 1 0,0-1 0,0 0 0,0 0 0,0 0 0,0 0 0,0 0 0,0 0 0,0 1 0,1-1 0,-1 0 0,0 0 0,0 0 0,0 0 0,0 0 0,0 0 0,1 0 0,-1 0 0,0 0 0,0 0 0,0 0 0,0 0 0,1 0 0,-1 0 0,0 0 0,0 0 0,0 0 0,0 0 0,0 0 0,1 0 0,-1 0 0,0 0 0,0 0 0,0 0 0,0 0 0,1 0 0,-1 0 0,0 0 0,0-1 0,0 1 0,0 0 0,0 0 0,0 0 0,0 0 0,1 0 0,-1 0 0,0-1 0,0 1 0,0 0 0,0 0 0,0 0 0,0 0 0,0 0 0,0-1 0,0 1 0,0 0 0,0 0 0,0 0 0,0 0 0,0-1 0,4 24 0,-2 27 0,-1 49 0,-4 83 0,1-163 0,-2 0 0,0 0 0,-8 19 0,-8 37 0,15-52 0,-1 0 0,-15 35 0,-7 27 0,-6 20 131,9-32-1627,21-59-5330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48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24575,'2'108'0,"-4"116"0,-12-106 0,10-93-592,-12 45 0,15-67 411,-1 6-6645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3:42.0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24575,'1540'0'-1365,"-1518"0"-5461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3:42.5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 1 24575,'-4'0'0,"-1"1"0,0-1 0,0 1 0,1 1 0,-1-1 0,1 1 0,-1 0 0,1 0 0,0 0 0,-1 0 0,1 1 0,0 0 0,0 0 0,1 0 0,-1 0 0,1 0 0,-4 5 0,-6 8 0,1 0 0,-17 31 0,27-45 0,-6 13 0,1 1 0,0-1 0,2 1 0,0 0 0,0 0 0,2 1 0,0-1 0,-1 23 0,1 21 0,6 60 0,0-22 0,-4-50 0,2-1 0,1 1 0,3-1 0,2 1 0,14 48 0,-17-79 26,-1 1 0,0-1 1,-1 1-1,-1 19 0,-1-18-525,1 0 1,7 35-1,-3-37-6327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3:43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381 32 24575,'-54'-20'0,"12"14"0,0 2 0,0 3 0,0 1 0,-45 5 0,84-5 0,0 0 0,0 0 0,0 1 0,0-1 0,0 1 0,0-1 0,1 1 0,-1 0 0,0 0 0,0 0 0,1 1 0,-1-1 0,1 0 0,-1 1 0,1 0 0,-1 0 0,1 0 0,0 0 0,0 0 0,0 0 0,0 0 0,0 1 0,1-1 0,-1 0 0,1 1 0,-1 0 0,1-1 0,0 1 0,0 0 0,0 0 0,0 0 0,1 0 0,-1-1 0,1 1 0,0 0 0,0 0 0,0 4 0,1 0 0,0 0 0,0-1 0,1 1 0,0 0 0,0 0 0,0-1 0,1 1 0,0-1 0,1 0 0,-1 0 0,1 0 0,0-1 0,1 1 0,7 7 0,1 0 0,-1-1 0,2-1 0,0 0 0,0 0 0,1-2 0,0 0 0,0 0 0,28 9 0,16 5 0,-46-17 0,1 0 0,0-1 0,1-1 0,-1 0 0,1-1 0,17 1 0,-24-3 0,1-1 0,-1 0 0,1 0 0,0-1 0,-1 0 0,0 0 0,1-1 0,9-3 0,-15 3 0,-1 1 0,1-1 0,0 1 0,0-1 0,-1 0 0,1 0 0,-1 0 0,1-1 0,-1 1 0,0 0 0,0-1 0,0 0 0,-1 1 0,1-1 0,0 0 0,-1 0 0,0 0 0,0 0 0,0 0 0,0 0 0,0 0 0,0-1 0,-1 1 0,1-4 0,-1-3 14,1 0-1,-1 1 0,-1-1 0,1 1 1,-2-1-1,1 1 0,-1-1 1,-6-14-1,7 19-96,-1 1 1,-1-1-1,1 0 1,-1 1-1,0-1 1,0 1-1,0 0 1,0 0-1,-1 0 1,0 0-1,0 1 1,0-1-1,0 1 1,0 0-1,-1 0 1,1 1-1,-6-3 1,-10-2-6744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3:48.8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1 123 24575,'19'54'0,"-11"61"0,-8-115 0,-1 1 0,1-1 0,0 0 0,0 1 0,0-1 0,0 1 0,0-1 0,0 0 0,0 1 0,1-1 0,-1 0 0,0 1 0,0-1 0,0 0 0,0 1 0,0-1 0,0 1 0,1-1 0,-1 0 0,0 0 0,0 1 0,1-1 0,-1 0 0,0 1 0,0-1 0,1 0 0,-1 0 0,0 1 0,1-1 0,-1 0 0,0 0 0,1 0 0,-1 0 0,0 0 0,1 1 0,-1-1 0,1 0 0,11-11 0,6-24 0,-1-23 0,-8 25 0,1 1 0,23-47 0,-31 74 0,0 1 0,1 0 0,0 0 0,0 0 0,0 0 0,0 0 0,1 1 0,-1-1 0,1 1 0,0 0 0,0 0 0,0 1 0,5-3 0,-8 4 0,0 1 0,0-1 0,0 1 0,0 0 0,0-1 0,1 1 0,-1 0 0,0 0 0,0 0 0,0 0 0,1 0 0,-1 0 0,0 0 0,0 1 0,0-1 0,0 0 0,1 1 0,-1-1 0,0 1 0,0-1 0,0 1 0,1 0 0,0 1 0,-1 0 0,1-1 0,0 1 0,-1 1 0,1-1 0,-1 0 0,0 0 0,0 0 0,0 1 0,0-1 0,0 1 0,0-1 0,-1 0 0,1 5 0,9 46 0,-2 0 0,2 78 0,-6-87 0,-4-44 0,1 1 0,-1-1 0,0 1 0,0-1 0,0 1 0,0-1 0,1 1 0,-1-1 0,0 0 0,1 1 0,-1-1 0,0 1 0,1-1 0,-1 0 0,0 1 0,1-1 0,-1 0 0,0 0 0,1 1 0,-1-1 0,1 0 0,-1 0 0,1 1 0,-1-1 0,1 0 0,-1 0 0,1 0 0,1 0 0,-1-1 0,0 1 0,0-1 0,1 1 0,-1-1 0,0 1 0,0-1 0,0 0 0,0 0 0,0 0 0,0 0 0,0 1 0,0-1 0,0 0 0,1-3 0,41-55 0,-35 46 0,0 0 0,1 1 0,1 0 0,0 1 0,0 0 0,1 1 0,0 0 0,15-10 0,-11 10 0,-8 5 0,-1 0 0,1 1 0,0 0 0,0 1 0,13-6 0,-18 9 0,0 0 0,-1-1 0,1 1 0,0 0 0,-1 0 0,1 0 0,0 0 0,-1 0 0,1 0 0,0 0 0,-1 1 0,1-1 0,0 0 0,-1 1 0,1 0 0,0-1 0,-1 1 0,1 0 0,-1 0 0,0 0 0,1 0 0,-1 0 0,0 0 0,1 0 0,-1 0 0,0 1 0,0-1 0,0 0 0,0 1 0,0-1 0,0 1 0,0 2 0,7 14-136,-1 0-1,-1 1 1,-1-1-1,-1 2 1,0-1-1,-2 0 1,0 1-1,-1-1 0,-3 34 1,2-31-6690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3:49.8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 45 24575,'0'2'0,"0"0"0,-1 0 0,1 0 0,-1 0 0,0 0 0,1 0 0,-1 0 0,0 0 0,0 0 0,-1 0 0,1-1 0,0 1 0,0 0 0,-1-1 0,1 1 0,-3 1 0,-31 24 0,13-11 0,9-2 0,0 0 0,1 1 0,1 0 0,1 1 0,0 0 0,-15 35 0,23-47 0,0 0 0,0 1 0,1-1 0,0 1 0,0-1 0,0 1 0,0 0 0,1-1 0,0 1 0,0 0 0,0-1 0,1 1 0,-1 0 0,1-1 0,3 9 0,-3-10 0,1 0 0,0 0 0,0-1 0,0 1 0,0-1 0,0 0 0,0 0 0,1 1 0,-1-2 0,1 1 0,0 0 0,-1 0 0,1-1 0,0 1 0,0-1 0,0 0 0,0 0 0,0 0 0,0 0 0,0-1 0,0 1 0,1-1 0,4 0 0,20 2 0,0-1 0,1-2 0,-2-1 0,30-5 0,-43 4 0,0 0 0,-1-1 0,1-1 0,0 0 0,-1-1 0,0 0 0,-1-1 0,1 0 0,18-16 0,11-8 0,-29 23 0,0-2 0,0 0 0,-1 0 0,20-22 0,-30 29 0,1 0 0,-1 0 0,0-1 0,0 1 0,0 0 0,-1-1 0,1 0 0,-1 1 0,0-1 0,0 0 0,0 0 0,0 0 0,-1 1 0,0-1 0,1 0 0,-1 0 0,-1 0 0,1 0 0,-1 0 0,1 0 0,-1 1 0,0-1 0,0 0 0,-3-6 0,1 6 0,0-1 0,0 0 0,0 1 0,0 0 0,-1 0 0,0 0 0,1 0 0,-2 0 0,1 1 0,0 0 0,-1 0 0,1 0 0,-10-4 0,-6-2 0,-1 1 0,-22-6 0,22 8 0,12 3 0,1 0 0,-1 1 0,1 1 0,-1-1 0,0 1 0,-9 0 0,16 1 0,1 1 0,0-1 0,-1 0 0,1 0 0,0 0 0,0 1 0,-1-1 0,1 1 0,0-1 0,0 1 0,-1-1 0,1 1 0,0 0 0,0 0 0,0-1 0,0 1 0,0 0 0,0 0 0,-1 2 0,1-1 0,1-1 0,-1 1 0,1 0 0,-1 0 0,1 0 0,0 0 0,-1 0 0,1 0 0,0 0 0,0 0 0,1 0 0,-1 0 0,0 0 0,1-1 0,-1 1 0,1 0 0,1 3 0,0 1 0,1 1 0,0-1 0,0 0 0,1 0 0,0-1 0,0 1 0,0-1 0,1 0 0,6 6 0,53 40 0,-24-20 0,-27-23 0,0 1 0,0-2 0,1 0 0,1 0 0,-1-1 0,1-1 0,22 5 0,44 18 0,76 26 0,-139-47-1365,-2-2-5461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3:50.5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 24575,'91'1'0,"102"-3"0,-108-11 0,-54 8 0,58-4 0,-64 9-1365,-3 0-5461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3:51.0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 1 24575,'0'9'0,"0"0"0,0 0 0,-1 1 0,-1-1 0,0 0 0,0 0 0,0 0 0,-1-1 0,-1 1 0,-6 11 0,-39 102 0,13-28 0,-15 60 0,49-150 0,0 0 0,0 0 0,0 0 0,1 1 0,0-1 0,0 0 0,0 1 0,0-1 0,1 1 0,0-1 0,0 1 0,0-1 0,0 1 0,1-1 0,2 9 0,-2-11 0,1 1 0,-1-1 0,1 0 0,0 1 0,0-1 0,0 0 0,0 0 0,0 0 0,0 0 0,1 0 0,-1-1 0,1 1 0,-1-1 0,1 1 0,0-1 0,0 0 0,-1 0 0,1 0 0,0-1 0,0 1 0,0-1 0,0 1 0,0-1 0,4 0 0,24 2 0,0-1 0,0-2 0,0-1 0,0-1 0,-1-2 0,1-1 0,58-19 0,-66 16-195,1 1 0,0 1 0,0 1 0,0 1 0,1 1 0,43-1 0,-46 5-6631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3:51.6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132 1 24575,'-5'0'0,"1"0"0,-1 0 0,0 1 0,0-1 0,0 1 0,1 0 0,-1 1 0,1-1 0,-1 1 0,1 0 0,-1 0 0,1 0 0,0 1 0,0-1 0,0 1 0,0 0 0,0 0 0,1 1 0,0-1 0,-6 8 0,4-3 0,0 0 0,1 0 0,1 1 0,-1-1 0,1 1 0,1 0 0,-1 0 0,2 0 0,-1 0 0,1 12 0,-1-3 0,1 0 0,1 1 0,0-1 0,5 29 0,-4-42 0,0-1 0,0 0 0,0 0 0,1 1 0,-1-1 0,1 0 0,0 0 0,0-1 0,1 1 0,-1 0 0,1-1 0,0 1 0,0-1 0,0 0 0,0 0 0,0 0 0,1 0 0,-1-1 0,1 1 0,0-1 0,0 0 0,-1 0 0,2 0 0,6 2 0,23 4 0,-1 0 0,2-2 0,-1-2 0,0-1 0,1-2 0,44-3 0,-76 1 0,1 0 0,0 0 0,0 0 0,-1 0 0,1-1 0,0 1 0,-1-1 0,0 0 0,1 0 0,-1 0 0,0-1 0,0 1 0,0-1 0,0 0 0,-1 0 0,1 0 0,-1 0 0,1 0 0,-1 0 0,0-1 0,-1 1 0,1-1 0,0 1 0,-1-1 0,0 0 0,0 1 0,0-1 0,0 0 0,0-7 0,0 4 0,-1-1 0,1 1 0,-1-1 0,0 1 0,-1-1 0,0 0 0,0 1 0,0-1 0,-1 1 0,0 0 0,-1 0 0,0-1 0,0 2 0,-5-11 0,-7 1 0,-1 1 0,0 0 0,-1 1 0,0 0 0,-1 2 0,-1 0 0,-33-16 0,-6-5 0,41 24-1365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08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24575,'0'33'0,"0"1"0,3 0 0,10 54 0,13 93 0,-19-135 0,-2 1 0,-2-1 0,-6 85 0,1-26 0,2 75 0,0-190 0,2-1 0,0 1 0,0 0 0,1 0 0,0 0 0,0 0 0,8-14 0,13-40 0,-16 35 0,23-51 0,-7 21 0,-21 51 0,0 0 0,1 0 0,0 0 0,1 0 0,0 1 0,0-1 0,0 1 0,1 1 0,0-1 0,1 1 0,-1 0 0,1 0 0,0 1 0,0 0 0,1 0 0,0 0 0,16-6 0,-11 7 0,0 0 0,0 1 0,1 1 0,-1 0 0,1 0 0,0 1 0,0 1 0,-1 1 0,1 0 0,0 0 0,14 5 0,-22-5 0,-1 1 0,0 0 0,1 0 0,-1 0 0,0 1 0,0-1 0,-1 1 0,1 1 0,-1-1 0,1 1 0,-1-1 0,0 1 0,-1 0 0,1 1 0,-1-1 0,1 1 0,-1-1 0,-1 1 0,1 0 0,-1 0 0,1 1 0,-1-1 0,-1 0 0,1 0 0,-1 1 0,1 6 0,2 18 0,-1 1 0,-1-1 0,-4 53 0,0-37 0,2-40 0,0 0 0,-1 0 0,1 0 0,-1 0 0,-1 0 0,1 0 0,-1 0 0,0 0 0,0 0 0,-1-1 0,0 0 0,0 1 0,0-1 0,-1 0 0,1 0 0,-1 0 0,0-1 0,0 0 0,-8 7 0,4-6 0,0 0 0,-1 0 0,1-1 0,-1 0 0,0-1 0,0 0 0,0 0 0,0-1 0,-1 0 0,1-1 0,-1 0 0,-9 0 0,-90 11 0,72-6 0,-49 1 0,-16-8-1365,80 1-5461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09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82 24575,'-9'0'0,"1"0"0,-1 0 0,0 1 0,1 0 0,-1 1 0,1 0 0,0 0 0,0 1 0,-16 7 0,20-8 0,0 1 0,0 0 0,1 0 0,-1 1 0,0-1 0,1 1 0,0 0 0,0 0 0,0 0 0,1 0 0,-1 0 0,1 1 0,0-1 0,0 1 0,0-1 0,1 1 0,0 0 0,0 0 0,-1 5 0,1-3 0,0 1 0,0 0 0,0 0 0,1 0 0,0 0 0,1 0 0,0 0 0,0 0 0,1 0 0,0 0 0,0 0 0,5 10 0,-5-14 0,1 1 0,0-1 0,0 0 0,0 0 0,0 0 0,1-1 0,0 1 0,0-1 0,0 0 0,0 0 0,0 0 0,1 0 0,-1-1 0,1 0 0,-1 0 0,1 0 0,0 0 0,0-1 0,0 0 0,8 1 0,17 2 0,-1-1 0,0-2 0,1-1 0,-1-1 0,0-1 0,1-2 0,44-12 0,-56 9 0,-1-2 0,0-1 0,-1 0 0,0-1 0,0 0 0,-2-1 0,17-17 0,9-6 0,42-40 0,-75 68 0,0-1 0,-1 0 0,0 0 0,0-1 0,-1 1 0,0-1 0,0 0 0,5-17 0,-10 25 0,1-1 0,-1 1 0,0 0 0,0-1 0,0 1 0,0-1 0,0 1 0,-1-1 0,1 1 0,0-1 0,-1 1 0,1-1 0,-1 1 0,1 0 0,-1-1 0,1 1 0,-1 0 0,0-1 0,0 1 0,0 0 0,0 0 0,0 0 0,0 0 0,0 0 0,0 0 0,0 0 0,0 0 0,-1 0 0,1 0 0,0 1 0,-1-1 0,1 1 0,0-1 0,-1 1 0,1-1 0,-1 1 0,1 0 0,-1 0 0,-2-1 0,-9-1 0,0 1 0,0 0 0,-20 2 0,23-1 0,-18 0 0,5 0 0,1 0 0,-1 1 0,0 1 0,1 1 0,-1 1 0,1 1 0,0 1 0,-24 10 0,33-12-170,0 0-1,0 0 0,-1-1 1,1-1-1,-1 0 0,1-1 1,-28-2-1,19 1-6655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03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24575,'2'0'0,"0"0"0,0 1 0,0 0 0,0-1 0,0 1 0,0 0 0,0 0 0,0 0 0,0 0 0,-1 0 0,1 1 0,0-1 0,-1 0 0,1 1 0,-1 0 0,1-1 0,-1 1 0,0 0 0,0-1 0,0 1 0,0 0 0,0 0 0,1 3 0,20 59 0,-12-34 0,31 103 0,-37-123 0,8 12 0,-7-26 0,0-16 0,-2 2 0,0-1 0,2 0 0,12-32 0,-14 44 0,0 0 0,1 0 0,0 0 0,0 1 0,1-1 0,-1 1 0,1 0 0,1 1 0,-1-1 0,1 1 0,0 0 0,9-6 0,10-6 0,-22 14 0,0 0 0,0 1 0,0 0 0,1 0 0,-1 0 0,1 0 0,-1 0 0,1 1 0,0-1 0,0 1 0,0 0 0,0 0 0,6 0 0,42 0-1365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5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24575,'1'1'0,"1"-1"0,-1 1 0,0 0 0,0 0 0,0-1 0,0 1 0,1 0 0,-1 0 0,-1 0 0,1 0 0,0 0 0,0 0 0,0 0 0,0 1 0,-1-1 0,1 0 0,0 0 0,-1 0 0,1 1 0,-1-1 0,0 0 0,1 1 0,-1-1 0,0 2 0,6 35 0,-11 191 0,-3-60 0,8-132 0,-2-15 0,2-1 0,1 1 0,0 0 0,2-1 0,0 0 0,1 1 0,8 21 0,-8-35-1365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11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520 0 24575,'-2'7'0,"-1"0"0,0 0 0,0 0 0,0 0 0,-1-1 0,0 1 0,-6 6 0,8-9 0,-38 56 0,24-33 0,-1-1 0,-2 0 0,0-2 0,-27 26 0,35-40 0,0 1 0,0 0 0,-1-1 0,0-1 0,0 0 0,-1-1 0,-20 10 0,-147 57 0,162-67-1365,3-2-5461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11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24575,'13'1'0,"0"0"0,0 0 0,0 1 0,0 1 0,-1 0 0,1 1 0,-1 0 0,1 1 0,-2 0 0,1 1 0,0 0 0,-1 1 0,0 0 0,-1 1 0,12 11 0,10 12 0,-3 2 0,0 1 0,28 46 0,-28-40 0,64 72 0,-83-101-341,0 1 0,-1 0-1,11 19 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12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24575,'462'0'-1365,"-440"0"-5461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12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24575,'0'1'0,"1"1"0,-1-1 0,1 0 0,-1 0 0,1 0 0,0 0 0,0 0 0,0 0 0,-1 0 0,1 0 0,0 0 0,0 0 0,0-1 0,0 1 0,1 0 0,-1-1 0,0 1 0,0-1 0,2 2 0,32 11 0,-26-10 0,17 4 0,0-1 0,0-2 0,0 0 0,0-2 0,1-1 0,-1-1 0,33-4 0,22 1 0,175 3-1365,-234 0-5461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17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619 2 24575,'-100'-2'0,"-109"5"0,80 22 0,114-25 0,0 2 0,0 0 0,0 1 0,-18 5 0,30-7 0,-1 1 0,1-1 0,0 0 0,-1 1 0,1 0 0,0-1 0,0 1 0,0 0 0,0 1 0,1-1 0,-1 0 0,1 1 0,-1 0 0,1-1 0,0 1 0,0 0 0,0 0 0,0 0 0,0 1 0,1-1 0,0 0 0,0 1 0,-2 4 0,-10 103 0,1 220 0,12-311 0,-2 113 0,5 145 0,24-100 0,-27-174 0,0 0 0,1-1 0,-1 0 0,1 1 0,0-1 0,0 1 0,0-1 0,1 0 0,-1 0 0,1 0 0,0 0 0,0 0 0,0 0 0,0 0 0,0 0 0,1-1 0,-1 1 0,1-1 0,0 0 0,0 0 0,-1 0 0,1 0 0,1 0 0,-1 0 0,4 0 0,2 1 0,0-1 0,1 0 0,-1-1 0,1 0 0,-1-1 0,1 0 0,0 0 0,11-3 0,3-1 0,0-2 0,0 0 0,44-19 0,-41 14 0,1 1 0,37-7 0,36-7 0,29-5 0,-22 5 0,-83 16 0,1 2 0,0 1 0,45-3 0,185 9-1365,-234-1-5461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19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24575,'1'7'0,"0"1"0,1 0 0,0-1 0,0 1 0,1-1 0,0 0 0,0 0 0,1 0 0,0 0 0,9 12 0,-7-10 0,-1 0 0,0 0 0,0 0 0,-1 1 0,5 12 0,3 29 0,8 71 0,6 58 0,-15-111 0,-6-43 0,-1 0 0,0 33 0,-4-34-1365,0-3-5461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20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1 144 24575,'2'1'0,"1"0"0,-1 0 0,0 0 0,1 0 0,-1 0 0,0 0 0,0 1 0,0-1 0,0 1 0,0-1 0,0 1 0,0 0 0,3 4 0,22 28 0,-26-33 0,37 47 0,72 68 0,-67-74 0,30 43 0,-32-39 0,40 61 0,-42-54 0,-16-17 0,-15-22 0,0-1 0,0-1 0,19 21 0,-25-30 0,0-1 0,0 0 0,0-1 0,0 1 0,0 0 0,1-1 0,-1 1 0,1-1 0,-1 1 0,1-1 0,-1 0 0,1 0 0,0-1 0,-1 1 0,1 0 0,0-1 0,0 0 0,0 1 0,-1-1 0,1 0 0,0-1 0,0 1 0,0 0 0,-1-1 0,6-1 0,-3-1 0,-1-1 0,1 0 0,-1 1 0,0-2 0,0 1 0,-1 0 0,1-1 0,-1 0 0,0 0 0,0 0 0,0 0 0,1-5 0,12-17 0,-2 6 0,0 0 0,-2-1 0,0 0 0,-2-1 0,0 0 0,-1-1 0,-2 0 0,6-30 0,-2-6 0,-7 43 0,-1 1 0,0-1 0,-1 1 0,-1-1 0,0 0 0,-1 0 0,-1 0 0,-1 0 0,-6-30 0,-2 21 33,-2 0 1,0 1-1,-27-40 0,19 33-782,-17-40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22.4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24575,'514'0'0,"-511"-1"0,0 1 0,0 0 0,1 0 0,-1 0 0,0 1 0,0-1 0,0 1 0,0 0 0,0-1 0,0 1 0,0 1 0,0-1 0,0 0 0,0 1 0,-1 0 0,1-1 0,-1 1 0,1 0 0,-1 0 0,0 0 0,3 4 0,-2-1 0,-1 0 0,0 0 0,0 1 0,0-1 0,-1 1 0,1-1 0,-2 1 0,1-1 0,0 1 0,-1-1 0,-1 9 0,1 28 0,-1-3 0,1-1 0,2 1 0,8 39 0,0-27 0,27 118 0,-20-121 0,-12-37 0,-1 1 0,0 0 0,-1 0 0,0 1 0,2 18 0,-4 170 0,-3-94 0,2-95 0,-1 0 0,0 0 0,0 0 0,-2 0 0,-6 21 0,8-29 0,0-1 0,0 1 0,-1-1 0,1 0 0,-1 1 0,0-1 0,0 0 0,0 0 0,-1 0 0,1-1 0,-1 1 0,1 0 0,-1-1 0,0 0 0,0 0 0,0 0 0,0 0 0,0 0 0,-1 0 0,1-1 0,0 0 0,-8 2 0,-57 5 0,49-7 0,1 1 0,-1 1 0,1 1 0,-35 11 0,34-9 0,1-1 0,-39 6 0,38-8 0,0 0 0,0 2 0,-19 7 0,5-2-56,0-1 0,0-1 0,-37 3 0,27-4-1085,25-4-5685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23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569 3 24575,'-126'-3'0,"-134"6"0,256-2 0,1-1 0,-1 1 0,0 0 0,1 0 0,0 0 0,-1 0 0,1 1 0,0 0 0,0-1 0,-1 1 0,1 0 0,1 0 0,-1 1 0,0-1 0,0 0 0,1 1 0,0 0 0,-4 5 0,-2 4 0,2 0 0,-1 0 0,-7 24 0,11-27 0,0 0 0,-1 0 0,0 0 0,0 0 0,-1-1 0,-1 1 0,-9 11 0,11-15 0,-1-1 0,2 1 0,-1 0 0,1 0 0,-1 1 0,1-1 0,1 1 0,-1-1 0,1 1 0,0 0 0,0 0 0,1 0 0,0 0 0,0 0 0,0 0 0,0 11 0,3 8 0,0 0 0,10 48 0,2 21 0,-10-47 0,2-1 0,14 53 0,2 16 0,-11-60 0,38 107 0,-48-158 0,0 0 0,0-1 0,0 0 0,1 1 0,-1-1 0,1 0 0,0 0 0,0 0 0,0 0 0,0 0 0,1 0 0,-1 0 0,1-1 0,-1 1 0,1-1 0,0 0 0,0 0 0,0 0 0,0 0 0,1-1 0,-1 1 0,4 0 0,5 1 0,-1-1 0,1-1 0,0 0 0,-1 0 0,17-2 0,-27 1 0,63-5 0,92-18 0,-98 12 0,1 3 0,69-1 0,-99 7 0,59-9 0,-57 5 0,52-1 0,-33 5-341,0 3 0,1 3-1,54 10 1,-83-10-6485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25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24575,'3'52'0,"2"0"0,14 60 0,-10-62 0,-1 2 0,1 67 0,-10 137-1365,1-234-5461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58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24575,'1'7'0,"0"0"0,1 0 0,-1 0 0,2 0 0,-1-1 0,1 1 0,0-1 0,6 10 0,14 34 0,-16-22 0,5 49 0,-8-33 0,4 72 0,-8 188-1365,0-293-5461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26.7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1 114 24575,'3'-1'0,"0"0"0,0 0 0,0 0 0,0-1 0,-1 1 0,1-1 0,0 1 0,-1-1 0,1 0 0,-1 0 0,4-4 0,19-11 0,-18 14 0,0 0 0,0 1 0,1 0 0,-1 0 0,1 1 0,-1 0 0,1 0 0,0 1 0,-1 0 0,1 0 0,-1 1 0,1 0 0,0 0 0,-1 0 0,0 1 0,1 1 0,-1-1 0,0 1 0,0 0 0,10 7 0,-8-4 0,0 1 0,-1 0 0,0 0 0,-1 1 0,0-1 0,0 2 0,0-1 0,-1 1 0,-1 0 0,1 0 0,-1 1 0,-1-1 0,0 1 0,4 14 0,-3-10 0,0 1 0,2-2 0,-1 1 0,2-1 0,0 0 0,0 0 0,1-1 0,1 0 0,0-1 0,0 0 0,1 0 0,21 15 0,-10-6 0,32 28 0,-51-46 0,0 0 0,0 0 0,-1-1 0,1 1 0,0 0 0,0-1 0,1 0 0,-1 0 0,0 0 0,0 0 0,1 0 0,-1-1 0,0 1 0,1-1 0,-1 0 0,6 0 0,-8-1 0,1 0 0,-1 0 0,1 1 0,-1-1 0,1-1 0,-1 1 0,1 0 0,-1 0 0,0 0 0,1-1 0,-1 1 0,0 0 0,0-1 0,0 1 0,0-1 0,-1 0 0,1 1 0,0-1 0,-1 0 0,1 1 0,0-3 0,9-47 0,-6 27 0,1 7 0,1 1 0,0-1 0,1 2 0,1-1 0,0 1 0,19-26 0,72-75 0,-68 82 0,-21 23 0,42-43 0,-48 51 0,-1 0 0,1-1 0,0 1 0,0 1 0,0-1 0,0 1 0,1-1 0,-1 1 0,1 0 0,0 1 0,7-3 0,-11 5 0,1-1 0,-1 0 0,0 0 0,0 0 0,1 1 0,-1-1 0,0 1 0,0-1 0,0 1 0,1-1 0,-1 1 0,0 0 0,0 0 0,0 0 0,0-1 0,0 1 0,0 0 0,-1 0 0,1 0 0,0 0 0,0 0 0,-1 0 0,1 1 0,0 1 0,16 38 0,-7-14 0,-4-15 0,-1-1 0,-1 1 0,1 1 0,-2-1 0,0 0 0,-1 1 0,2 25 0,-5 96 0,-2-56 0,4-50-195,-2 0 0,-1 1 0,-1-1 0,-1 0 0,-1 0 0,-17 48 0,16-59-6631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27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53 24575,'20'-1'0,"-1"-1"0,0-1 0,1-1 0,32-11 0,-33 8 0,1 2 0,0 0 0,0 1 0,28-2 0,-18 6 0,146 2 0,-173-1 0,-1-1 0,1 1 0,0 0 0,-1 0 0,1 0 0,0 0 0,-1 0 0,0 0 0,1 1 0,-1-1 0,0 1 0,1 0 0,-1-1 0,0 1 0,0 0 0,-1 0 0,1 1 0,0-1 0,-1 0 0,1 1 0,-1-1 0,0 0 0,1 1 0,-1 0 0,0-1 0,-1 1 0,1 0 0,0-1 0,-1 1 0,1 5 0,0 11 0,0 0 0,-1 0 0,-4 30 0,2-13 0,0-3 0,-2 1 0,-1-1 0,-1 0 0,-2 0 0,-2-1 0,-17 42 0,21-53 0,0-1 0,-6 38 0,2-8 0,-14 130 0,19-153 0,2 0 0,1 0 0,2 42 0,-1 27 0,1-91 0,-1 0 0,0-1 0,0 1 0,0 0 0,-1-1 0,0 1 0,0-1 0,0 0 0,0 0 0,-1 0 0,1 0 0,-1 0 0,0 0 0,0-1 0,0 1 0,-1-1 0,1 0 0,-1 0 0,-7 4 0,-6 4 0,-1-2 0,-1-1 0,-28 10 0,-25 12 0,45-13 0,-45 36 0,-7 6 0,72-56-136,0 0-1,1 0 1,-1-1-1,0 0 1,0 0-1,-1 0 1,1-1-1,0 0 0,-12 0 1,-2 0-6690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55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24575,'8'0'0,"0"2"0,1-1 0,-1 1 0,12 4 0,26 5 0,224-6 37,-151-7-1439,-97 2-5424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55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 24575,'1'0'0,"1"1"0,-1-1 0,0 1 0,0-1 0,0 1 0,0-1 0,0 1 0,0 0 0,0 0 0,0-1 0,0 1 0,-1 0 0,1 0 0,0 0 0,0 0 0,-1 0 0,1 0 0,-1 0 0,1 0 0,-1 0 0,1 1 0,-1-1 0,0 0 0,1 0 0,-1 0 0,0 1 0,0 1 0,5 39 0,-5-38 0,0-3 0,5 156 0,-5-132 0,-2 0 0,0 0 0,-2-1 0,-9 31 0,2-20-98,5-19-113,1 0 0,1 0 0,0 1-1,1-1 1,0 21 0,2-15-6615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57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24575,'5'0'0,"5"0"0,6 0 0,4 0 0,3 0 0,2 0 0,2 0 0,-1 0 0,1 0 0,0 0 0,-1 0 0,0 0 0,0 0 0,-5 0-8191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57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1 24575,'2'117'0,"-5"126"0,1-230-170,-1 1-1,-1-1 0,0 1 1,-1-1-1,-1-1 0,0 1 1,-12 19-1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58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24575,'437'0'-1365,"-415"0"-5461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59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24575,'0'5'0,"4"5"0,2 5 0,0 6 0,2-2 0,1 0 0,-1 2 0,-2 1 0,-3 2 0,-1 0 0,-1 2 0,-1-1 0,0 1 0,0 0 0,-1 0 0,1 0 0,0-5-8191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00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21 24575,'-3'0'0,"0"1"0,0 0 0,1 0 0,-1 0 0,1 0 0,-1 0 0,1 0 0,-1 1 0,1-1 0,0 1 0,0 0 0,0-1 0,0 1 0,0 0 0,0 0 0,-2 3 0,-28 39 0,29-39 0,-6 9 0,2 0 0,-1 1 0,2-1 0,0 1 0,1 1 0,-6 29 0,9-34 0,0-1 0,1 1 0,0-1 0,1 1 0,0-1 0,1 1 0,0-1 0,1 1 0,0-1 0,0 1 0,6 14 0,-5-22 0,-1 0 0,1 1 0,-1-1 0,1 0 0,0 0 0,0-1 0,1 1 0,-1-1 0,0 1 0,1-1 0,-1 0 0,1-1 0,0 1 0,0 0 0,0-1 0,7 2 0,70 12 0,-76-14 0,9 1 0,1 0 0,-1-1 0,1 0 0,0-1 0,-1-1 0,19-3 0,-29 3 0,0 0 0,0-1 0,0 1 0,0-1 0,0 0 0,0 0 0,-1-1 0,1 1 0,-1-1 0,1 1 0,-1-1 0,0 0 0,0 0 0,0-1 0,-1 1 0,1-1 0,-1 1 0,0-1 0,0 0 0,0 0 0,0 0 0,-1 0 0,1 0 0,-1 0 0,1-5 0,3-27 0,-1-1 0,-2 1 0,-1 0 0,-8-70 0,6 102 7,1 1 0,0-1 0,-1 0 0,0 1 0,0-1 1,0 1-1,0-1 0,-1 1 0,1 0 0,-1 0 0,0-1 0,0 1 0,0 0 0,0 1 0,-1-1 0,-4-4 0,0 2-255,-1 0 1,1 1-1,-1 0 1,0 0-1,-14-4 1,6 2-6579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03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307 0 24575,'-5'2'0,"0"0"0,1 1 0,-1-1 0,0 1 0,1 0 0,0 0 0,-1 0 0,1 1 0,0-1 0,1 1 0,-7 9 0,-1-2 0,-1 0 0,-25 25 0,1 2 0,-52 69 0,79-94 0,1 2 0,0-1 0,1 1 0,1 0 0,0 0 0,1 0 0,1 1 0,0 0 0,-2 19 0,5-24 0,1 0 0,-1 0 0,2 0 0,-1 0 0,2 0 0,-1 0 0,1-1 0,1 1 0,0 0 0,1-1 0,0 0 0,0 0 0,1 0 0,9 13 0,-8-13 0,1 0 0,1-1 0,-1 0 0,2 0 0,14 13 0,-20-20 0,-1-1 0,1 1 0,-1-1 0,1 0 0,0 1 0,-1-1 0,1 0 0,0-1 0,0 1 0,0 0 0,-1-1 0,1 1 0,0-1 0,0 0 0,0 0 0,0 0 0,0-1 0,0 1 0,0-1 0,0 1 0,-1-1 0,1 0 0,0 0 0,0 0 0,-1-1 0,1 1 0,-1-1 0,1 1 0,3-4 0,3-2 0,1-1 0,-1 0 0,-1-1 0,1 0 0,-2 0 0,1-1 0,-1 0 0,7-13 0,1-8 0,18-53 0,-25 63 0,1 1 0,0 1 0,2 0 0,15-21 0,4-7 0,-17 27 0,-7 11 0,-1 0 0,0 0 0,0 0 0,0-1 0,3-14 0,-7 21 0,0 1 0,-1-1 0,0 1 0,1-1 0,-1 0 0,0 1 0,-1-1 0,1 0 0,0 1 0,-1-1 0,1 1 0,-1-1 0,0 0 0,0 1 0,0 0 0,0-1 0,0 1 0,-1 0 0,1-1 0,-1 1 0,1 0 0,-1 0 0,0 0 0,0 0 0,0 1 0,-4-4 0,-4-2-227,0 1-1,0 0 1,0 0-1,-1 2 1,-18-7-1,10 6-6598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7:00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24575,'92'14'0,"19"-16"0,84 4 0,-174 3-1365,-13-2-5461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05.5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 2 24575,'-32'0'0,"10"-1"0,0 1 0,0 0 0,0 2 0,0 1 0,-28 7 0,45-8 0,0-1 0,0 1 0,0 1 0,0-1 0,0 1 0,1 0 0,-1 0 0,1 0 0,0 0 0,0 1 0,0 0 0,0 0 0,1 0 0,-1 0 0,1 0 0,0 1 0,0 0 0,1-1 0,-1 1 0,1 0 0,0 0 0,1 1 0,-1-1 0,1 0 0,0 0 0,-1 11 0,1-3 0,1 0 0,0 0 0,1 0 0,0 0 0,1 0 0,0-1 0,1 1 0,1-1 0,0 1 0,10 20 0,-11-27 0,0 0 0,1 0 0,-1 0 0,1-1 0,1 1 0,-1-1 0,1 0 0,0 0 0,0-1 0,1 1 0,-1-1 0,1 0 0,0-1 0,0 1 0,0-1 0,0 0 0,1-1 0,-1 0 0,1 0 0,-1 0 0,15 1 0,-16-3 0,0-1 0,0 0 0,0 0 0,0 0 0,0 0 0,0-1 0,0 0 0,0 0 0,0 0 0,-1-1 0,1 0 0,-1 1 0,0-2 0,0 1 0,0 0 0,0-1 0,0 0 0,-1 0 0,0 0 0,5-8 0,8-10 0,-2-1 0,18-39 0,1 8 78,-25 42-438,0 0-1,-1-1 0,10-21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06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236 0 24575,'-60'39'0,"48"-29"0,-1 0 0,0 0 0,-17 9 0,17-12 0,1 1 0,0 1 0,-14 13 0,22-18 0,0 0 0,1 1 0,-1-1 0,1 1 0,0 0 0,0 0 0,0 0 0,1 1 0,0-1 0,0 1 0,0-1 0,-1 7 0,1-2 0,0 0 0,1 0 0,0-1 0,1 1 0,0 0 0,0 0 0,1 0 0,0-1 0,1 1 0,0 0 0,1-1 0,0 0 0,0 1 0,1-1 0,0 0 0,0-1 0,1 1 0,0-1 0,1 0 0,0 0 0,0 0 0,1-1 0,0 0 0,0 0 0,1-1 0,-1 0 0,2 0 0,-1-1 0,0 0 0,1-1 0,0 0 0,0 0 0,0 0 0,1-1 0,12 2 0,14 4 0,-7-2 0,1-1 0,-1 0 0,52 1 0,-53-7 0,-15 1 0,1-1 0,-1 0 0,0-1 0,1-1 0,18-4 0,-29 5 0,0 0 0,0 0 0,0 0 0,0-1 0,0 1 0,0-1 0,-1 0 0,1 0 0,-1 0 0,1 0 0,-1-1 0,1 1 0,-1-1 0,0 1 0,0-1 0,-1 0 0,1 0 0,0 1 0,-1-1 0,0 0 0,1-1 0,-1 1 0,-1 0 0,1 0 0,0 0 0,-1-1 0,1-2 0,1-17 0,-2 0 0,0 0 0,-1 0 0,-1 0 0,-1 0 0,-11-39 0,10 49 0,0 0 0,-1 0 0,-1 0 0,0 1 0,0-1 0,-2 1 0,1 1 0,-1-1 0,-1 1 0,0 1 0,-1 0 0,-14-13 0,16 19-65,0 0 1,0 1-1,0 0 0,0 0 0,0 1 0,0 0 0,-1 0 0,1 1 0,-1 0 1,1 1-1,-1 0 0,-17 2 0,17-2-457,-14 0-6304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07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511 2 24575,'-46'-2'0,"-49"4"0,87-2 0,0 2 0,0-1 0,0 1 0,1 0 0,-1 1 0,1 0 0,-1 0 0,1 1 0,-11 6 0,-36 29 0,-49 47 0,88-72 0,1 0 0,0 0 0,1 2 0,1-1 0,0 2 0,2-1 0,-1 2 0,-8 20 0,18-35 0,0 0 0,0 0 0,1 0 0,-1 1 0,0-1 0,1 0 0,0 0 0,0 0 0,0 1 0,0-1 0,0 0 0,1 0 0,0 0 0,-1 0 0,1 1 0,0-1 0,0 0 0,1-1 0,2 6 0,-1-4 0,0-1 0,0 0 0,0 0 0,0 0 0,1 0 0,0 0 0,-1 0 0,1-1 0,0 0 0,0 0 0,1 0 0,5 2 0,7 1 0,1-1 0,-1-1 0,1 0 0,0-2 0,32 0 0,-17-1 0,-11 1 0,0-1 0,-1-1 0,1-1 0,-1-1 0,1-1 0,-1-1 0,0 0 0,25-12 0,1-2 0,-32 13 0,0 0 0,0-1 0,0-1 0,14-9 0,-25 14 0,0-1 0,0 1 0,0-1 0,-1 0 0,1 0 0,-1 0 0,0 0 0,0-1 0,0 1 0,0-1 0,-1 0 0,0 0 0,0 0 0,0 0 0,-1 0 0,2-10 0,-2 7 10,0 0 0,0 0 0,-1 0 0,0-1 0,0 1 0,-1 0 0,0 0 0,0-1 0,-1 1 0,0 0 0,-6-13 0,3 11-175,-1 1 0,0 0 0,0 0 0,-1 1 0,0 0 0,0 0 0,-1 1 0,-13-11 0,4 4-6661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07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56 24575,'0'2'0,"-1"1"0,0-1 0,1 0 0,-1 0 0,0 0 0,0 0 0,0 1 0,-1-2 0,1 1 0,0 0 0,-1 0 0,0 0 0,1 0 0,-1-1 0,0 1 0,0-1 0,1 1 0,-5 1 0,-42 23 0,40-22 0,-16 9 0,0 2 0,-38 30 0,40-29 0,8-7 0,1 1 0,-22 22 0,33-29 0,-1-1 0,1 1 0,0 0 0,0 0 0,0 0 0,0 0 0,0 0 0,1 0 0,0 0 0,-1 1 0,1-1 0,0 1 0,1-1 0,-1 0 0,1 1 0,-1-1 0,1 1 0,0 0 0,1 3 0,-1-5 0,1 0 0,0 1 0,0-1 0,0 0 0,0 0 0,0 0 0,0 0 0,1 0 0,-1 0 0,1 0 0,-1-1 0,1 1 0,0 0 0,-1-1 0,1 1 0,0-1 0,0 0 0,0 0 0,0 0 0,4 2 0,51 15 0,-30-11 0,-5 0 0,0-2 0,1 0 0,0-2 0,0 0 0,0-2 0,0 0 0,0-2 0,0 0 0,0-2 0,0-1 0,-1 0 0,24-8 0,-39 9 0,-1-1 0,1 1 0,-1-1 0,0 0 0,0 0 0,0-1 0,-1 0 0,0 0 0,0 0 0,0-1 0,0 0 0,-1 0 0,0 0 0,0 0 0,-1 0 0,1-1 0,1-7 0,1 1 0,-1 0 0,-1 0 0,0-1 0,-1 1 0,-1-1 0,0 0 0,0 0 0,-2-16 0,-1 24 0,0 0 0,-1 0 0,0 1 0,0-1 0,0 0 0,-1 0 0,0 1 0,0 0 0,0 0 0,-1 0 0,1 0 0,-1 0 0,-6-5 0,1 1 0,0 1 0,0 0 0,-1 0 0,0 1 0,-19-10 0,17 13-54,-1 0 0,0 0-1,0 2 1,0 0 0,0 0-1,0 1 1,-1 1 0,-22 1-1,14 0-821,-1-1-5950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08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24575,'0'30'0,"1"-1"0,2 0 0,9 47 0,-7-47 0,3 47 0,5 26 0,-12-96 0,1 1 0,-1 0 0,1 0 0,0 0 0,0 0 0,1 0 0,0 0 0,4 7 0,-4-12 0,-1 1 0,0-1 0,1 0 0,-1 0 0,1 0 0,0 0 0,0 0 0,0-1 0,-1 1 0,2-1 0,-1 0 0,0 0 0,0 0 0,0 0 0,0-1 0,1 1 0,-1-1 0,7 0 0,4 1 0,-1 0 0,1-1 0,0-1 0,0 0 0,0-1 0,14-4 0,-24 5 0,0-1 0,0 1 0,0-1 0,0 0 0,0 0 0,0 0 0,0 0 0,-1-1 0,1 1 0,-1-1 0,0 0 0,0 0 0,0-1 0,0 1 0,0 0 0,-1-1 0,1 0 0,-1 1 0,0-1 0,0 0 0,-1 0 0,3-7 0,2-13 0,0-1 0,-1 1 0,-2-1 0,0 0 0,-2 0 0,-2-33 0,0 53 6,-1-1 0,1 1-1,-1-1 1,-1 1 0,1 0-1,-1 0 1,1 0 0,-1 0 0,-1 0-1,1 1 1,-1-1 0,0 1-1,0 0 1,0 0 0,0 1-1,-1-1 1,0 1 0,1 0 0,-1 0-1,-10-4 1,3 1-192,-1 1 1,0 0-1,0 0 0,-1 1 1,0 1-1,1 1 1,-20-2-1,11 3-6640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10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 79 24575,'-5'1'0,"1"0"0,-1 1 0,0-1 0,1 1 0,-1 0 0,1 0 0,-1 0 0,1 1 0,0-1 0,0 1 0,0 0 0,1 0 0,-1 1 0,0-1 0,1 1 0,0 0 0,-4 6 0,-9 12 0,-23 43 0,36-61 0,-6 17 0,1-1 0,1 1 0,0 1 0,2-1 0,0 1 0,2 0 0,0 0 0,1 0 0,2 0 0,0 1 0,5 32 0,-5-51 0,0 0 0,1-1 0,0 1 0,-1-1 0,1 1 0,0 0 0,1-1 0,-1 0 0,1 1 0,-1-1 0,1 0 0,0 0 0,0 0 0,0 0 0,1 0 0,-1 0 0,1-1 0,0 1 0,-1-1 0,7 4 0,-4-4 0,0 1 0,1-1 0,-1-1 0,1 1 0,-1-1 0,1 0 0,0 0 0,-1-1 0,1 0 0,0 0 0,0 0 0,6-1 0,9-3 0,0-1 0,0 0 0,0-2 0,-1 0 0,0-1 0,20-12 0,57-37 0,-76 45 0,1 1 0,37-12 0,28-15 0,-65 26 0,-1 2 0,0-1 0,-1-1 0,27-23 0,-44 33 0,0 0 0,0-1 0,0 1 0,0-1 0,-1 0 0,1 0 0,-1 0 0,0 0 0,0 0 0,0 0 0,0-1 0,0 1 0,-1-1 0,0 1 0,1-1 0,-1 0 0,0 1 0,-1-1 0,1 0 0,-1 0 0,0 0 0,0 1 0,0-1 0,0 0 0,-1 0 0,1 0 0,-1 1 0,-1-5 0,-2 2 0,1 1 0,-1-1 0,0 1 0,0 0 0,-1 0 0,1 1 0,-1-1 0,0 1 0,0 0 0,-1 0 0,1 1 0,-1 0 0,-11-5 0,8 3 0,0 0 0,0 0 0,0-1 0,-10-10 0,5 6 0,0 0 0,0 1 0,0 1 0,-1 0 0,-1 1 0,1 1 0,-1 0 0,0 1 0,-18-3 0,-33-13 0,52 17-227,1 0-1,-1 1 1,0 1-1,0 0 1,-22 0-1,15 2-6598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13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1 24575,'-8'0'0,"-1"0"0,1 0 0,-1 1 0,1 0 0,-1 1 0,1-1 0,0 2 0,0-1 0,0 1 0,0 1 0,0-1 0,1 1 0,-1 1 0,1-1 0,0 1 0,0 0 0,1 1 0,0 0 0,-9 9 0,6-6 0,0 1 0,1 0 0,0 0 0,-13 22 0,18-25 0,0-1 0,1 1 0,0 0 0,0 0 0,0 0 0,1 0 0,0 0 0,1 0 0,-1 0 0,2 13 0,1-5 0,1-1 0,1 1 0,0-1 0,0 0 0,2 0 0,0-1 0,0 0 0,1 0 0,14 20 0,13 26 0,-32-56 0,-1 0 0,1 0 0,0-1 0,0 1 0,0 0 0,1-1 0,-1 1 0,0-1 0,1 0 0,0 1 0,-1-1 0,1-1 0,0 1 0,0 0 0,0-1 0,0 1 0,1-1 0,-1 0 0,0 0 0,0 0 0,1-1 0,-1 1 0,1-1 0,-1 0 0,0 0 0,1 0 0,-1 0 0,1 0 0,-1-1 0,5-1 0,1 0 0,0-1 0,0 0 0,0-1 0,0 0 0,-1 0 0,1-1 0,-1 0 0,0-1 0,10-9 0,-9 8 0,4-4 0,-1-1 0,0 0 0,0 0 0,13-20 0,-23 29 0,0 1 0,-1-1 0,1 1 0,-1-1 0,0 0 0,1 1 0,-1-1 0,-1 0 0,1 0 0,0 0 0,-1 0 0,1 0 0,-1 0 0,0 0 0,0 0 0,0 0 0,0 0 0,0 0 0,-1 0 0,0 0 0,1 1 0,-1-1 0,0 0 0,0 0 0,-1 0 0,1 1 0,-1-1 0,1 1 0,-1-1 0,0 1 0,0 0 0,-2-3 0,-29-24 0,-1 1 0,-47-31 0,-35-26 0,107 78-227,-1 0-1,0 1 1,-1 0-1,1 0 1,-13-4-1,3 3-6598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14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29 24575,'-2'108'0,"5"118"0,-2-211 0,1 0 0,1-1 0,0 1 0,1-1 0,1 0 0,0 0 0,1-1 0,1 1 0,8 12 0,-9-21 0,0 0 0,1-1 0,0 0 0,-1 0 0,2-1 0,-1 1 0,0-2 0,1 1 0,-1-1 0,1 0 0,0 0 0,-1-1 0,1 0 0,0-1 0,11 0 0,-16-1 0,0-1 0,0 1 0,0-1 0,-1 0 0,1 0 0,-1 0 0,1 0 0,-1-1 0,1 1 0,-1-1 0,0 1 0,0-1 0,-1 0 0,1 1 0,0-1 0,-1 0 0,0 0 0,1 0 0,-1-1 0,0 1 0,-1 0 0,2-5 0,1-9 0,-1 1 0,1-32 0,-3 28 0,-1 0 0,-1 0 0,0 0 0,-2 1 0,0-1 0,-2 1 0,0 0 0,0 1 0,-2-1 0,-1 1 0,0 1 0,-1-1 0,-1 2 0,0-1 0,-1 2 0,-1-1 0,-1 2 0,-19-18 0,27 26 0,0 1 0,0-1 0,-1 1 0,0 0 0,0 1 0,0 0 0,0 0 0,-1 0 0,1 1 0,-1 0 0,0 1 0,0 0 0,0 0 0,0 0 0,0 1 0,0 1 0,-16-1 0,-27 2-1365,28 0-5461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14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53 24575,'-5'0'0,"-11"0"0,0 0 0,0 1 0,0 1 0,-25 5 0,37-5 0,1-1 0,-1 0 0,0 1 0,0-1 0,1 1 0,-1 0 0,1 0 0,0 1 0,-1-1 0,1 1 0,0-1 0,1 1 0,-1 0 0,0 0 0,1 0 0,0 1 0,-1-1 0,1 0 0,1 1 0,-1 0 0,0-1 0,1 1 0,-2 7 0,-6 24 0,-12 71 0,20-97 0,1 0 0,-1-1 0,1 1 0,1 0 0,0 0 0,0-1 0,1 1 0,0-1 0,5 16 0,-4-20 0,0 0 0,0 0 0,0-1 0,0 1 0,0-1 0,1 0 0,-1 0 0,1 0 0,0 0 0,0-1 0,0 1 0,0-1 0,0 0 0,0 0 0,1-1 0,-1 1 0,10 1 0,4 1 0,1-1 0,0-1 0,20 1 0,-34-3 0,-1 0 0,1 0 0,0-1 0,0 1 0,0-1 0,0 0 0,0 0 0,-1-1 0,1 1 0,0-1 0,-1 0 0,0 0 0,1-1 0,-1 1 0,0-1 0,0 0 0,0 0 0,-1 0 0,1-1 0,3-4 0,2-5 0,0-1 0,-2 1 0,0-1 0,0-1 0,4-14 0,-3 9 0,-2 5 0,-1 0 0,-1-1 0,0 1 0,-1-1 0,-1 0 0,0 0 0,-1 0 0,-2-28 0,1 39 0,-1 1 0,1-1 0,-1 0 0,0 0 0,0 1 0,-1-1 0,1 0 0,-1 1 0,0-1 0,0 1 0,-1 0 0,1 0 0,-1 0 0,0 0 0,0 0 0,0 1 0,0-1 0,-1 1 0,0 0 0,1 0 0,-1 0 0,0 0 0,-1 1 0,1-1 0,0 1 0,-1 0 0,1 1 0,-1-1 0,1 1 0,-1 0 0,0 0 0,-6 0 0,-5 0-195,0 1 0,0 0 0,0 1 0,0 1 0,1 1 0,-28 8 0,25-6-6631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16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429 0 24575,'-7'0'0,"-1"1"0,1 0 0,0 0 0,0 0 0,1 1 0,-1 0 0,0 0 0,1 1 0,-1 0 0,1 0 0,0 0 0,-1 1 0,2 0 0,-8 6 0,-4 6 0,0 0 0,-28 38 0,31-35 0,-1-1 0,-32 29 0,34-34 0,1 0 0,0 1 0,1 0 0,0 1 0,1 0 0,-12 24 0,-9 14 0,28-48 0,-1 0 0,2 0 0,-1 0 0,1 0 0,-1 0 0,1 0 0,1 1 0,-1-1 0,1 1 0,0 0 0,0-1 0,1 1 0,-1 0 0,1-1 0,1 1 0,-1 0 0,1 0 0,0-1 0,0 1 0,1-1 0,-1 1 0,5 7 0,-3-7 0,0-1 0,1 0 0,0 0 0,0-1 0,0 1 0,0-1 0,1 0 0,-1 0 0,1 0 0,0-1 0,1 0 0,-1 0 0,0 0 0,1 0 0,0-1 0,-1 0 0,1 0 0,0-1 0,0 1 0,0-1 0,7 0 0,13 1 0,0-1 0,1-1 0,49-6 0,-67 5 0,0-1 0,-1 0 0,1 0 0,0 0 0,-1-1 0,0-1 0,0 1 0,0-1 0,0-1 0,0 1 0,-1-1 0,0-1 0,0 1 0,0-1 0,7-8 0,-12 11 0,0 0 0,0 1 0,-1-1 0,1 0 0,-1 0 0,1 0 0,-1 0 0,0 0 0,0 0 0,-1-1 0,1 1 0,-1 0 0,1 0 0,-1-1 0,0 1 0,0 0 0,0-1 0,-1 1 0,1 0 0,-1 0 0,0 0 0,0-1 0,0 1 0,0 0 0,0 0 0,-1 0 0,1 0 0,-4-3 0,-4-6 0,-1-1 0,-1 2 0,0 0 0,-23-18 0,-4-5 0,-8-9 0,-2 2 0,-2 3 0,-94-57 0,107 69-1365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7:00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24575,'212'14'0,"-178"-15"0,16 0 0,-1 2 0,60 9 0,-74-6-1365,-24-4-5461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17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24575,'1'24'0,"1"-1"0,1 1 0,1-1 0,1 1 0,15 39 0,55 106 0,-66-146-151,-1 0-1,-1 0 0,0 1 0,-2-1 1,-1 1-1,-1 0 0,-1 1 1,-1 25-1,-2-28-6674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29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824 0 24575,'-1'9'0,"0"0"0,-1 0 0,0-1 0,0 1 0,-1-1 0,0 0 0,0 0 0,-5 9 0,-40 64 0,37-63 0,-14 27 0,-31 78 0,41-85 0,-2 0 0,-2-1 0,-32 49 0,24-45 0,-38 79 0,21-35 0,-137 248 0,163-295 0,-21 63 0,28-68 0,-1-1 0,-2-1 0,-21 38 0,19-40 0,1 1 0,1 1 0,-11 36 0,15-38-273,2 0 0,1 1 0,1 0 0,-2 33 0,7-43-6553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34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 61 24575,'-11'0'0,"0"1"0,0 0 0,0 0 0,0 1 0,0 1 0,1 0 0,-1 0 0,1 1 0,0 0 0,0 1 0,0 0 0,0 0 0,1 1 0,0 1 0,0 0 0,0 0 0,1 0 0,0 1 0,1 0 0,0 1 0,0 0 0,1 0 0,0 0 0,0 1 0,1 0 0,1 0 0,-1 0 0,2 0 0,-1 1 0,1 0 0,1-1 0,-2 16 0,7 206 0,-3-229 0,0 1 0,1-1 0,-1 1 0,1-1 0,0 1 0,0-1 0,0 0 0,0 1 0,0-1 0,1 0 0,-1 0 0,1 0 0,0 0 0,0 0 0,0 0 0,0-1 0,1 1 0,-1-1 0,1 1 0,0-1 0,-1 0 0,1 0 0,0 0 0,0 0 0,1-1 0,-1 1 0,0-1 0,0 0 0,1 0 0,-1 0 0,1 0 0,-1 0 0,0-1 0,1 0 0,-1 1 0,1-1 0,0-1 0,6 0 0,2-1 0,1 0 0,-1-1 0,0 0 0,0-1 0,0-1 0,0 0 0,-1 0 0,0-1 0,18-12 0,-8 1 0,-1 0 0,-1-1 0,-1 0 0,0-2 0,-2 0 0,0-1 0,14-25 0,-25 34 0,-1-1 0,0 0 0,0 0 0,-1 0 0,-1 0 0,0 0 0,-1-1 0,0 1 0,-1-1 0,-1 1 0,0-1 0,-1 1 0,0 0 0,-1 0 0,-6-16 0,3 20 0,0 0 0,-1 1 0,1 0 0,-2 0 0,1 1 0,-1 0 0,0 0 0,-1 1 0,0 0 0,-17-9 0,-9-8 0,-16-11-1365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35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1 24575,'-2'4'0,"1"0"0,-1 1 0,0-1 0,0 0 0,-1 0 0,1-1 0,-1 1 0,0 0 0,0-1 0,0 0 0,0 0 0,-7 5 0,-7 9 0,-6 13 0,1 0 0,1 2 0,2 0 0,2 1 0,0 1 0,3 0 0,-20 66 0,34-98 0,-1 0 0,1 0 0,-1 1 0,1-1 0,-1 0 0,1 0 0,0 0 0,0 1 0,0-1 0,1 0 0,-1 0 0,0 0 0,1 1 0,0-1 0,-1 0 0,1 0 0,0 0 0,0 0 0,0 0 0,0 0 0,0 0 0,2 1 0,0 0 0,0-1 0,-1 0 0,1 0 0,0 0 0,0 0 0,1-1 0,-1 1 0,0-1 0,1 0 0,-1 0 0,0 0 0,7 0 0,8 1 0,0-1 0,1-1 0,-1-1 0,23-3 0,-33 2 0,0-1 0,0 1 0,0-2 0,-1 1 0,1-1 0,-1 0 0,0 0 0,9-7 0,28-16 0,-40 26 0,0-1 0,0 0 0,-1 0 0,1 0 0,-1 0 0,1-1 0,-1 0 0,0 1 0,0-1 0,0 0 0,0-1 0,-1 1 0,1 0 0,3-7 0,-4 3 0,1 0 0,-1 0 0,-1 0 0,0 0 0,0 0 0,0-1 0,-1-13 0,1 11 0,-1-1 0,-1 1 0,0-1 0,0 1 0,-1-1 0,0 1 0,-1 0 0,0 0 0,-1 0 0,0 0 0,0 1 0,-1-1 0,-1 1 0,1 0 0,-1 1 0,-1-1 0,-8-8 0,-5-8 36,17 20-269,-1 0-1,0 0 1,0 0-1,0 0 0,-10-7 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35.9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0 24575,'-1'20'0,"-1"-1"0,-8 34 0,6-32 0,0 0 0,-1 24 0,4-16 0,0-1 0,-12 56 0,11-77 0,0-1 0,1 1 0,0 0 0,0 0 0,1 0 0,0 0 0,0-1 0,0 1 0,1 0 0,2 8 0,-2-13 0,0 0 0,0 1 0,0-1 0,1 0 0,-1 0 0,1 0 0,-1 0 0,1 0 0,0 0 0,0 0 0,0-1 0,0 1 0,0-1 0,0 1 0,0-1 0,0 0 0,1 0 0,-1 0 0,0 0 0,1 0 0,-1 0 0,1-1 0,-1 1 0,1-1 0,-1 0 0,1 1 0,0-1 0,-1-1 0,6 1 0,2-2 0,0 1 0,1-2 0,-1 1 0,0-1 0,0-1 0,0 0 0,-1 0 0,1-1 0,-1 0 0,16-12 0,9-9 0,37-37 0,37-34 0,-106 96 0,-1 0 0,1 0 0,-1 0 0,1-1 0,-1 1 0,0 0 0,0-1 0,0 1 0,1-1 0,-1 1 0,-1-1 0,1 1 0,0-1 0,0 0 0,-1 1 0,1-1 0,-1 0 0,1 0 0,-1 0 0,0 1 0,1-1 0,-1 0 0,0 0 0,-1 0 0,1 0 0,0 1 0,0-1 0,-1 0 0,1 0 0,-1 1 0,1-1 0,-1 0 0,0 0 0,0 1 0,0-1 0,0 1 0,0-1 0,0 1 0,0-1 0,0 1 0,0 0 0,-1-1 0,-1 0 0,-3-3 0,0 1 0,0 0 0,0 1 0,-1-1 0,1 1 0,-1 0 0,0 1 0,0 0 0,-10-2 0,-23-4-42,-54-7-1281,73 15-5503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36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436 1 24575,'-8'0'0,"0"1"0,1 0 0,-1 1 0,0-1 0,1 1 0,-1 1 0,1-1 0,0 1 0,0 1 0,0-1 0,-10 9 0,-4 3 0,1 1 0,-21 23 0,28-24 0,1 0 0,0 1 0,-16 31 0,11-18 0,-4 1-273,-2 0 0,0-2 0,-2-1 0,-39 34 0,47-47-6553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36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24575,'14'-1'0,"1"0"0,-1 2 0,0-1 0,1 2 0,-1-1 0,0 2 0,0 0 0,0 1 0,-1 0 0,1 1 0,24 13 0,-14-4 0,-5-3 0,1 0 0,-1 1 0,-1 1 0,0 1 0,-1 0 0,25 29 0,53 52 0,-81-80-1365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42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523 1 24575,'1'18'0,"1"1"0,9 36 0,-7-35 0,0 0 0,1 27 0,-6-26 0,0 0 0,-2 1 0,0-1 0,-1 0 0,-2-1 0,0 1 0,-1-1 0,-1 0 0,-1-1 0,0 0 0,-22 32 0,-48 94 0,40-69 0,15-27 0,-46 68 0,-35 65 0,82-145 0,2 0 0,-17 41 0,-15 30 0,44-92-1365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43.3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464 37 24575,'-14'2'0,"0"1"0,0 0 0,1 1 0,-1 1 0,1 0 0,-23 13 0,3-4 0,9-2 0,0 1 0,1 1 0,1 1 0,0 1 0,-36 33 0,41-34 0,3-2 0,0 0 0,1 1 0,1 0 0,0 1 0,-20 33 0,28-42 0,1 1 0,0-1 0,0 0 0,0 1 0,1 0 0,0 0 0,1-1 0,-1 1 0,1 0 0,0 0 0,1 1 0,0-1 0,0 0 0,0 0 0,1 0 0,0 0 0,1 0 0,-1 0 0,5 9 0,-5-13 0,1 0 0,1 1 0,-1-1 0,0-1 0,1 1 0,0 0 0,-1-1 0,1 1 0,0-1 0,0 0 0,0 0 0,1 0 0,-1 0 0,0 0 0,1-1 0,-1 0 0,1 1 0,0-1 0,-1-1 0,1 1 0,0 0 0,-1-1 0,1 0 0,0 0 0,0 0 0,0 0 0,-1-1 0,8-1 0,-2 0 0,0 1 0,-1-2 0,1 1 0,0-1 0,-1 0 0,0-1 0,0 0 0,0-1 0,0 1 0,-1-1 0,8-7 0,-1-4 0,-1 0 0,0-1 0,14-24 0,-6 8 0,-14 21 0,0 0 0,-1 0 0,0-1 0,0 0 0,-2 0 0,0 0 0,3-15 0,-5 21 0,-1-1 0,0 0 0,-1 0 0,1 0 0,-2 1 0,1-1 0,-1 0 0,0 0 0,-1 0 0,0 1 0,0-1 0,0 1 0,-7-12 0,2 7-105,-1 1 0,-1 0 0,0 1 0,-1 0 0,0 0 0,0 1 0,-1 0 0,0 1 0,-1 0 0,1 1 0,-2 0 0,-12-5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43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309 0 24575,'-5'2'0,"0"0"0,1 1 0,-1 0 0,0-1 0,1 1 0,-1 1 0,1-1 0,0 1 0,0 0 0,0-1 0,-5 9 0,-1-1 0,-98 115 0,82-93 0,5-7 0,7-9 0,0 0 0,1 1 0,-15 28 0,25-41 0,1 0 0,0 0 0,0 0 0,0 0 0,0 1 0,1-1 0,0 1 0,0-1 0,1 1 0,-1-1 0,1 1 0,1-1 0,-1 1 0,1-1 0,0 1 0,0-1 0,0 0 0,4 11 0,-2-13 0,-1 0 0,1 1 0,-1-1 0,1 0 0,0 0 0,0 0 0,0-1 0,1 1 0,-1-1 0,1 0 0,-1 1 0,1-2 0,0 1 0,0 0 0,-1-1 0,1 0 0,0 0 0,0 0 0,1 0 0,-1 0 0,0-1 0,0 0 0,0 0 0,0 0 0,6-1 0,0 0 0,-1 0 0,1 0 0,0-1 0,-1 0 0,1-1 0,-1 0 0,0 0 0,0-1 0,16-9 0,-15 5 0,1-1 0,-1-1 0,-1 1 0,0-2 0,0 1 0,-1-1 0,0-1 0,-1 1 0,0-1 0,-1-1 0,-1 1 0,0-1 0,0 0 0,-1 0 0,-1 0 0,0-1 0,-1 1 0,0-1 0,-1 1 0,-1-1 0,0 0 0,-1 0 0,0 1 0,-1-1 0,-4-13 0,4 21-72,-1 0 1,1 1-1,-1-1 0,-1 0 0,1 1 0,-1-1 0,1 1 0,-1 0 1,-1 0-1,1 1 0,-1-1 0,0 1 0,0 0 0,0 1 0,-1-1 1,1 1-1,-1 0 0,-8-4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7:20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124 723 24575,'-3'1'0,"1"-1"0,-1 1 0,1 0 0,0-1 0,0 1 0,-1 0 0,1 1 0,0-1 0,0 0 0,0 0 0,0 1 0,0 0 0,0-1 0,1 1 0,-1 0 0,0 0 0,1 0 0,-1 0 0,1 0 0,0 0 0,-2 3 0,-23 56 0,20-45 0,-4 12 0,1 0 0,1 1 0,-8 55 0,14-61 0,0-1 0,1 1 0,2 0 0,5 41 0,-5-62 0,0 1 0,1-1 0,-1 0 0,1 0 0,-1 0 0,1 0 0,-1 0 0,1-1 0,0 1 0,0-1 0,0 1 0,0-1 0,0 1 0,1-1 0,-1 0 0,0 0 0,1 0 0,-1 0 0,0-1 0,1 1 0,-1-1 0,1 1 0,-1-1 0,1 0 0,-1 0 0,4 0 0,15 1 0,-1-2 0,24-3 0,-30 3 0,-8 0 0,-1 0 0,1-1 0,0 1 0,-1-1 0,0-1 0,1 1 0,-1-1 0,0 1 0,0-2 0,0 1 0,-1 0 0,1-1 0,-1 0 0,0 0 0,0 0 0,0-1 0,0 1 0,-1-1 0,0 0 0,0 0 0,0 0 0,3-9 0,1-5 0,0 0 0,-1 0 0,0-1 0,-2 1 0,2-27 0,0-42 0,-7-113 0,-1 68 0,0 93 0,-2 1 0,-12-57 0,0 10 0,12 38 0,2 0 0,4-48 0,0 13 0,-15 129 0,11 63 0,3-62 0,-8 67 0,3-72 0,1 45 0,3-45 0,-7 48 0,-6 69 0,9-104 0,3-36 0,-2 21 0,3 60 0,1-91 0,-1 1 0,2-1 0,-1 1 0,1-1 0,1 0 0,-1 0 0,2 0 0,-1 0 0,1 0 0,1-1 0,-1 0 0,7 9 0,-6-13 0,-1-1 0,1 0 0,-1 0 0,1 0 0,0-1 0,0 1 0,0-1 0,0 0 0,1-1 0,-1 1 0,0-1 0,1 0 0,9 0 0,0 1 0,-1-2 0,1 1 0,0-2 0,14-2 0,-12-1 0,0 0 0,0-2 0,-1 0 0,0 0 0,30-18 0,-9 0 0,40-31 0,-15 2 0,74-82 0,-88 85 0,0 10-1365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44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464 2 24575,'-15'0'0,"2"-1"0,0 1 0,1 0 0,-1 1 0,0 0 0,1 1 0,-1 0 0,1 1 0,-1 1 0,1-1 0,-22 12 0,2 3 0,0-1 0,1 1 0,0 1 0,-43 37 0,66-48 0,0 0 0,0 0 0,1 1 0,0 0 0,1 0 0,0 0 0,0 1 0,1 0 0,1 0 0,-1 0 0,1 1 0,1-1 0,0 1 0,1 0 0,-3 21 0,5-26 0,-1-1 0,1 1 0,0 0 0,0 0 0,0-1 0,1 1 0,0 0 0,0-1 0,0 1 0,1-1 0,0 1 0,0-1 0,0 0 0,1 0 0,0 0 0,0 0 0,0 0 0,0 0 0,1-1 0,0 0 0,0 0 0,0 0 0,0 0 0,1 0 0,-1-1 0,1 0 0,0 0 0,0 0 0,0-1 0,1 1 0,-1-1 0,0 0 0,12 1 0,3 1 0,0-1 0,1-1 0,0-2 0,-1 1 0,1-2 0,0-1 0,-1-1 0,0 0 0,33-11 0,-48 11 0,1 0 0,-1 0 0,0-1 0,0 1 0,0-1 0,0-1 0,-1 1 0,1-1 0,-1 1 0,0-1 0,-1 0 0,1-1 0,-1 1 0,0 0 0,0-1 0,-1 0 0,0 0 0,3-10 0,-3 8 0,0-1 0,0 1 0,0-1 0,-1 0 0,-1 0 0,0 0 0,0 0 0,0 0 0,-1 0 0,-1 0 0,1 1 0,-5-13 0,-4-2 0,-2 1 0,0 0 0,-1 1 0,-29-36 0,29 45-1365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3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24575,'8'1'0,"0"0"0,0 0 0,1 1 0,14 5 0,23 4 0,43 2 0,-53-6 0,72 3 0,352-12-1365,-438 2-5461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3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 24575,'1'83'0,"-3"91"0,-10-105 0,8-49 0,0-1 0,-1 27 0,5 30-1365,0-54-5461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4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24575,'14'1'0,"0"0"0,-1 1 0,1 1 0,0 0 0,-1 0 0,21 10 0,6 0 0,16 5-341,1-3 0,0-3-1,80 7 1,-116-18-6485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4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24575,'-2'108'0,"5"119"0,9-142 0,-7-52 0,3 54 0,-8-62-1365,0-3-5461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4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24575,'4'0'0,"6"0"0,6 0 0,4 0 0,3 0 0,3 0 0,0 0 0,1 0 0,-1 0 0,1 0 0,-1 0 0,0 0 0,-4 0-8191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5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24575,'1'11'0,"1"0"0,0 0 0,1 0 0,0-1 0,0 0 0,1 1 0,6 10 0,12 39 0,2-2 0,-19-50 0,0 1 0,-1 1 0,-1-1 0,0 0 0,4 16 0,-5-6-151,0 0-1,-1 0 0,-2 0 0,1 0 1,-2 0-1,-1 0 0,0-1 1,-7 20-1,5-20-6674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5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24575,'5'0'0,"5"0"0,6 0 0,4 0 0,3 0 0,2 0 0,2 0 0,-1 0 0,1 0 0,-5 0-8191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6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24575,'1'0'0,"1"0"0,-1 1 0,0-1 0,0 1 0,0 0 0,0-1 0,0 1 0,0 0 0,0 0 0,0-1 0,0 1 0,0 0 0,-1 0 0,1 0 0,0 0 0,0 0 0,-1 0 0,1 0 0,-1 0 0,1 1 0,-1-1 0,1 0 0,-1 0 0,0 0 0,0 0 0,1 1 0,-1 1 0,5 39 0,-5-37 0,2 292 64,-4-154-1493,2-121-5397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6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 24575,'4'0'0,"6"0"0,6 0 0,4 0 0,3 0 0,2 0 0,2 0 0,-1 0 0,1 0 0,0 0 0,-5-4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3:35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24575,'3'0'0,"0"1"0,-1 0 0,1-1 0,-1 1 0,1 0 0,-1 1 0,1-1 0,-1 0 0,0 1 0,0-1 0,0 1 0,0-1 0,0 1 0,0 0 0,0 0 0,0 0 0,-1 0 0,1 1 0,-1-1 0,1 0 0,-1 0 0,0 1 0,0-1 0,1 4 0,5 12 0,-1 0 0,5 25 0,-7-24 0,39 161 0,-42-150 0,-2-26 0,1 0 0,0 0 0,0 1 0,0-1 0,1 0 0,-1 0 0,1 0 0,0 0 0,0 0 0,0 0 0,1 0 0,2 4 0,-2-11 0,1 0 0,-1 0 0,0-1 0,0 1 0,0-1 0,0 0 0,0 0 0,-1 0 0,2-4 0,2-12 0,1 0 0,1 0 0,11-22 0,-14 33 0,1 1 0,1 0 0,-1 0 0,1 0 0,0 1 0,1 0 0,0 0 0,0 1 0,9-7 0,16-8-1365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7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24575,'1'1'0,"1"-1"0,-1 1 0,0-1 0,0 1 0,0 0 0,0-1 0,0 1 0,0 0 0,0 0 0,0-1 0,0 1 0,-1 0 0,1 0 0,0 0 0,0 0 0,-1 0 0,1 0 0,-1 0 0,1 0 0,-1 1 0,1-1 0,-1 0 0,0 0 0,1 0 0,-1 1 0,0-1 0,0 2 0,5 39 0,-5-37 0,2 291 0,-3-151 0,0-132 12,-1 1-1,0 0 1,-6 19-1,1 0-1422,4-14-5415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7.8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24575,'0'1'0,"1"0"0,-1 0 0,1 0 0,-1 1 0,1-1 0,0 0 0,0 0 0,-1 0 0,1 0 0,0 0 0,0 0 0,0-1 0,0 1 0,0 0 0,0 0 0,0-1 0,1 1 0,-1-1 0,0 1 0,2 0 0,31 12 0,-25-10 0,17 4-9,1-1 0,-1-2 0,1-1 0,0-1 0,0-1 0,0-1 0,28-4 0,25 1-1284,-58 3-5533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8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1 24575,'1'0'0,"0"1"0,0-1 0,1 1 0,-1-1 0,0 1 0,0 0 0,0-1 0,0 1 0,0 0 0,0 0 0,-1-1 0,1 1 0,0 0 0,0 0 0,0 0 0,-1 0 0,1 0 0,-1 0 0,1 0 0,-1 1 0,1-1 0,-1 0 0,1 0 0,-1 0 0,0 0 0,0 1 0,0 1 0,5 39 0,-4-37 0,-2 12 0,0 1 0,-1-1 0,0 1 0,-8 22 0,0 8 0,-12 52 0,13-69 0,2 1 0,2 0 0,-4 54 0,10-9-1365,-1-55-5461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8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24575,'44'2'0,"53"9"0,-54-5 0,57 1 0,130-8-1365,-208 1-5461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9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1 24575,'1'1'0,"1"-1"0,0 1 0,-1 0 0,1 0 0,-1 0 0,1 0 0,-1 0 0,1 1 0,-1-1 0,0 0 0,1 1 0,-1-1 0,0 0 0,0 1 0,0 0 0,0-1 0,0 3 0,15 31 0,-12-22 0,-1 1 0,0 0 0,-1 0 0,0 0 0,-1 0 0,-1 0 0,-3 26 0,0-14 0,-2 1 0,-1-1 0,-11 30 0,-4-9 0,-4 14 0,11 0-61,6-24-373,-2 0-1,-19 46 0,22-66-6391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9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24575,'694'0'-1365,"-672"0"-5461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9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24575,'20'54'0,"-14"1"0,-2 0 0,-6 105 0,-1-46 0,3-104-107,1-3 10,-1 0 1,1-1-1,-2 1 0,1 0 0,-1 0 0,0-1 1,-1 1-1,1-1 0,-1 1 0,0-1 1,-1 1-1,-6 10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0.2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24575,'5'1'0,"1"0"0,-1 1 0,1 0 0,-1 0 0,0 0 0,0 1 0,7 3 0,15 8 0,8-3 0,0 0 0,1-3 0,65 8 0,-30-5 0,-45-6 0,1-2 0,28 1 0,-30-4-1365,-3 0-5461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0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1 24575,'-2'30'0,"0"-1"0,-9 40 0,5-38 0,-2 65 0,6-67 0,0-1 0,-7 31 0,-18 94 0,17-94 4,7-41-278,0 0 0,-1-1 1,0 1-1,-9 19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1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24575,'0'668'-1365,"0"-646"-5461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3:35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24575,'2'1'0,"-1"-1"0,0 1 0,1 0 0,-1 0 0,0 0 0,0 1 0,0-1 0,0 0 0,0 0 0,0 0 0,0 1 0,0-1 0,-1 0 0,1 1 0,0-1 0,-1 1 0,1-1 0,0 3 0,9 29 0,0 33 0,-10-53 0,2-1 0,-1 0 0,2 0 0,-1 0 0,6 14 0,6 10 0,-2 0 0,10 55 0,-18-24-1365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1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53 24575,'91'2'0,"101"-5"0,-63-21 0,-27 11 0,-67 7 0,59-2 0,-44 8-1365,-28 0-5461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3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24575,'19'1'0,"-1"1"0,37 9 0,-35-7 0,0 0 0,27 1 0,291-4 85,-162-2-1535,-154 1-5376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4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24575,'1'13'0,"0"-1"0,1 0 0,6 21 0,3 22 0,-8-34 0,1 0 0,1-1 0,11 29 0,-8-26 0,-1 0 0,5 30 0,-2-4-639,20 64 0,-29-112 552,4 17-6739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4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86 24575,'91'1'0,"101"-3"0,-171-1 0,1-1 0,-1-2 0,21-7 0,-24 7 0,-1 1 0,1 0 0,1 1 0,33-2 0,-30 6-117,-6 0-39,0 0 0,0-1 0,0 0 0,0-1 0,-1-1 0,1 0 0,27-11 0,-27 5-6670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5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24575,'0'540'0,"1"-519"0,1 0 0,11 40 0,-3-10 0,1-12-1365,-5-22-5461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5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24575,'57'2'0,"78"13"0,-121-13 0,101 5 0,-85-7 0,0 2 0,-1 1 0,35 7 0,-42-6-341,0-1 0,1 0-1,26-2 1,-27-1-6485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6.1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24575,'1'11'0,"0"0"0,1 0 0,1-1 0,0 1 0,0-1 0,8 17 0,12 41 0,-17-16 0,-3 0 0,-5 93 0,-1-38 0,3 405-1365,0-490-5461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6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24575,'29'3'0,"1"2"0,-1 1 0,-1 1 0,1 1 0,-1 2 0,40 20 0,-50-22 0,0-2 0,1 1 0,0-2 0,26 4 0,-21-4 44,43 14 0,-48-12-407,0-2 0,0 0-1,37 4 1,-33-8-6463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7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 24575,'-2'0'0,"1"1"0,0-1 0,0 1 0,0-1 0,0 1 0,0-1 0,0 1 0,0 0 0,0 0 0,0 0 0,0-1 0,1 1 0,-1 0 0,0 0 0,0 0 0,1 0 0,-1 0 0,1 0 0,-1 0 0,1 1 0,-1-1 0,1 0 0,0 0 0,-1 0 0,1 0 0,0 1 0,0 1 0,-5 39 0,5-37 0,-4 80 0,8 116 0,3-158 0,2 1 0,2-1 0,29 73 0,-2-4 0,-15-39 0,28 111 0,-47-165 28,1-1-1,11 24 1,-11-28-270,0-1 1,0 1 0,-1 0 0,-1 0-1,2 17 1,-4-10-6585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8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24575,'4'0'0,"6"0"0,6 0 0,4 0 0,4 0 0,1 0 0,1 0 0,1 0 0,0 0 0,-1 0 0,1 0 0,-1 0 0,0 0 0,-5 0-8191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3:36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24575,'2'7'0,"-1"1"0,1-1 0,1 1 0,-1-1 0,1 0 0,1 0 0,6 11 0,4 10 0,41 139 0,-53-163 0,-1-1 0,1 0 0,-1 1 0,1-1 0,0 0 0,0 0 0,0 0 0,1 0 0,-1 0 0,1-1 0,3 4 0,-5-5 0,0-1 0,-1 0 0,1 1 0,0-1 0,-1 0 0,1 0 0,0 1 0,-1-1 0,1 0 0,0 0 0,-1 0 0,1 0 0,0 0 0,-1 0 0,1 0 0,0 0 0,0 0 0,-1 0 0,1 0 0,0 0 0,-1-1 0,1 1 0,1-1 0,-1 0 0,0 0 0,1 0 0,-1 0 0,0 0 0,0-1 0,0 1 0,0 0 0,0-1 0,0 1 0,0-1 0,0 0 0,-1 1 0,1-1 0,0-1 0,13-41 0,-8 22 0,2 1 0,12-26 0,-16 40-98,0-3-83,1 0 0,1 1 0,-1-1 0,2 1 0,-1 1 0,13-13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8.6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1 24575,'1'15'0,"1"1"0,0-1 0,6 20 0,5 36 0,-9 13 0,-9 117 0,-7-132 0,8-51 0,0 1 0,-2 29 0,-6 62 0,6-76 0,-1 52 0,6-70 44,-1 0-1,-7 30 0,-1 7-1538,8-33-5331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9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24575,'0'1'0,"1"0"0,-1 0 0,1 0 0,-1 0 0,1 0 0,0 0 0,-1 0 0,1 0 0,0 0 0,0 0 0,0 0 0,0 0 0,-1 0 0,1-1 0,0 1 0,0 0 0,0-1 0,1 1 0,-1-1 0,0 1 0,0-1 0,0 1 0,0-1 0,0 0 0,1 0 0,-1 1 0,2-1 0,39 4 0,-37-3 0,64 2 0,97-7 0,-98-8 0,-48 8 0,-1 0 0,27-1 0,185 6-1365,-209-1-5461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9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0 24575,'0'515'0,"-1"-496"0,-1-1 0,-8 37 0,5-35 0,1 0 0,-1 27 0,5 3-1365,0-28-5461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0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24575,'16'1'0,"-1"0"0,1 2 0,19 4 0,36 5 0,22 2 0,-66-9 0,0-1 0,33 1 0,324-6-1365,-362 1-5461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0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24575,'1'8'0,"1"0"0,0 1 0,0-1 0,1 0 0,-1 0 0,7 11 0,3 12 0,-7-16 0,10 25 0,-2 1 0,-3 0 0,0 1 0,-3 0 0,4 75 0,-12-89-111,0-13-98,0 0 0,2 0 0,0-1 0,0 1 0,7 27 0,-2-26-6617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1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 24575,'1'-2'0,"-1"-1"0,1 1 0,-1-1 0,1 1 0,0 0 0,0-1 0,0 1 0,0 0 0,0 0 0,0 0 0,0 0 0,1 0 0,-1 0 0,1 0 0,0 0 0,0 0 0,-1 1 0,1-1 0,0 1 0,0-1 0,1 1 0,-1 0 0,0 0 0,0 0 0,1 0 0,-1 0 0,0 1 0,1-1 0,-1 1 0,0-1 0,1 1 0,2 0 0,15-2 0,-1 0 0,1 2 0,21 1 0,-19 0 0,123-2 0,97 4 0,-217 1-1365,-3 2-5461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1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24575,'0'565'-1365,"0"-543"-5461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2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 24575,'60'0'0,"-20"2"0,-1-3 0,0 0 0,77-15 0,-89 11 0,1 1 0,0 2 0,55 1 0,-53 3 0,0-3 0,-1 0 0,39-8 0,-35 4 0,1 1 0,34 0 0,2 1 0,-49-1-1365,-5-2-5461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2.5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24575,'1'0'0,"1"1"0,-1 0 0,0-1 0,0 1 0,0 0 0,0-1 0,0 1 0,0 0 0,0 0 0,0 0 0,0 0 0,0 0 0,-1 0 0,1 0 0,0 0 0,-1 0 0,1 0 0,-1 1 0,2 1 0,11 31 0,-10-24 0,8 20 0,-2 1 0,-2 0 0,0 0 0,-2 1 0,1 33 0,-6 166 0,-3-102 0,1-92-273,-2 1 0,-1-1 0,-2 0 0,-17 53 0,19-73-6553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2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24575,'36'0'0,"1"-1"0,0 2 0,1 1 0,56 12 0,-49-7 0,0-2 0,0-2 0,1-2 0,45-5 0,12 2 0,-78 2-1365,-3 0-5461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3:37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24575,'46'-1'0,"42"0"0,-81 2 0,1-1 0,-1 2 0,1-1 0,-1 1 0,0 0 0,0 0 0,1 1 0,11 6 0,-16-6 0,1 1 0,0-1 0,-1 1 0,0 0 0,1 0 0,-2 0 0,1 0 0,0 0 0,-1 1 0,0-1 0,0 1 0,0 0 0,1 5 0,1 3 0,-1 0 0,0 0 0,1 24 0,-4-29 0,0 0 0,-1 0 0,0 0 0,0 0 0,0-1 0,-1 1 0,-1 0 0,1-1 0,-1 1 0,0-1 0,-1 0 0,-7 12 0,-4 1 0,-1 0 0,-32 29 0,29-29 0,-32 39 0,50-59 0,0 1 0,1 0 0,-1-1 0,1 1 0,-1 0 0,1 0 0,-1 0 0,1-1 0,-1 1 0,1 0 0,0 0 0,-1 0 0,1 0 0,0 0 0,0 0 0,0 0 0,0 0 0,0 0 0,0-1 0,0 1 0,0 0 0,0 0 0,0 0 0,0 0 0,1 0 0,-1 0 0,0 0 0,1 0 0,0 0 0,0 1 0,0-1 0,1 0 0,-1 0 0,1 0 0,0 0 0,-1 0 0,1 0 0,0-1 0,0 1 0,-1 0 0,1-1 0,0 1 0,3-1 0,11 2 0,0-1 0,28-2 0,-33 0 0,61 0-1365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3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0 24575,'-2'83'0,"-16"118"0,8-137 0,-21 77 0,25-115 0,1-1 0,-2 52 0,5-47 0,-10 53 0,7-54-125,1 2 0,2-1 1,2 48-1,0-52-741,0-4-5960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5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26 968 24575,'-1'0'0,"-1"-1"0,1 1 0,0-1 0,0 0 0,-1 0 0,1 1 0,0-1 0,0 0 0,0 0 0,0 0 0,0 0 0,0 0 0,1 0 0,-1 0 0,0-1 0,0 1 0,1 0 0,-1 0 0,1-1 0,-1 1 0,1 0 0,-1 0 0,1-1 0,0 1 0,0-1 0,0 1 0,-1-2 0,-2-39 0,3 38 0,1-1 0,-1 1 0,1 0 0,0 0 0,0 0 0,0 0 0,1 0 0,-1 0 0,1 0 0,0 1 0,0-1 0,0 1 0,1-1 0,4-5 0,3 0 0,0 0 0,0 1 0,16-10 0,20-17 0,-32 24 0,0 1 0,1 0 0,0 1 0,0 1 0,1 1 0,25-9 0,12-7 0,98-33 0,-12 6 0,108-54 0,-14 28 0,-67 29 0,31-9 0,-82 24 0,-32 10 0,123-29 0,-157 38 0,-34 10 0,1-1 0,-1-1 0,0 0 0,24-14 0,-23 12 0,-1 1 0,1 0 0,0 1 0,0 0 0,20-2 0,-17 4 0,-1-2 0,1 0 0,29-12 0,59-24-1365,-90 34-5461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5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24575,'0'31'0,"1"-1"0,2 1 0,8 40 0,50 229 0,-51-253 0,-4-21 0,-2-1 0,0 2 0,0 27 0,-4 22-1365,-1-53-5461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6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 24575,'40'39'0,"77"85"0,-91-92 0,-2 1 0,27 48 0,-49-77 0,1-1 0,-1 1 0,1-1 0,0 0 0,0 1 0,0-1 0,0-1 0,0 1 0,1 0 0,-1-1 0,1 1 0,0-1 0,0 0 0,-1 0 0,1-1 0,1 1 0,-1-1 0,4 1 0,-5-2 0,-1 0 0,0 1 0,0-1 0,0 0 0,1-1 0,-1 1 0,0 0 0,0-1 0,0 1 0,0-1 0,0 0 0,1 0 0,-1 1 0,-1-1 0,1-1 0,0 1 0,0 0 0,0 0 0,0-1 0,-1 1 0,1-1 0,-1 1 0,1-1 0,-1 0 0,0 0 0,1 1 0,-1-1 0,0 0 0,0 0 0,0 0 0,-1 0 0,1-1 0,0 1 0,-1 0 0,0 0 0,1-3 0,4-21 0,2 1 0,0-1 0,18-37 0,-20 52 0,0 1 0,1 0 0,1 0 0,-1 1 0,2 0 0,-1 0 0,1 1 0,1 0 0,-1 0 0,17-11 0,6-5 0,-26 19 0,1 0 0,0 0 0,0 1 0,14-8 0,-16 10 0,4-2 0,0 0 0,1 1 0,0 0 0,0 0 0,17-3 0,-24 6 0,1 0 0,-1 0 0,1 0 0,0 0 0,-1 1 0,1-1 0,-1 1 0,1 0 0,-1-1 0,1 1 0,-1 0 0,1 1 0,-1-1 0,0 0 0,0 1 0,0-1 0,0 1 0,0-1 0,0 1 0,0 0 0,0 0 0,0 0 0,-1 0 0,1 0 0,1 5 0,12 22 0,-1 1 0,-2 0 0,10 37 0,-10-29 0,47 125 0,-54-137 0,-1 0 0,-1 0 0,-1 0 0,-1 0 0,-1 0 0,-6 38 0,2-43-1365,-2-5-5461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8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24575,'1'0'0,"0"1"0,0-1 0,0 1 0,0-1 0,0 1 0,0 0 0,0-1 0,0 1 0,0 0 0,0 0 0,0 0 0,0 0 0,0-1 0,-1 1 0,1 0 0,0 0 0,-1 1 0,1-1 0,-1 0 0,1 0 0,-1 0 0,1 0 0,-1 0 0,0 1 0,0-1 0,0 0 0,1 2 0,3 39 0,-3-37 0,-2 274 0,3 36 0,7-264-1365,-3-29-5461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8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24575,'29'1'0,"0"2"0,40 8 0,-38-6 0,15 0-16,0-2 1,68-3-1,-42-2-1302,-50 2-5508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9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432 1 24575,'20'1'0,"0"1"0,0 1 0,20 6 0,13 2 0,78 15 0,-123-25 0,-1 0 0,1 1 0,-1-1 0,1 2 0,-1-1 0,0 1 0,0 0 0,0 0 0,0 1 0,0 0 0,6 6 0,-9-7 0,-1 1 0,1 0 0,-1 0 0,0 0 0,0 0 0,-1 1 0,1-1 0,-1 1 0,0-1 0,0 1 0,0 0 0,-1 0 0,0 0 0,0 0 0,0 0 0,-1 0 0,1 9 0,-1-6 0,0 0 0,0 0 0,-1 0 0,0 0 0,0 0 0,-1-1 0,0 1 0,0 0 0,-1-1 0,0 1 0,-7 12 0,3-11 0,1-1 0,-1 0 0,-1 0 0,0 0 0,0-1 0,0 0 0,-1 0 0,-11 6 0,-268 147 0,97-58 0,130-70 0,-41 25 0,90-50 0,2 1 0,-1 0 0,1 1 0,0 0 0,1 1 0,-12 15 0,19-23 0,1-1 0,-1 1 0,1 0 0,0 0 0,0 0 0,0 0 0,0 0 0,0 0 0,0 0 0,0 0 0,1 0 0,-1 0 0,1 1 0,-1-1 0,1 0 0,0 0 0,0 0 0,0 1 0,0-1 0,0 0 0,1 0 0,0 4 0,1-4 0,-1 0 0,1 0 0,-1 0 0,1 0 0,0 0 0,-1-1 0,1 1 0,0-1 0,0 1 0,1-1 0,-1 1 0,0-1 0,0 0 0,1 0 0,-1 0 0,4 0 0,10 3 0,-1-1 0,1-1 0,0 0 0,29-1 0,142-21 0,-165 17 0,51-7 0,3 0 0,123-33 0,-173 37 0,-1 1 0,1 1 0,-1 2 0,29 0 0,6-1 0,-38 0 33,0-1-1,0-1 1,22-8-1,-21 6-530,0 1-1,27-4 1,-30 8-6328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9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24575,'617'0'0,"-596"2"0,-1 1 0,0 0 0,1 2 0,-2 0 0,33 14 0,0-1 0,-42-15 0,210 72 0,-115-24 0,-40-21 0,70 45 0,60 41 0,-138-77 0,3 4 0,73 37 0,-44-22 0,-65-41 0,47 27 0,-58-37 0,-1 1 0,0 1 0,-1 0 0,16 16 0,27 21 0,5 0 0,-2 1 0,80 89 0,-98-96 0,-9-6 0,-2 0 0,-1 2 0,-2 1 0,25 47 0,-35-57 0,6 10 0,19 47 0,-34-69 0,-1 0 0,0 1 0,-2-1 0,0 1 0,0 0 0,0 25 0,-3-28-104,1 5-106,-1 0 0,-1-1-1,0 1 1,-2-1 0,-5 26 0,2-26-6616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32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24575,'0'3'0,"1"0"0,0 0 0,0-1 0,1 1 0,-1 0 0,1 0 0,-1-1 0,1 1 0,0 0 0,0-1 0,3 4 0,13 19 0,112 325 0,-64-195 0,-54-120 0,1 3 0,10 42 0,34 132 0,-48-183 0,33 134 0,-34-133 0,-2 1 0,5 56 0,-8-54 0,1 0 0,11 43 0,-6-43 0,-2 0 0,-2 0 0,2 52 0,-8 105 0,-2-74 0,3 471 0,-1-555 0,-11 56 0,-2 23 0,14-100-273,-1 0 0,0 0 0,-1 0 0,-4 12 0,1-6-6553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33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24575,'0'875'0,"2"-849"0,1 1 0,1-1 0,1 0 0,9 25 0,9 43 0,2 40-1365,-23-112-5461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4:04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321 385 24575,'-2'16'0,"-1"1"0,-1-1 0,-1 0 0,-1 0 0,0 0 0,-1-1 0,0 0 0,-11 16 0,-1 6 0,5-7 0,-6 11 0,-50 79 0,39-80 0,9-11 0,-27 45 0,41-60 0,-17 36 0,24-48 0,0 0 0,1 0 0,-1-1 0,1 1 0,-1 0 0,1 0 0,0 0 0,0 0 0,0 0 0,0 0 0,0 0 0,0 0 0,1 0 0,-1-1 0,1 1 0,-1 0 0,1 0 0,0 0 0,0-1 0,-1 1 0,1 0 0,0-1 0,1 1 0,1 2 0,-2-4 0,-1 1 0,1 0 0,0-1 0,0 1 0,0-1 0,0 1 0,0-1 0,0 1 0,0-1 0,0 0 0,0 0 0,0 1 0,1-1 0,-1 0 0,0 0 0,0 0 0,0 0 0,0 0 0,0-1 0,0 1 0,0 0 0,0 0 0,0-1 0,0 1 0,0 0 0,0-1 0,0 1 0,0-1 0,0 0 0,0 1 0,0-1 0,0 0 0,0 1 0,-1-1 0,1 0 0,0 0 0,1-1 0,29-42 0,-23 32 0,2-4 0,0 0 0,-2-1 0,13-35 0,13-23 0,-19 44 0,17-47 0,8-16 0,-20 57 0,-1 0 0,-2-1 0,-1-2 0,-2 1 0,16-76 0,-13 41 0,-12 55 0,0 1 0,4-38 0,-9 49 0,0 1 0,0 0 0,0-1 0,-1 1 0,0 0 0,0-1 0,-1 1 0,0 0 0,0 0 0,0 0 0,-1 0 0,0 1 0,-3-6 0,5 9 0,0 1 0,0-1 0,0 1 0,0 0 0,0-1 0,0 1 0,0 0 0,0 0 0,0 0 0,0 0 0,-1 0 0,1 0 0,-1 0 0,1 0 0,0 1 0,-3-2 0,3 2 0,0 0 0,0 0 0,1 0 0,-1 0 0,0 0 0,1 1 0,-1-1 0,0 0 0,0 0 0,1 1 0,-1-1 0,0 0 0,1 1 0,-1-1 0,1 0 0,-1 1 0,1-1 0,-1 1 0,0-1 0,1 1 0,0 0 0,-1-1 0,1 1 0,-1 1 0,-2 2 0,1 1 0,1-1 0,-1 1 0,0 0 0,1-1 0,0 1 0,0 0 0,0 10 0,3 396 0,-2-403 0,0 1 0,1 0 0,0 0 0,0-1 0,0 1 0,1-1 0,1 1 0,-1-1 0,2 0 0,-1 0 0,1 0 0,0 0 0,0-1 0,1 0 0,0 0 0,1 0 0,-1 0 0,1-1 0,13 11 0,4 0 0,-14-11 0,-1 0 0,1 0 0,0-1 0,1 0 0,-1 0 0,17 4 0,21 7 0,-32-10 0,1-1 0,27 6 0,98 24 0,-68-19-1365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34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0 269 24575,'2'1'0,"-1"-1"0,1 1 0,-1 0 0,0-1 0,1 1 0,-1 0 0,0 0 0,1 0 0,-1 0 0,0 0 0,0 1 0,0-1 0,0 0 0,0 0 0,0 1 0,0-1 0,1 3 0,15 30 0,-16-30 0,12 29 0,-1 0 0,8 42 0,-13-41 0,3-1 0,21 50 0,21 25 0,-31-66 0,-17-32 0,1 1 0,0-1 0,1-1 0,0 1 0,11 12 0,10 11 0,-2 0 0,26 45 0,-2-3 0,-40-62 0,0-1 0,0-1 0,1 0 0,1 0 0,0-1 0,21 15 0,-30-23 0,1 0 0,-1-1 0,1 1 0,0-1 0,-1 1 0,1-1 0,0 0 0,0 0 0,0 0 0,0-1 0,0 1 0,0-1 0,0 1 0,0-1 0,0 0 0,0 0 0,0-1 0,0 1 0,0 0 0,0-1 0,0 0 0,0 0 0,-1 0 0,1 0 0,0 0 0,0-1 0,-1 1 0,1-1 0,-1 1 0,1-1 0,-1 0 0,0 0 0,0 0 0,1 0 0,-1-1 0,-1 1 0,1-1 0,0 1 0,2-6 0,10-14 0,-2-1 0,0-1 0,-2 0 0,0 0 0,-2-1 0,0 0 0,-2-1 0,-1 1 0,-1-1 0,-1 0 0,-1-51 0,-1-21 0,-4-86 0,0 165 0,-1 0 0,-1 0 0,-11-29 0,-6-25 0,17 47 0,-1 0 0,-1 1 0,-1 0 0,-1 0 0,-14-24 0,4-4 0,17 44 0,-1 1 0,1-1 0,-2 1 0,1 0 0,-6-9 0,-9-15-1365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34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 1 24575,'-1'27'0,"-2"0"0,0 0 0,-2-1 0,-1 0 0,-1 1 0,-2-2 0,-17 39 0,21-49 0,0 0 0,1 1 0,1-1 0,1 1 0,-2 26 0,-6 36 0,-16 76 0,14-66 0,11-69 0,-1 0 0,-1 0 0,0 0 0,-2 0 0,-6 18 0,-21 33-1365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34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 24575,'49'0'0,"-10"1"0,0-1 0,-1-2 0,65-13 0,-58 8 0,-1 2 0,1 2 0,0 2 0,48 5 0,10-2 0,25-2-1365,-106 0-5461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36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335 4 24575,'35'-1'0,"-20"-1"0,0 2 0,0 0 0,0 0 0,15 4 0,-27-4 0,-1 1 0,1-1 0,0 1 0,0 0 0,-1 0 0,1 0 0,-1 0 0,1 0 0,-1 1 0,0-1 0,1 1 0,-1-1 0,0 1 0,0 0 0,0 0 0,0 0 0,0 0 0,-1 0 0,1 1 0,0-1 0,-1 1 0,0-1 0,0 0 0,0 1 0,0 0 0,1 4 0,1 11 0,-2 0 0,0 0 0,-1 1 0,-1-1 0,0 0 0,-2 0 0,0 0 0,-1-1 0,-1 1 0,0-1 0,-1 0 0,-1 0 0,-11 19 0,-11 15 0,-2-1 0,-64 80 0,-47 31 0,136-154 0,0 0 0,-1-1 0,0 0 0,0 0 0,-12 7 0,12-8 0,-1 0 0,1 1 0,1-1 0,-1 1 0,1 0 0,-9 12 0,-14 10 0,25-25 0,0-1 0,1 1 0,-1 0 0,1 0 0,0 1 0,0-1 0,-4 7 0,7-10 0,0 1 0,0-1 0,-1 1 0,1-1 0,0 1 0,0-1 0,0 1 0,0-1 0,0 1 0,0-1 0,0 1 0,0-1 0,0 1 0,0-1 0,0 1 0,0-1 0,0 1 0,0-1 0,1 1 0,-1-1 0,0 1 0,0-1 0,1 1 0,-1-1 0,0 1 0,0-1 0,1 0 0,-1 1 0,1-1 0,-1 1 0,1-1 0,21 10 0,22-2 0,56 3 0,-39-3 0,67-1 0,-43-9 0,113 4 0,-157 8-1365,-25-4-5461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37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1878 1 24575,'1'83'0,"-3"91"0,-10-104 0,8-51 0,0 1 0,-1 26 0,4-17 0,-1 1 0,-10 49 0,4-40 0,3-15 0,0-1 0,-2 1 0,-12 28 0,-58 109 0,58-120 0,-1 0 0,-3-2 0,-51 69 0,48-71 0,-42 77 0,51-81 0,-15 39 0,23-49 0,-1-1 0,0-1 0,-1 0 0,-2 0 0,-22 29 0,-84 96 0,105-133 0,0 0 0,-29 20 0,-13 10 0,25-17 0,-42 27 0,-23 19 0,35-26 0,42-32 0,0 0 0,-18 18 0,25-21 0,-1-1 0,0-1 0,0 0 0,-21 11 0,19-13 0,1 2 0,0 0 0,0 0 0,-17 17 0,7-5 0,0-1 0,-36 22 0,32-23 0,-48 43 0,49-37 0,0-1 0,-1-1 0,-2-1 0,0-2 0,-35 18 0,52-30 0,0 0 0,1 1 0,-1 0 0,-10 12 0,-30 21 0,5-7-1365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49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1226 3 24575,'-150'-3'0,"-163"7"0,227 8 0,54-7 0,-55 3 0,62-8 0,0 2 0,0 0 0,-39 9 0,30-4 0,28-7 0,0 1 0,0 0 0,0 0 0,0 1 0,0 0 0,1 0 0,-1 0 0,1 0 0,-1 1 0,1 0 0,0 0 0,0 1 0,0-1 0,0 1 0,-6 7 0,3 0 0,0 0 0,0 1 0,1 0 0,1 0 0,0 0 0,1 1 0,0 0 0,-5 24 0,2-10 0,-37 82 0,-6 43 0,34-84 0,7-28 0,1 1 0,2 0 0,-4 77 0,12-73 0,-3 0 0,-11 72 0,5-54 0,3 0 0,6 127 0,1-70 0,-4-90 0,-1 0 0,-1-1 0,-10 37 0,5-32 0,-5 58 0,14-89 0,0-1 0,0 0 0,0 0 0,1 0 0,-1 1 0,1-1 0,-1 0 0,1 0 0,-1 0 0,1 0 0,0 0 0,0 0 0,0 0 0,1 0 0,-1 0 0,0 0 0,1-1 0,-1 1 0,1 0 0,-1-1 0,1 1 0,0-1 0,-1 0 0,1 0 0,0 1 0,0-1 0,0-1 0,0 1 0,0 0 0,0 0 0,1-1 0,-1 1 0,0-1 0,0 1 0,4-1 0,10 2 0,1-1 0,-1-1 0,32-3 0,-23 1 0,94-12 0,-82 8 0,65-3 0,-64 10 0,14 0 0,-1-2 0,92-14 0,-103 9-319,1 2 0,71 3 0,-101 1-89,11 0-6418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50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0 24575,'-3'0'0,"0"0"0,0 1 0,-1-1 0,1 1 0,0-1 0,0 1 0,0 0 0,0 0 0,0 1 0,0-1 0,0 1 0,0-1 0,0 1 0,0 0 0,1 0 0,-1 0 0,1 0 0,-3 3 0,1 1 0,0 0 0,0-1 0,0 1 0,1 1 0,0-1 0,0 0 0,1 1 0,-2 8 0,-1 7 0,1 1 0,1 0 0,1 0 0,1 27 0,0 55 0,4 99 0,1-169 0,1-1 0,1 0 0,2 0 0,20 56 0,-7-56-1365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50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510 0 24575,'-1'9'0,"0"0"0,-1 0 0,1-1 0,-2 1 0,1-1 0,-1 1 0,-1-1 0,1 0 0,-2 0 0,1 0 0,-1-1 0,0 1 0,0-1 0,-10 10 0,-9 7 0,-1-1 0,-39 29 0,16-13-118,10-9 243,-49 30-1,74-52-290,0-1 0,0 0-1,0-2 1,-1 1 0,0-2 0,0 0-1,-1 0 1,-18 1 0,11-3-6660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50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24575,'0'771'0,"5"-725"-1365,1-29-5461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51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 24575,'91'1'0,"101"-3"0,-123-10 0,-50 7 0,1 2 0,26-2 0,-34 4 0,0 1 0,-1 0 0,1 1 0,0 0 0,-1 1 0,22 6 0,-28-6 0,0 0 0,0 1 0,0 0 0,0 0 0,-1 0 0,0 1 0,1-1 0,-1 1 0,-1 0 0,1 0 0,0 1 0,-1-1 0,0 1 0,0 0 0,-1-1 0,5 10 0,-1 2 0,0 1 0,0 0 0,-2 0 0,0 1 0,-1-1 0,1 23 0,-5 111 0,-1-64 0,0-60 0,-1 0 0,-2-1 0,0 0 0,-2 0 0,-10 26 0,5-15 0,-9 50 0,7-20 0,-26 75 0,22-84 0,-33 121 0,36-94 0,13-67 0,-1 0 0,0 0 0,-1 0 0,-7 18 0,3-13 0,2 1 0,0 0 0,-4 45 0,0-2 0,6-33 0,4-25 0,-1-1 0,0 1 0,-1-1 0,0 1 0,-3 8 0,4-14 0,0-1 0,0 0 0,-1 0 0,1 0 0,-1 0 0,1 0 0,-1 0 0,1 0 0,-1 0 0,0 0 0,0-1 0,0 1 0,0-1 0,0 0 0,0 1 0,-1-1 0,1 0 0,0 0 0,-1 0 0,1-1 0,0 1 0,-4 0 0,-25 2 20,0-1-1,0-1 0,-47-5 0,-8 0-1461,64 4-5384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04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24575,'1'37'0,"1"0"0,2-1 0,1 1 0,12 36 0,-7-14-1365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36.4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24575,'2'3'0,"1"0"0,-1 0 0,1-1 0,0 1 0,0-1 0,0 0 0,0 1 0,0-1 0,1 0 0,-1-1 0,7 3 0,-1 1 0,239 122 0,-197-103 0,70 44 0,-112-60-1365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52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24575,'1'0'0,"0"1"0,0-1 0,0 0 0,0 1 0,0-1 0,0 1 0,0-1 0,0 1 0,-1-1 0,1 1 0,0 0 0,0 0 0,0-1 0,-1 1 0,1 0 0,0 0 0,-1 0 0,1 0 0,-1 0 0,1 0 0,-1-1 0,1 1 0,-1 0 0,0 1 0,1-1 0,-1 0 0,0 1 0,6 38 0,-5-29 0,4 12 0,1 0 0,1-1 0,1 1 0,21 39 0,56 78 0,-64-109 0,2-1 0,1 0 0,2-2 0,0 0 0,58 43 0,-75-65 0,0-1 0,0-1 0,1 0 0,0 0 0,0-1 0,0 0 0,0-1 0,0 0 0,1 0 0,10 0 0,10-1 0,-1-2 0,36-4 0,-47 1 0,-1-1 0,0 0 0,0-2 0,-1 0 0,0-1 0,0 0 0,-1-1 0,0-1 0,16-13 0,37-21 0,-7 1 0,-46 30 0,0 2 0,27-15 0,16-5 0,-33 16 0,0 2 0,0 0 0,1 2 0,45-12 0,-64 22 0,1-1 0,-1 1 0,1 0 0,-1 1 0,1 0 0,-1 1 0,1 0 0,0 0 0,-1 0 0,0 1 0,1 1 0,-1-1 0,0 1 0,0 1 0,0 0 0,-1 0 0,1 0 0,-1 1 0,0 0 0,7 6 0,45 39 0,96 87 0,-144-123 0,0-1 0,-1 2 0,0-1 0,13 29 0,1 0 0,-20-35-136,-1 1-1,0 0 1,0 0-1,0 0 1,-1 0-1,-1 0 1,0 0-1,0 0 0,-1 17 1,0-4-6690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53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802 2 24575,'-15'-1'0,"1"1"0,0 0 0,0 0 0,0 2 0,0 0 0,0 0 0,0 1 0,0 1 0,1 0 0,-1 1 0,1 1 0,-13 7 0,20-10 0,-14 10 0,-1-1 0,-1-1 0,-29 10 0,40-15 0,1 0 0,0 1 0,0 0 0,0 0 0,1 1 0,0 0 0,1 1 0,0 0 0,-8 11 0,-4 3 0,18-21 0,-11 10 0,2 1 0,-1 0 0,2 0 0,0 1 0,0 1 0,1 0 0,1 0 0,-11 27 0,-5 16 0,19-49 0,1 0 0,0 0 0,0 1 0,1-1 0,0 1 0,0 0 0,-1 16 0,2 9 0,-2 0 0,-1-1 0,-20 68 0,13-70 0,5-14 0,0 1 0,2 0 0,-5 22 0,-13 56 0,15-72 0,2 1 0,0 0 0,-1 31 0,-6 40 0,7-66 0,-2 46 0,5-38 0,-10 52 0,4-42 0,-2 11 0,6-35 0,0 0 0,-1 44 0,5-24 0,-1-30 0,1 0 0,1 1 0,1-1 0,0 1 0,0-1 0,2 0 0,8 28 0,-10-40 0,1 0 0,0 0 0,0 0 0,1 0 0,-1-1 0,1 0 0,-1 1 0,1-1 0,0 0 0,-1 0 0,1 0 0,0-1 0,1 1 0,-1-1 0,0 1 0,0-1 0,0 0 0,1 0 0,-1-1 0,1 1 0,6 0 0,10 0 0,0 0 0,34-5 0,-22 2 0,38 2 0,-34 0 0,0-1 0,0-1 0,56-12 0,-55 7 0,1 2 0,0 2 0,71 3 0,-66 1 0,0-2 0,73-10 0,-91 7-1365,-3 1-5461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59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24575,'0'1002'0,"5"-956"-1365,1-30-5461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9:00.2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1 201 24575,'12'0'0,"-1"1"0,1 1 0,-1-1 0,1 2 0,-1 0 0,0 0 0,0 1 0,0 0 0,0 1 0,-1 1 0,14 8 0,-1 3 0,0 0 0,-1 2 0,27 30 0,49 43 0,-33-12 0,42 45 0,-31-24 0,-52-73 0,29 47 0,0 0 0,-40-55 0,-8-10 0,1-1 0,0 0 0,0-1 0,11 11 0,-16-18 0,-1 0 0,1-1 0,0 1 0,0 0 0,-1-1 0,1 1 0,0 0 0,0-1 0,0 1 0,0-1 0,0 1 0,0-1 0,0 0 0,0 1 0,0-1 0,0 0 0,0 0 0,0 0 0,0 0 0,0 0 0,0 0 0,0 0 0,0 0 0,0 0 0,0 0 0,0-1 0,0 1 0,0 0 0,0-1 0,0 1 0,0-1 0,0 1 0,0-1 0,0 1 0,0-1 0,0 0 0,-1 1 0,1-1 0,0 0 0,0 0 0,-1 1 0,1-1 0,-1 0 0,1 0 0,-1 0 0,1 0 0,-1 0 0,1 0 0,-1 0 0,0 0 0,1-1 0,35-79 0,27-88 0,8-37 0,-19 62 0,-46 128 0,0 0 0,-1-1 0,4-32 0,-5 29 0,0 1 0,10-31 0,-4 25-119,-2 9-59,-2-1 0,0 0 0,0-1 0,-2 1 0,0-1 0,2-34 0,-5 30-6648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9:00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 1 24575,'-19'19'0,"-1"-1"0,0 0 0,-2-2 0,-42 25 0,-11 4-18,60-35-132,0 0 1,0-1-1,-1-1 0,0 0 1,0-1-1,-1-1 0,0 0 1,-22 3-1,19-7-6676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9:01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24575,'3'0'0,"0"1"0,0-1 0,-1 1 0,1-1 0,0 1 0,0 0 0,-1 0 0,1 0 0,-1 1 0,1-1 0,-1 0 0,1 1 0,-1 0 0,0 0 0,0-1 0,0 1 0,0 0 0,0 1 0,0-1 0,0 0 0,-1 1 0,3 3 0,3 7 0,0 2 0,-1-1 0,5 18 0,5 12 0,-10-31 0,-1 0 0,-1 0 0,0 0 0,-1 1 0,0 0 0,-1 0 0,1 15 0,-5 104 0,-1-54 0,3-51 0,-1 0 0,-1 1 0,-11 49 0,8-49-123,2-1-1,0 1 0,3 53 1,0-56-748,0-4-5955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9:01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0 208 24575,'3'2'0,"-1"0"0,0 0 0,0-1 0,0 2 0,0-1 0,0 0 0,0 0 0,0 1 0,-1-1 0,1 0 0,-1 1 0,0 0 0,0-1 0,0 1 0,0 0 0,1 5 0,5 10 0,23 36 0,3-1 0,2-1 0,2-2 0,56 58 0,-92-107 0,0 0 0,0 1 0,0-1 0,0 0 0,0 0 0,0 0 0,0 0 0,1-1 0,-1 1 0,0 0 0,1 0 0,-1-1 0,0 1 0,1-1 0,-1 1 0,1-1 0,-1 0 0,1 1 0,-1-1 0,1 0 0,-1 0 0,1 0 0,-1 0 0,1 0 0,-1-1 0,1 1 0,-1 0 0,1-1 0,-1 1 0,0-1 0,1 1 0,-1-1 0,0 0 0,1 1 0,-1-1 0,0 0 0,0 0 0,1 0 0,-1 0 0,0 0 0,0 0 0,0 0 0,0-1 0,-1 1 0,1 0 0,1-2 0,5-10 0,0 0 0,-1 0 0,-1 0 0,5-17 0,0 2 0,-5 13 0,0-1 0,-1 0 0,-1-1 0,-1 1 0,1-24 0,-2 23 0,0 0 0,1 1 0,1-1 0,1 1 0,8-24 0,-2 16 0,1 0 0,1 1 0,1 1 0,1 0 0,25-29 0,-33 45 0,0-1 0,1 1 0,-1 0 0,1 1 0,1 0 0,-1 0 0,1 0 0,14-5 0,-17 8 0,0 0 0,0 1 0,0 0 0,0 0 0,0 0 0,1 1 0,-1 0 0,0 0 0,1 0 0,-1 0 0,0 1 0,0 0 0,1 0 0,-1 1 0,9 3 0,-6-1 0,-1 0 0,1 1 0,-1 0 0,0 0 0,0 0 0,-1 1 0,0 0 0,0 1 0,0-1 0,-1 1 0,1 0 0,3 9 0,9 15 0,22 56 0,-21-43 0,7 19 0,29 109 0,-13-48 0,-25-79 0,-2 0 0,9 49 0,-14-48-38,-4-17-626,5 49 1,-10-55-6163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9:03.7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 1 24575,'46'0'0,"-1"2"0,70 12 0,-73-8 0,46 1 0,39 5 0,38 15 0,-152-24 0,0-1 0,-1 2 0,0-1 0,1 1 0,13 8 0,-22-10 0,0 1 0,0-1 0,0 1 0,0 0 0,-1 0 0,0 1 0,1-1 0,-1 1 0,0 0 0,-1 0 0,1-1 0,-1 2 0,0-1 0,0 0 0,2 6 0,4 14 0,-2-1 0,0 2 0,-2-1 0,3 43 0,-8 102 0,-2-66 0,3-58 0,2-14 0,-2 0 0,-1 0 0,-1-1 0,-2 1 0,-1-1 0,-15 48 0,3-33 0,-45 141 0,-9 33 0,68-211 0,-11 22 0,-1 0 0,-1-1 0,-22 30 0,27-43 0,-13 16 0,3 2 0,0 1 0,2 0 0,-15 43 0,33-75 0,-1 1 0,1 0 0,-1-1 0,0 1 0,0-1 0,0 0 0,-1 1 0,1-1 0,-1 0 0,1 0 0,-1-1 0,0 1 0,0-1 0,0 1 0,-6 2 0,-1-1 0,1 0 0,-1 0 0,0-1 0,-15 3 0,-8 2 0,-73 31 0,19-5 0,66-29 0,0 0 0,-25 1 0,-19 4 0,44-6-1365,2 0-5461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24575,'8'0'0,"0"2"0,1-1 0,-1 1 0,12 4 0,26 5 0,224-6 37,-151-7-1439,-97 2-5424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 24575,'1'0'0,"1"1"0,-1-1 0,0 1 0,0-1 0,0 1 0,0-1 0,0 1 0,0 0 0,0 0 0,0-1 0,0 1 0,-1 0 0,1 0 0,0 0 0,0 0 0,-1 0 0,1 0 0,-1 0 0,1 0 0,-1 0 0,1 1 0,-1-1 0,0 0 0,1 0 0,-1 0 0,0 1 0,0 1 0,5 39 0,-5-38 0,0-3 0,5 156 0,-5-132 0,-2 0 0,0 0 0,-2-1 0,-9 31 0,2-20-98,5-19-113,1 0 0,1 0 0,0 1-1,1-1 1,0 21 0,2-15-6615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36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477 1 24575,'-2'5'0,"-1"1"0,0 0 0,0-1 0,0 1 0,-1-1 0,0 0 0,-5 7 0,-1 0 0,6-6 0,-164 211 0,115-143 0,4-6 0,31-41 0,0 0 0,2 1 0,0 0 0,2 1 0,-16 52 0,10-30 0,13-34-195,2 0 0,0 1 0,1 0 0,1 0 0,0 0 0,0 24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24575,'5'0'0,"5"0"0,6 0 0,4 0 0,3 0 0,2 0 0,2 0 0,-1 0 0,1 0 0,0 0 0,-1 0 0,0 0 0,0 0 0,-5 0-8191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1 24575,'2'117'0,"-5"126"0,1-230-170,-1 1-1,-1-1 0,0 1 1,-1-1-1,-1-1 0,0 1 1,-12 19-1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24575,'437'0'-1365,"-415"0"-5461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24575,'0'5'0,"4"5"0,2 5 0,0 6 0,2-2 0,1 0 0,-1 2 0,-2 1 0,-3 2 0,-1 0 0,-1 2 0,-1-1 0,0 1 0,0 0 0,-1 0 0,1 0 0,0-5-8191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21 24575,'-3'0'0,"0"1"0,0 0 0,1 0 0,-1 0 0,1 0 0,-1 0 0,1 0 0,-1 1 0,1-1 0,0 1 0,0 0 0,0-1 0,0 1 0,0 0 0,0 0 0,-2 3 0,-28 39 0,29-39 0,-6 9 0,2 0 0,-1 1 0,2-1 0,0 1 0,1 1 0,-6 29 0,9-34 0,0-1 0,1 1 0,0-1 0,1 1 0,0-1 0,1 1 0,0-1 0,1 1 0,0-1 0,0 1 0,6 14 0,-5-22 0,-1 0 0,1 1 0,-1-1 0,1 0 0,0 0 0,0-1 0,1 1 0,-1-1 0,0 1 0,1-1 0,-1 0 0,1-1 0,0 1 0,0 0 0,0-1 0,7 2 0,70 12 0,-76-14 0,9 1 0,1 0 0,-1-1 0,1 0 0,0-1 0,-1-1 0,19-3 0,-29 3 0,0 0 0,0-1 0,0 1 0,0-1 0,0 0 0,0 0 0,-1-1 0,1 1 0,-1-1 0,1 1 0,-1-1 0,0 0 0,0 0 0,0-1 0,-1 1 0,1-1 0,-1 1 0,0-1 0,0 0 0,0 0 0,0 0 0,-1 0 0,1 0 0,-1 0 0,1-5 0,3-27 0,-1-1 0,-2 1 0,-1 0 0,-8-70 0,6 102 7,1 1 0,0-1 0,-1 0 0,0 1 0,0-1 1,0 1-1,0-1 0,-1 1 0,1 0 0,-1 0 0,0-1 0,0 1 0,0 0 0,0 1 0,-1-1 0,-4-4 0,0 2-255,-1 0 1,1 1-1,-1 0 1,0 0-1,-14-4 1,6 2-6579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307 0 24575,'-5'2'0,"0"0"0,1 1 0,-1-1 0,0 1 0,1 0 0,0 0 0,-1 0 0,1 1 0,0-1 0,1 1 0,-7 9 0,-1-2 0,-1 0 0,-25 25 0,1 2 0,-52 69 0,79-94 0,1 2 0,0-1 0,1 1 0,1 0 0,0 0 0,1 0 0,1 1 0,0 0 0,-2 19 0,5-24 0,1 0 0,-1 0 0,2 0 0,-1 0 0,2 0 0,-1 0 0,1-1 0,1 1 0,0 0 0,1-1 0,0 0 0,0 0 0,1 0 0,9 13 0,-8-13 0,1 0 0,1-1 0,-1 0 0,2 0 0,14 13 0,-20-20 0,-1-1 0,1 1 0,-1-1 0,1 0 0,0 1 0,-1-1 0,1 0 0,0-1 0,0 1 0,0 0 0,-1-1 0,1 1 0,0-1 0,0 0 0,0 0 0,0 0 0,0-1 0,0 1 0,0-1 0,0 1 0,-1-1 0,1 0 0,0 0 0,0 0 0,-1-1 0,1 1 0,-1-1 0,1 1 0,3-4 0,3-2 0,1-1 0,-1 0 0,-1-1 0,1 0 0,-2 0 0,1-1 0,-1 0 0,7-13 0,1-8 0,18-53 0,-25 63 0,1 1 0,0 1 0,2 0 0,15-21 0,4-7 0,-17 27 0,-7 11 0,-1 0 0,0 0 0,0 0 0,0-1 0,3-14 0,-7 21 0,0 1 0,-1-1 0,0 1 0,1-1 0,-1 0 0,0 1 0,-1-1 0,1 0 0,0 1 0,-1-1 0,1 1 0,-1-1 0,0 0 0,0 1 0,0 0 0,0-1 0,0 1 0,-1 0 0,1-1 0,-1 1 0,1 0 0,-1 0 0,0 0 0,0 0 0,0 1 0,-4-4 0,-4-2-227,0 1-1,0 0 1,0 0-1,-1 2 1,-18-7-1,10 6-6598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 2 24575,'-32'0'0,"10"-1"0,0 1 0,0 0 0,0 2 0,0 1 0,-28 7 0,45-8 0,0-1 0,0 1 0,0 1 0,0-1 0,0 1 0,1 0 0,-1 0 0,1 0 0,0 0 0,0 1 0,0 0 0,0 0 0,1 0 0,-1 0 0,1 0 0,0 1 0,0 0 0,1-1 0,-1 1 0,1 0 0,0 0 0,1 1 0,-1-1 0,1 0 0,0 0 0,-1 11 0,1-3 0,1 0 0,0 0 0,1 0 0,0 0 0,1 0 0,0-1 0,1 1 0,1-1 0,0 1 0,10 20 0,-11-27 0,0 0 0,1 0 0,-1 0 0,1-1 0,1 1 0,-1-1 0,1 0 0,0 0 0,0-1 0,1 1 0,-1-1 0,1 0 0,0-1 0,0 1 0,0-1 0,0 0 0,1-1 0,-1 0 0,1 0 0,-1 0 0,15 1 0,-16-3 0,0-1 0,0 0 0,0 0 0,0 0 0,0 0 0,0-1 0,0 0 0,0 0 0,0 0 0,-1-1 0,1 0 0,-1 1 0,0-2 0,0 1 0,0 0 0,0-1 0,0 0 0,-1 0 0,0 0 0,5-8 0,8-10 0,-2-1 0,18-39 0,1 8 78,-25 42-438,0 0-1,-1-1 0,10-21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236 0 24575,'-60'39'0,"48"-29"0,-1 0 0,0 0 0,-17 9 0,17-12 0,1 1 0,0 1 0,-14 13 0,22-18 0,0 0 0,1 1 0,-1-1 0,1 1 0,0 0 0,0 0 0,0 0 0,1 1 0,0-1 0,0 1 0,0-1 0,-1 7 0,1-2 0,0 0 0,1 0 0,0-1 0,1 1 0,0 0 0,0 0 0,1 0 0,0-1 0,1 1 0,0 0 0,1-1 0,0 0 0,0 1 0,1-1 0,0 0 0,0-1 0,1 1 0,0-1 0,1 0 0,0 0 0,0 0 0,1-1 0,0 0 0,0 0 0,1-1 0,-1 0 0,2 0 0,-1-1 0,0 0 0,1-1 0,0 0 0,0 0 0,0 0 0,1-1 0,12 2 0,14 4 0,-7-2 0,1-1 0,-1 0 0,52 1 0,-53-7 0,-15 1 0,1-1 0,-1 0 0,0-1 0,1-1 0,18-4 0,-29 5 0,0 0 0,0 0 0,0 0 0,0-1 0,0 1 0,0-1 0,-1 0 0,1 0 0,-1 0 0,1 0 0,-1-1 0,1 1 0,-1-1 0,0 1 0,0-1 0,-1 0 0,1 0 0,0 1 0,-1-1 0,0 0 0,1-1 0,-1 1 0,-1 0 0,1 0 0,0 0 0,-1-1 0,1-2 0,1-17 0,-2 0 0,0 0 0,-1 0 0,-1 0 0,-1 0 0,-11-39 0,10 49 0,0 0 0,-1 0 0,-1 0 0,0 1 0,0-1 0,-2 1 0,1 1 0,-1-1 0,-1 1 0,0 1 0,-1 0 0,-14-13 0,16 19-65,0 0 1,0 1-1,0 0 0,0 0 0,0 1 0,0 0 0,-1 0 0,1 1 0,-1 0 1,1 1-1,-1 0 0,-17 2 0,17-2-457,-14 0-6304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511 2 24575,'-46'-2'0,"-49"4"0,87-2 0,0 2 0,0-1 0,0 1 0,1 0 0,-1 1 0,1 0 0,-1 0 0,1 1 0,-11 6 0,-36 29 0,-49 47 0,88-72 0,1 0 0,0 0 0,1 2 0,1-1 0,0 2 0,2-1 0,-1 2 0,-8 20 0,18-35 0,0 0 0,0 0 0,1 0 0,-1 1 0,0-1 0,1 0 0,0 0 0,0 0 0,0 1 0,0-1 0,0 0 0,1 0 0,0 0 0,-1 0 0,1 1 0,0-1 0,0 0 0,1-1 0,2 6 0,-1-4 0,0-1 0,0 0 0,0 0 0,0 0 0,1 0 0,0 0 0,-1 0 0,1-1 0,0 0 0,0 0 0,1 0 0,5 2 0,7 1 0,1-1 0,-1-1 0,1 0 0,0-2 0,32 0 0,-17-1 0,-11 1 0,0-1 0,-1-1 0,1-1 0,-1-1 0,1-1 0,-1-1 0,0 0 0,25-12 0,1-2 0,-32 13 0,0 0 0,0-1 0,0-1 0,14-9 0,-25 14 0,0-1 0,0 1 0,0-1 0,-1 0 0,1 0 0,-1 0 0,0 0 0,0-1 0,0 1 0,0-1 0,-1 0 0,0 0 0,0 0 0,0 0 0,-1 0 0,2-10 0,-2 7 10,0 0 0,0 0 0,-1 0 0,0-1 0,0 1 0,-1 0 0,0 0 0,0-1 0,-1 1 0,0 0 0,-6-13 0,3 11-175,-1 1 0,0 0 0,0 0 0,-1 1 0,0 0 0,0 0 0,-1 1 0,-13-11 0,4 4-6661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56 24575,'0'2'0,"-1"1"0,0-1 0,1 0 0,-1 0 0,0 0 0,0 0 0,0 1 0,-1-2 0,1 1 0,0 0 0,-1 0 0,0 0 0,1 0 0,-1-1 0,0 1 0,0-1 0,1 1 0,-5 1 0,-42 23 0,40-22 0,-16 9 0,0 2 0,-38 30 0,40-29 0,8-7 0,1 1 0,-22 22 0,33-29 0,-1-1 0,1 1 0,0 0 0,0 0 0,0 0 0,0 0 0,0 0 0,1 0 0,0 0 0,-1 1 0,1-1 0,0 1 0,1-1 0,-1 0 0,1 1 0,-1-1 0,1 1 0,0 0 0,1 3 0,-1-5 0,1 0 0,0 1 0,0-1 0,0 0 0,0 0 0,0 0 0,0 0 0,1 0 0,-1 0 0,1 0 0,-1-1 0,1 1 0,0 0 0,-1-1 0,1 1 0,0-1 0,0 0 0,0 0 0,0 0 0,4 2 0,51 15 0,-30-11 0,-5 0 0,0-2 0,1 0 0,0-2 0,0 0 0,0-2 0,0 0 0,0-2 0,0 0 0,0-2 0,0-1 0,-1 0 0,24-8 0,-39 9 0,-1-1 0,1 1 0,-1-1 0,0 0 0,0 0 0,0-1 0,-1 0 0,0 0 0,0 0 0,0-1 0,0 0 0,-1 0 0,0 0 0,0 0 0,-1 0 0,1-1 0,1-7 0,1 1 0,-1 0 0,-1 0 0,0-1 0,-1 1 0,-1-1 0,0 0 0,0 0 0,-2-16 0,-1 24 0,0 0 0,-1 0 0,0 1 0,0-1 0,0 0 0,-1 0 0,0 1 0,0 0 0,0 0 0,-1 0 0,1 0 0,-1 0 0,-6-5 0,1 1 0,0 1 0,0 0 0,-1 0 0,0 1 0,-19-10 0,17 13-54,-1 0 0,0 0-1,0 2 1,0 0 0,0 0-1,0 1 1,-1 1 0,-22 1-1,14 0-821,-1-1-5950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37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24575,'1'0'0,"0"0"0,0 1 0,0-1 0,0 1 0,-1-1 0,1 1 0,0-1 0,0 1 0,-1-1 0,1 1 0,0 0 0,-1 0 0,1-1 0,0 1 0,-1 0 0,1 0 0,-1-1 0,0 1 0,1 0 0,-1 0 0,0 0 0,1 0 0,-1 0 0,0 0 0,0-1 0,0 1 0,0 2 0,4 34 0,-4-27 0,16 82 0,-9-64 0,-2 0 0,-2 0 0,1 29 0,-3-41 0,1-1 0,0 1 0,1 0 0,7 19 0,-6-18 0,0-1 0,0 1 0,1 29 0,5 30-330,-6-60-705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24575,'0'30'0,"1"-1"0,2 0 0,9 47 0,-7-47 0,3 47 0,5 26 0,-12-96 0,1 1 0,-1 0 0,1 0 0,0 0 0,0 0 0,1 0 0,0 0 0,4 7 0,-4-12 0,-1 1 0,0-1 0,1 0 0,-1 0 0,1 0 0,0 0 0,0 0 0,0-1 0,-1 1 0,2-1 0,-1 0 0,0 0 0,0 0 0,0 0 0,0-1 0,1 1 0,-1-1 0,7 0 0,4 1 0,-1 0 0,1-1 0,0-1 0,0 0 0,0-1 0,14-4 0,-24 5 0,0-1 0,0 1 0,0-1 0,0 0 0,0 0 0,0 0 0,0 0 0,-1-1 0,1 1 0,-1-1 0,0 0 0,0 0 0,0-1 0,0 1 0,0 0 0,-1-1 0,1 0 0,-1 1 0,0-1 0,0 0 0,-1 0 0,3-7 0,2-13 0,0-1 0,-1 1 0,-2-1 0,0 0 0,-2 0 0,-2-33 0,0 53 6,-1-1 0,1 1-1,-1-1 1,-1 1 0,1 0-1,-1 0 1,1 0 0,-1 0 0,-1 0-1,1 1 1,-1-1 0,0 1-1,0 0 1,0 0 0,0 1-1,-1-1 1,0 1 0,1 0 0,-1 0-1,-10-4 1,3 1-192,-1 1 1,0 0-1,0 0 0,-1 1 1,0 1-1,1 1 1,-20-2-1,11 3-6640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 79 24575,'-5'1'0,"1"0"0,-1 1 0,0-1 0,1 1 0,-1 0 0,1 0 0,-1 0 0,1 1 0,0-1 0,0 1 0,0 0 0,1 0 0,-1 1 0,0-1 0,1 1 0,0 0 0,-4 6 0,-9 12 0,-23 43 0,36-61 0,-6 17 0,1-1 0,1 1 0,0 1 0,2-1 0,0 1 0,2 0 0,0 0 0,1 0 0,2 0 0,0 1 0,5 32 0,-5-51 0,0 0 0,1-1 0,0 1 0,-1-1 0,1 1 0,0 0 0,1-1 0,-1 0 0,1 1 0,-1-1 0,1 0 0,0 0 0,0 0 0,0 0 0,1 0 0,-1 0 0,1-1 0,0 1 0,-1-1 0,7 4 0,-4-4 0,0 1 0,1-1 0,-1-1 0,1 1 0,-1-1 0,1 0 0,0 0 0,-1-1 0,1 0 0,0 0 0,0 0 0,6-1 0,9-3 0,0-1 0,0 0 0,0-2 0,-1 0 0,0-1 0,20-12 0,57-37 0,-76 45 0,1 1 0,37-12 0,28-15 0,-65 26 0,-1 2 0,0-1 0,-1-1 0,27-23 0,-44 33 0,0 0 0,0-1 0,0 1 0,0-1 0,-1 0 0,1 0 0,-1 0 0,0 0 0,0 0 0,0 0 0,0-1 0,0 1 0,-1-1 0,0 1 0,1-1 0,-1 0 0,0 1 0,-1-1 0,1 0 0,-1 0 0,0 0 0,0 1 0,0-1 0,0 0 0,-1 0 0,1 0 0,-1 1 0,-1-5 0,-2 2 0,1 1 0,-1-1 0,0 1 0,0 0 0,-1 0 0,1 1 0,-1-1 0,0 1 0,0 0 0,-1 0 0,1 1 0,-1 0 0,-11-5 0,8 3 0,0 0 0,0 0 0,0-1 0,-10-10 0,5 6 0,0 0 0,0 1 0,0 1 0,-1 0 0,-1 1 0,1 1 0,-1 0 0,0 1 0,-18-3 0,-33-13 0,52 17-227,1 0-1,-1 1 1,0 1-1,0 0 1,-22 0-1,15 2-6598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1 24575,'-8'0'0,"-1"0"0,1 0 0,-1 1 0,1 0 0,-1 1 0,1-1 0,0 2 0,0-1 0,0 1 0,0 1 0,0-1 0,1 1 0,-1 1 0,1-1 0,0 1 0,0 0 0,1 1 0,0 0 0,-9 9 0,6-6 0,0 1 0,1 0 0,0 0 0,-13 22 0,18-25 0,0-1 0,1 1 0,0 0 0,0 0 0,0 0 0,1 0 0,0 0 0,1 0 0,-1 0 0,2 13 0,1-5 0,1-1 0,1 1 0,0-1 0,0 0 0,2 0 0,0-1 0,0 0 0,1 0 0,14 20 0,13 26 0,-32-56 0,-1 0 0,1 0 0,0-1 0,0 1 0,0 0 0,1-1 0,-1 1 0,0-1 0,1 0 0,0 1 0,-1-1 0,1-1 0,0 1 0,0 0 0,0-1 0,0 1 0,1-1 0,-1 0 0,0 0 0,0 0 0,1-1 0,-1 1 0,1-1 0,-1 0 0,0 0 0,1 0 0,-1 0 0,1 0 0,-1-1 0,5-1 0,1 0 0,0-1 0,0 0 0,0-1 0,0 0 0,-1 0 0,1-1 0,-1 0 0,0-1 0,10-9 0,-9 8 0,4-4 0,-1-1 0,0 0 0,0 0 0,13-20 0,-23 29 0,0 1 0,-1-1 0,1 1 0,-1-1 0,0 0 0,1 1 0,-1-1 0,-1 0 0,1 0 0,0 0 0,-1 0 0,1 0 0,-1 0 0,0 0 0,0 0 0,0 0 0,0 0 0,0 0 0,-1 0 0,0 0 0,1 1 0,-1-1 0,0 0 0,0 0 0,-1 0 0,1 1 0,-1-1 0,1 1 0,-1-1 0,0 1 0,0 0 0,-2-3 0,-29-24 0,-1 1 0,-47-31 0,-35-26 0,107 78-227,-1 0-1,0 1 1,-1 0-1,1 0 1,-13-4-1,3 3-6598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29 24575,'-2'108'0,"5"118"0,-2-211 0,1 0 0,1-1 0,0 1 0,1-1 0,1 0 0,0 0 0,1-1 0,1 1 0,8 12 0,-9-21 0,0 0 0,1-1 0,0 0 0,-1 0 0,2-1 0,-1 1 0,0-2 0,1 1 0,-1-1 0,1 0 0,0 0 0,-1-1 0,1 0 0,0-1 0,11 0 0,-16-1 0,0-1 0,0 1 0,0-1 0,-1 0 0,1 0 0,-1 0 0,1 0 0,-1-1 0,1 1 0,-1-1 0,0 1 0,0-1 0,-1 0 0,1 1 0,0-1 0,-1 0 0,0 0 0,1 0 0,-1-1 0,0 1 0,-1 0 0,2-5 0,1-9 0,-1 1 0,1-32 0,-3 28 0,-1 0 0,-1 0 0,0 0 0,-2 1 0,0-1 0,-2 1 0,0 0 0,0 1 0,-2-1 0,-1 1 0,0 1 0,-1-1 0,-1 2 0,0-1 0,-1 2 0,-1-1 0,-1 2 0,-19-18 0,27 26 0,0 1 0,0-1 0,-1 1 0,0 0 0,0 1 0,0 0 0,0 0 0,-1 0 0,1 1 0,-1 0 0,0 1 0,0 0 0,0 0 0,0 0 0,0 1 0,0 1 0,-16-1 0,-27 2-1365,28 0-5461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53 24575,'-5'0'0,"-11"0"0,0 0 0,0 1 0,0 1 0,-25 5 0,37-5 0,1-1 0,-1 0 0,0 1 0,0-1 0,1 1 0,-1 0 0,1 0 0,0 1 0,-1-1 0,1 1 0,0-1 0,1 1 0,-1 0 0,0 0 0,1 0 0,0 1 0,-1-1 0,1 0 0,1 1 0,-1 0 0,0-1 0,1 1 0,-2 7 0,-6 24 0,-12 71 0,20-97 0,1 0 0,-1-1 0,1 1 0,1 0 0,0 0 0,0-1 0,1 1 0,0-1 0,5 16 0,-4-20 0,0 0 0,0 0 0,0-1 0,0 1 0,0-1 0,1 0 0,-1 0 0,1 0 0,0 0 0,0-1 0,0 1 0,0-1 0,0 0 0,0 0 0,1-1 0,-1 1 0,10 1 0,4 1 0,1-1 0,0-1 0,20 1 0,-34-3 0,-1 0 0,1 0 0,0-1 0,0 1 0,0-1 0,0 0 0,0 0 0,-1-1 0,1 1 0,0-1 0,-1 0 0,0 0 0,1-1 0,-1 1 0,0-1 0,0 0 0,0 0 0,-1 0 0,1-1 0,3-4 0,2-5 0,0-1 0,-2 1 0,0-1 0,0-1 0,4-14 0,-3 9 0,-2 5 0,-1 0 0,-1-1 0,0 1 0,-1-1 0,-1 0 0,0 0 0,-1 0 0,-2-28 0,1 39 0,-1 1 0,1-1 0,-1 0 0,0 0 0,0 1 0,-1-1 0,1 0 0,-1 1 0,0-1 0,0 1 0,-1 0 0,1 0 0,-1 0 0,0 0 0,0 0 0,0 1 0,0-1 0,-1 1 0,0 0 0,1 0 0,-1 0 0,0 0 0,-1 1 0,1-1 0,0 1 0,-1 0 0,1 1 0,-1-1 0,1 1 0,-1 0 0,0 0 0,-6 0 0,-5 0-195,0 1 0,0 0 0,0 1 0,0 1 0,1 1 0,-28 8 0,25-6-6631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429 0 24575,'-7'0'0,"-1"1"0,1 0 0,0 0 0,0 0 0,1 1 0,-1 0 0,0 0 0,1 1 0,-1 0 0,1 0 0,0 0 0,-1 1 0,2 0 0,-8 6 0,-4 6 0,0 0 0,-28 38 0,31-35 0,-1-1 0,-32 29 0,34-34 0,1 0 0,0 1 0,1 0 0,0 1 0,1 0 0,-12 24 0,-9 14 0,28-48 0,-1 0 0,2 0 0,-1 0 0,1 0 0,-1 0 0,1 0 0,1 1 0,-1-1 0,1 1 0,0 0 0,0-1 0,1 1 0,-1 0 0,1-1 0,1 1 0,-1 0 0,1 0 0,0-1 0,0 1 0,1-1 0,-1 1 0,5 7 0,-3-7 0,0-1 0,1 0 0,0 0 0,0-1 0,0 1 0,0-1 0,1 0 0,-1 0 0,1 0 0,0-1 0,1 0 0,-1 0 0,0 0 0,1 0 0,0-1 0,-1 0 0,1 0 0,0-1 0,0 1 0,0-1 0,7 0 0,13 1 0,0-1 0,1-1 0,49-6 0,-67 5 0,0-1 0,-1 0 0,1 0 0,0 0 0,-1-1 0,0-1 0,0 1 0,0-1 0,0-1 0,0 1 0,-1-1 0,0-1 0,0 1 0,0-1 0,7-8 0,-12 11 0,0 0 0,0 1 0,-1-1 0,1 0 0,-1 0 0,1 0 0,-1 0 0,0 0 0,0 0 0,-1-1 0,1 1 0,-1 0 0,1 0 0,-1-1 0,0 1 0,0 0 0,0-1 0,-1 1 0,1 0 0,-1 0 0,0 0 0,0-1 0,0 1 0,0 0 0,0 0 0,-1 0 0,1 0 0,-4-3 0,-4-6 0,-1-1 0,-1 2 0,0 0 0,-23-18 0,-4-5 0,-8-9 0,-2 2 0,-2 3 0,-94-57 0,107 69-1365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24575,'1'24'0,"1"-1"0,1 1 0,1-1 0,1 1 0,15 39 0,55 106 0,-66-146-151,-1 0-1,-1 0 0,0 1 0,-2-1 1,-1 1-1,-1 0 0,-1 1 1,-1 25-1,-2-28-6674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24575,'8'1'0,"0"0"0,0 0 0,1 1 0,14 5 0,23 4 0,43 2 0,-53-6 0,72 3 0,352-12-1365,-438 2-5461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 24575,'1'83'0,"-3"91"0,-10-105 0,8-49 0,0-1 0,-1 27 0,5 30-1365,0-54-5461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24575,'14'1'0,"0"0"0,-1 1 0,1 1 0,0 0 0,-1 0 0,21 10 0,6 0 0,16 5-341,1-3 0,0-3-1,80 7 1,-116-18-6485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45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 1 24575,'-5'0'0,"0"0"0,0 1 0,0 0 0,0 0 0,1 0 0,-1 1 0,0 0 0,1-1 0,-1 2 0,1-1 0,0 0 0,-1 1 0,1 0 0,1 0 0,-1 0 0,-4 4 0,-6 9 0,1-1 0,-19 31 0,-14 15 0,38-51 0,1 0 0,0 1 0,0 0 0,-9 23 0,-1 1 0,6-10 0,2 0 0,1 1 0,1 0 0,1 0 0,1 1 0,2 0 0,-1 37 0,5 78 0,-3 33 0,-6-127-100,5-35 137,1 0 0,0 0 0,0 1 0,1-1 0,2 14 0,-1-24-94,0 0-1,1 0 1,0 1 0,0-1 0,0 0 0,0 0-1,0 0 1,0-1 0,1 1 0,0 0 0,-1 0 0,1-1-1,0 1 1,0-1 0,0 1 0,1-1 0,-1 0-1,1 0 1,-1 0 0,1 0 0,0 0 0,-1-1 0,1 1-1,0-1 1,5 2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24575,'-2'108'0,"5"119"0,9-142 0,-7-52 0,3 54 0,-8-62-1365,0-3-5461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24575,'4'0'0,"6"0"0,6 0 0,4 0 0,3 0 0,3 0 0,0 0 0,2 0 0,-2 0 0,1 0 0,-1 0 0,0 0 0,-4 0-8191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24575,'1'11'0,"1"0"0,0 0 0,1 0 0,0-1 0,0 0 0,1 1 0,6 10 0,12 39 0,2-2 0,-19-50 0,0 1 0,-1 1 0,-1-1 0,0 0 0,4 16 0,-5-6-151,0 0-1,-1 0 0,-2 0 0,1 0 1,-2 0-1,-1 0 0,0-1 1,-7 20-1,5-20-6674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24575,'5'0'0,"5"0"0,6 0 0,4 0 0,3 0 0,2 0 0,3 0 0,-2 0 0,1 0 0,-5 0-8191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24575,'1'0'0,"1"0"0,-1 1 0,0-1 0,0 1 0,0 0 0,0-1 0,0 1 0,0 0 0,0 0 0,0-1 0,0 1 0,0 0 0,-1 0 0,1 0 0,0 0 0,0 0 0,-1 0 0,1 0 0,-1 0 0,1 1 0,-1-1 0,1 0 0,-1 0 0,0 0 0,0 0 0,1 1 0,-1 1 0,5 39 0,-5-37 0,2 292 64,-4-154-1493,2-121-5397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 24575,'4'0'0,"6"0"0,6 0 0,4 0 0,3 0 0,2 0 0,2 0 0,-1 0 0,1 0 0,0 0 0,-5-4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24575,'1'1'0,"1"-1"0,-1 1 0,0-1 0,0 1 0,0 0 0,0-1 0,0 1 0,0 0 0,0 0 0,0-1 0,0 1 0,-1 0 0,1 0 0,0 0 0,0 0 0,-1 0 0,1 0 0,-1 0 0,1 0 0,-1 1 0,1-1 0,-1 0 0,0 0 0,1 0 0,-1 1 0,0-1 0,0 2 0,5 39 0,-5-37 0,2 291 0,-3-151 0,0-132 12,-1 1-1,0 0 1,-6 19-1,1 0-1422,4-14-5415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24575,'0'1'0,"1"0"0,-1 0 0,1 0 0,-1 1 0,1-1 0,0 0 0,0 0 0,-1 0 0,1 0 0,0 0 0,0 0 0,0-1 0,0 1 0,0 0 0,0 0 0,0-1 0,1 1 0,-1-1 0,0 1 0,2 0 0,31 12 0,-25-10 0,17 4-9,1-1 0,-1-2 0,1-1 0,0-1 0,0-1 0,0-1 0,28-4 0,25 1-1284,-58 3-5533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1 24575,'1'0'0,"0"1"0,0-1 0,1 1 0,-1-1 0,0 1 0,0 0 0,0-1 0,0 1 0,0 0 0,0 0 0,-1-1 0,1 1 0,0 0 0,0 0 0,0 0 0,-1 0 0,1 0 0,-1 0 0,1 0 0,-1 1 0,1-1 0,-1 0 0,1 0 0,-1 0 0,0 0 0,0 1 0,0 1 0,5 39 0,-4-37 0,-2 12 0,0 1 0,-1-1 0,0 1 0,-8 22 0,0 8 0,-12 52 0,13-69 0,2 1 0,2 0 0,-4 54 0,10-9-1365,-1-55-5461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24575,'44'2'0,"53"9"0,-54-5 0,57 1 0,130-8-1365,-208 1-5461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38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47 24575,'28'0'0,"32"1"0,0-3 0,62-10 0,-33 6 0,-69 6 0,0 0 0,0-2 0,28-5 0,32-11-1365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1 24575,'1'1'0,"1"-1"0,0 1 0,-1 0 0,1 0 0,-1 0 0,1 0 0,-1 0 0,1 1 0,-1-1 0,0 0 0,1 1 0,-1-1 0,0 0 0,0 1 0,0 0 0,0-1 0,0 3 0,15 31 0,-12-22 0,-1 1 0,0 0 0,-1 0 0,0 0 0,-1 0 0,-1 0 0,-3 26 0,0-14 0,-2 1 0,-1-1 0,-11 30 0,-4-9 0,-4 14 0,11 0-61,6-24-373,-2 0-1,-19 46 0,22-66-6391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24575,'695'0'-1365,"-673"0"-5461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24575,'20'54'0,"-14"1"0,-2 0 0,-6 105 0,-1-46 0,3-104-107,1-3 10,-1 0 1,1-1-1,-2 1 0,1 0 0,-1 0 0,0-1 1,-1 1-1,1-1 0,-1 1 0,0-1 1,-1 1-1,-6 10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24575,'5'1'0,"1"0"0,-1 1 0,1 0 0,-1 0 0,0 0 0,0 1 0,7 3 0,15 8 0,8-3 0,0 0 0,1-3 0,65 8 0,-30-5 0,-45-6 0,1-2 0,28 1 0,-30-4-1365,-3 0-5461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1 24575,'-2'30'0,"0"-1"0,-9 40 0,5-38 0,-2 65 0,6-67 0,0-1 0,-7 31 0,-18 94 0,17-94 4,7-41-278,0 0 0,-1-1 1,0 1-1,-9 19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24575,'0'669'-1365,"0"-647"-5461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53 24575,'91'2'0,"101"-5"0,-63-21 0,-27 11 0,-67 7 0,59-2 0,-44 8-1365,-28 0-5461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24575,'19'1'0,"-1"1"0,37 9 0,-35-7 0,0 0 0,27 1 0,291-4 85,-162-2-1535,-154 1-5376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24575,'1'13'0,"0"-1"0,1 0 0,6 21 0,3 22 0,-8-34 0,1 0 0,1-1 0,11 29 0,-8-26 0,-1 0 0,5 30 0,-2-4-639,20 64 0,-29-112 552,4 17-6739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86 24575,'91'1'0,"101"-3"0,-171-1 0,1-1 0,-1-2 0,21-7 0,-24 7 0,-1 1 0,1 0 0,1 1 0,33-2 0,-30 6-117,-6 0-39,0 0 0,0-1 0,0 0 0,0-1 0,-1-1 0,1 0 0,27-11 0,-27 5-6670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39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24575,'4'1'0,"-1"1"0,1-1 0,0 1 0,-1 0 0,1 0 0,-1 0 0,0 1 0,1-1 0,-1 1 0,0-1 0,-1 1 0,1 0 0,3 5 0,23 19 0,88 30 0,-89-45 0,-18-7-195,1 0 0,-1-1 0,1-1 0,0 0 0,0 0 0,20 2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24575,'0'540'0,"1"-519"0,1 0 0,11 40 0,-3-10 0,1-12-1365,-5-22-5461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24575,'57'2'0,"78"13"0,-121-13 0,101 5 0,-85-7 0,0 2 0,-1 1 0,35 7 0,-42-6-341,0-1 0,1 0-1,26-2 1,-27-1-6485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24575,'1'11'0,"0"0"0,1 0 0,1-1 0,0 1 0,0-1 0,8 17 0,12 41 0,-17-16 0,-3 0 0,-5 93 0,-1-38 0,3 405-1365,0-490-5461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24575,'29'3'0,"1"2"0,-1 1 0,-1 1 0,1 1 0,-1 2 0,40 20 0,-50-22 0,0-2 0,1 1 0,0-2 0,26 4 0,-21-4 44,43 14 0,-48-12-407,0-2 0,0 0-1,37 4 1,-33-8-6463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 24575,'-2'0'0,"1"1"0,0-1 0,0 1 0,0-1 0,0 1 0,0-1 0,0 1 0,0 0 0,0 0 0,0 0 0,0-1 0,1 1 0,-1 0 0,0 0 0,0 0 0,1 0 0,-1 0 0,1 0 0,-1 0 0,1 1 0,-1-1 0,1 0 0,0 0 0,-1 0 0,1 0 0,0 1 0,0 1 0,-5 39 0,5-37 0,-4 80 0,8 116 0,3-158 0,2 1 0,2-1 0,29 73 0,-2-4 0,-15-39 0,28 111 0,-47-165 28,1-1-1,11 24 1,-11-28-270,0-1 1,0 1 0,-1 0 0,-1 0-1,2 17 1,-4-10-6585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24575,'4'0'0,"6"0"0,6 0 0,4 0 0,4 0 0,1 0 0,1 0 0,1 0 0,0 0 0,-1 0 0,1 0 0,-1 0 0,0 0 0,-5 0-8191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1 24575,'1'15'0,"1"1"0,0-1 0,6 20 0,5 36 0,-9 13 0,-9 117 0,-7-132 0,8-51 0,0 1 0,-2 29 0,-6 62 0,6-76 0,-1 52 0,6-70 44,-1 0-1,-7 30 0,-1 7-1538,8-33-5331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24575,'0'1'0,"1"0"0,-1 0 0,1 0 0,-1 0 0,1 0 0,0 0 0,-1 0 0,1 0 0,0 0 0,0 0 0,0 0 0,0 0 0,-1 0 0,1-1 0,0 1 0,0 0 0,0-1 0,1 1 0,-1-1 0,0 1 0,0-1 0,0 1 0,0-1 0,0 0 0,1 0 0,-1 1 0,2-1 0,39 4 0,-37-3 0,64 2 0,97-7 0,-98-8 0,-48 8 0,-1 0 0,27-1 0,185 6-1365,-209-1-5461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0 24575,'0'515'0,"-1"-496"0,-1-1 0,-8 37 0,5-35 0,1 0 0,-1 27 0,5 3-1365,0-28-5461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24575,'16'1'0,"-1"0"0,1 2 0,19 4 0,36 5 0,22 2 0,-66-9 0,0-1 0,33 1 0,324-6-1365,-362 1-5461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39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0 24575,'0'15'0,"-2"0"0,0 0 0,-1 0 0,0-1 0,-1 0 0,-9 21 0,-3 1 0,-25 43 0,-53 60 0,0 8 0,62-89-20,25-45-148,1 1 0,-2-1 0,0-1 0,-1 1 0,0-2-1,-1 1 1,-12 11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24575,'1'8'0,"1"0"0,0 1 0,0-1 0,1 0 0,-1 0 0,7 11 0,3 12 0,-7-16 0,10 25 0,-2 1 0,-3 0 0,0 1 0,-3 0 0,4 75 0,-12-89-111,0-13-98,0 0 0,2 0 0,0-1 0,0 1 0,7 27 0,-2-26-6617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 24575,'1'-2'0,"-1"-1"0,1 1 0,-1-1 0,1 1 0,0 0 0,0-1 0,0 1 0,0 0 0,0 0 0,0 0 0,0 0 0,1 0 0,-1 0 0,1 0 0,0 0 0,0 0 0,-1 1 0,1-1 0,0 1 0,0-1 0,1 1 0,-1 0 0,0 0 0,0 0 0,1 0 0,-1 0 0,0 1 0,1-1 0,-1 1 0,0-1 0,1 1 0,2 0 0,15-2 0,-1 0 0,1 2 0,21 1 0,-19 0 0,123-2 0,97 4 0,-217 1-1365,-3 2-5461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24575,'0'566'-1365,"0"-544"-5461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 24575,'60'0'0,"-20"2"0,-1-3 0,0 0 0,77-15 0,-89 11 0,1 1 0,0 2 0,55 1 0,-53 3 0,0-3 0,-1 0 0,39-8 0,-35 4 0,1 1 0,34 0 0,2 1 0,-49-1-1365,-5-2-5461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24575,'1'0'0,"1"1"0,-1 0 0,0-1 0,0 1 0,0 0 0,0-1 0,0 1 0,0 0 0,0 0 0,0 0 0,0 0 0,0 0 0,-1 0 0,1 0 0,0 0 0,-1 0 0,1 0 0,-1 1 0,2 1 0,11 31 0,-10-24 0,8 20 0,-2 1 0,-2 0 0,0 0 0,-2 1 0,1 33 0,-6 166 0,-3-102 0,1-92-273,-2 1 0,-1-1 0,-2 0 0,-17 53 0,19-73-6553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24575,'36'0'0,"1"-1"0,0 2 0,1 1 0,56 12 0,-49-7 0,0-2 0,0-2 0,1-2 0,45-5 0,12 2 0,-78 2-1365,-3 0-5461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0 24575,'-2'83'0,"-16"118"0,8-137 0,-21 77 0,25-115 0,1-1 0,-2 52 0,5-47 0,-10 53 0,7-54-125,1 2 0,2-1 1,2 48-1,0-52-741,0-4-5960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26 968 24575,'-1'0'0,"-1"-1"0,1 1 0,0-1 0,0 0 0,-1 0 0,1 1 0,0-1 0,0 0 0,0 0 0,0 0 0,0 0 0,0 0 0,1 0 0,-1 0 0,0-1 0,0 1 0,1 0 0,-1 0 0,1-1 0,-1 1 0,1 0 0,-1 0 0,1-1 0,0 1 0,0-1 0,0 1 0,-1-2 0,-2-39 0,3 38 0,1-1 0,-1 1 0,1 0 0,0 0 0,0 0 0,0 0 0,1 0 0,-1 0 0,1 0 0,0 1 0,0-1 0,0 1 0,1-1 0,4-5 0,3 0 0,0 0 0,0 1 0,16-10 0,20-17 0,-32 24 0,0 1 0,1 0 0,0 1 0,0 1 0,1 1 0,25-9 0,12-7 0,98-33 0,-12 6 0,108-54 0,-14 28 0,-67 29 0,31-9 0,-82 24 0,-32 10 0,123-29 0,-157 38 0,-34 10 0,1-1 0,-1-1 0,0 0 0,24-14 0,-23 12 0,-1 1 0,1 0 0,0 1 0,0 0 0,20-2 0,-17 4 0,-1-2 0,1 0 0,29-12 0,59-24-1365,-90 34-5461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24575,'0'31'0,"1"-1"0,2 1 0,8 40 0,50 229 0,-51-253 0,-4-21 0,-2-1 0,0 2 0,0 27 0,-4 22-1365,-1-53-5461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 24575,'40'39'0,"77"85"0,-91-92 0,-2 1 0,27 48 0,-49-77 0,1-1 0,-1 1 0,1-1 0,0 0 0,0 1 0,0-1 0,0-1 0,0 1 0,1 0 0,-1-1 0,1 1 0,0-1 0,0 0 0,-1 0 0,1-1 0,1 1 0,-1-1 0,4 1 0,-5-2 0,-1 0 0,0 1 0,0-1 0,0 0 0,1-1 0,-1 1 0,0 0 0,0-1 0,0 1 0,0-1 0,0 0 0,1 0 0,-1 1 0,-1-1 0,1-1 0,0 1 0,0 0 0,0 0 0,0-1 0,-1 1 0,1-1 0,-1 1 0,1-1 0,-1 0 0,0 0 0,1 1 0,-1-1 0,0 0 0,0 0 0,0 0 0,-1 0 0,1-1 0,0 1 0,-1 0 0,0 0 0,1-3 0,4-21 0,2 1 0,0-1 0,18-37 0,-20 52 0,0 1 0,1 0 0,1 0 0,-1 1 0,2 0 0,-1 0 0,1 1 0,1 0 0,-1 0 0,17-11 0,6-5 0,-26 19 0,1 0 0,0 0 0,0 1 0,14-8 0,-16 10 0,4-2 0,0 0 0,1 1 0,0 0 0,0 0 0,17-3 0,-24 6 0,1 0 0,-1 0 0,1 0 0,0 0 0,-1 1 0,1-1 0,-1 1 0,1 0 0,-1-1 0,1 1 0,-1 0 0,1 1 0,-1-1 0,0 0 0,0 1 0,0-1 0,0 1 0,0-1 0,0 1 0,0 0 0,0 0 0,0 0 0,-1 0 0,1 0 0,1 5 0,12 22 0,-1 1 0,-2 0 0,10 37 0,-10-29 0,47 125 0,-54-137 0,-1 0 0,-1 0 0,-1 0 0,-1 0 0,-1 0 0,-6 38 0,2-43-1365,-2-5-5461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40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24575,'39'0'0,"1"3"0,44 7 0,-59-5 0,112 23 0,-129-26 0,3 1 0,0 0 0,0 1 0,-1 0 0,20 10 0,-27-12 0,-1 0 0,1 0 0,0 0 0,-1 0 0,0 1 0,1-1 0,-1 1 0,0-1 0,0 1 0,-1 0 0,1 0 0,0 0 0,-1 0 0,0 0 0,0 0 0,0 1 0,0-1 0,0 0 0,-1 0 0,1 7 0,0-2 0,-1-1 0,0 0 0,0 1 0,-1-1 0,0 0 0,0 0 0,0 1 0,-1-1 0,0 0 0,-1-1 0,0 1 0,0 0 0,0-1 0,-1 1 0,0-1 0,0 0 0,0 0 0,-1-1 0,0 1 0,0-1 0,-1 0 0,1 0 0,-11 6 0,11-6 0,-68 59 0,66-57 0,1 0 0,0 0 0,0 1 0,0-1 0,1 1 0,0 0 0,-7 18 0,12-25 0,-1 0 0,1 1 0,0-1 0,-1 0 0,1 1 0,0-1 0,0 0 0,0 1 0,0-1 0,0 0 0,0 1 0,0-1 0,0 0 0,0 1 0,1-1 0,-1 0 0,0 1 0,1-1 0,-1 0 0,1 0 0,0 1 0,-1-1 0,1 0 0,1 1 0,0 0 0,0-1 0,0 1 0,0-1 0,0 1 0,1-1 0,-1 0 0,1 0 0,-1 0 0,0 0 0,1-1 0,-1 1 0,4 0 0,12 0 0,-1 0 0,0-1 0,24-2 0,-18 0 0,154-12 0,-36-8-1365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24575,'1'0'0,"0"1"0,0-1 0,0 1 0,0-1 0,0 1 0,0 0 0,0-1 0,0 1 0,0 0 0,0 0 0,0 0 0,0 0 0,0-1 0,-1 1 0,1 0 0,0 0 0,-1 1 0,1-1 0,-1 0 0,1 0 0,-1 0 0,1 0 0,-1 0 0,0 1 0,0-1 0,0 0 0,1 2 0,3 39 0,-3-37 0,-2 274 0,3 36 0,7-264-1365,-3-29-5461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24575,'29'1'0,"0"2"0,40 8 0,-38-6 0,15 0-16,0-2 1,68-3-1,-42-2-1302,-50 2-5508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8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432 1 24575,'20'1'0,"0"1"0,0 1 0,20 6 0,13 2 0,78 15 0,-123-25 0,-1 0 0,1 1 0,-1-1 0,1 2 0,-1-1 0,0 1 0,0 0 0,0 0 0,0 1 0,0 0 0,6 6 0,-9-7 0,-1 1 0,1 0 0,-1 0 0,0 0 0,0 0 0,-1 1 0,1-1 0,-1 1 0,0-1 0,0 1 0,0 0 0,-1 0 0,0 0 0,0 0 0,0 0 0,-1 0 0,1 9 0,-1-6 0,0 0 0,0 0 0,-1 0 0,0 0 0,0 0 0,-1-1 0,0 1 0,0 0 0,-1-1 0,0 1 0,-7 12 0,3-11 0,1-1 0,-1 0 0,-1 0 0,0 0 0,0-1 0,0 0 0,-1 0 0,-11 6 0,-268 147 0,97-58 0,130-70 0,-41 25 0,90-50 0,2 1 0,-1 0 0,1 1 0,0 0 0,1 1 0,-12 15 0,19-23 0,1-1 0,-1 1 0,1 0 0,0 0 0,0 0 0,0 0 0,0 0 0,0 0 0,0 0 0,0 0 0,1 0 0,-1 0 0,1 1 0,-1-1 0,1 0 0,0 0 0,0 0 0,0 1 0,0-1 0,0 0 0,1 0 0,0 4 0,1-4 0,-1 0 0,1 0 0,-1 0 0,1 0 0,0 0 0,-1-1 0,1 1 0,0-1 0,0 1 0,1-1 0,-1 1 0,0-1 0,0 0 0,1 0 0,-1 0 0,4 0 0,10 3 0,-1-1 0,1-1 0,0 0 0,29-1 0,142-21 0,-165 17 0,51-7 0,3 0 0,123-33 0,-173 37 0,-1 1 0,1 1 0,-1 2 0,29 0 0,6-1 0,-38 0 33,0-1-1,0-1 1,22-8-1,-21 6-530,0 1-1,27-4 1,-30 8-6328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24575,'617'0'0,"-596"2"0,-1 1 0,0 0 0,1 2 0,-2 0 0,33 14 0,0-1 0,-42-15 0,210 72 0,-115-24 0,-40-21 0,70 45 0,60 41 0,-138-77 0,3 4 0,73 37 0,-44-22 0,-65-41 0,47 27 0,-58-37 0,-1 1 0,0 1 0,-1 0 0,16 16 0,27 21 0,5 0 0,-2 1 0,80 89 0,-98-96 0,-9-6 0,-2 0 0,-1 2 0,-2 1 0,25 47 0,-35-57 0,6 10 0,19 47 0,-34-69 0,-1 0 0,0 1 0,-2-1 0,0 1 0,0 0 0,0 25 0,-3-28-104,1 5-106,-1 0 0,-1-1-1,0 1 1,-2-1 0,-5 26 0,2-26-6616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24575,'0'3'0,"1"0"0,0 0 0,0-1 0,1 1 0,-1 0 0,1 0 0,-1-1 0,1 1 0,0 0 0,0-1 0,3 4 0,13 19 0,112 325 0,-64-195 0,-54-120 0,1 3 0,10 42 0,34 132 0,-48-183 0,33 134 0,-34-133 0,-2 1 0,5 56 0,-8-54 0,1 0 0,11 43 0,-6-43 0,-2 0 0,-2 0 0,2 52 0,-8 105 0,-2-74 0,3 471 0,-1-555 0,-11 56 0,-2 23 0,14-100-273,-1 0 0,0 0 0,-1 0 0,-4 12 0,1-6-6553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24575,'0'875'0,"2"-849"0,1 1 0,1-1 0,1 0 0,9 25 0,9 43 0,2 40-1365,-23-112-5461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8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0 269 24575,'2'1'0,"-1"-1"0,1 1 0,-1 0 0,0-1 0,1 1 0,-1 0 0,0 0 0,1 0 0,-1 0 0,0 0 0,0 1 0,0-1 0,0 0 0,0 0 0,0 1 0,0-1 0,1 3 0,15 30 0,-16-30 0,12 29 0,-1 0 0,8 42 0,-13-41 0,3-1 0,21 50 0,21 25 0,-31-66 0,-17-32 0,1 1 0,0-1 0,1-1 0,0 1 0,11 12 0,10 11 0,-2 0 0,26 45 0,-2-3 0,-40-62 0,0-1 0,0-1 0,1 0 0,1 0 0,0-1 0,21 15 0,-30-23 0,1 0 0,-1-1 0,1 1 0,0-1 0,-1 1 0,1-1 0,0 0 0,0 0 0,0 0 0,0-1 0,0 1 0,0-1 0,0 1 0,0-1 0,0 0 0,0 0 0,0-1 0,0 1 0,0 0 0,0-1 0,0 0 0,0 0 0,-1 0 0,1 0 0,0 0 0,0-1 0,-1 1 0,1-1 0,-1 1 0,1-1 0,-1 0 0,0 0 0,0 0 0,1 0 0,-1-1 0,-1 1 0,1-1 0,0 1 0,2-6 0,10-14 0,-2-1 0,0-1 0,-2 0 0,0 0 0,-2-1 0,0 0 0,-2-1 0,-1 1 0,-1-1 0,-1 0 0,-1-51 0,-1-21 0,-4-86 0,0 165 0,-1 0 0,-1 0 0,-11-29 0,-6-25 0,17 47 0,-1 0 0,-1 1 0,-1 0 0,-1 0 0,-14-24 0,4-4 0,17 44 0,-1 1 0,1-1 0,-2 1 0,1 0 0,-6-9 0,-9-15-1365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 1 24575,'-1'27'0,"-2"0"0,0 0 0,-2-1 0,-1 0 0,-1 1 0,-2-2 0,-17 39 0,21-49 0,0 0 0,1 1 0,1-1 0,1 1 0,-2 26 0,-6 36 0,-16 76 0,14-66 0,11-69 0,-1 0 0,-1 0 0,0 0 0,-2 0 0,-6 18 0,-21 33-1365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 24575,'49'0'0,"-10"1"0,0-1 0,-1-2 0,65-13 0,-58 8 0,-1 2 0,1 2 0,0 2 0,48 5 0,10-2 0,25-2-1365,-106 0-5461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8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335 4 24575,'35'-1'0,"-20"-1"0,0 2 0,0 0 0,0 0 0,15 4 0,-27-4 0,-1 1 0,1-1 0,0 1 0,0 0 0,-1 0 0,1 0 0,-1 0 0,1 0 0,-1 1 0,0-1 0,1 1 0,-1-1 0,0 1 0,0 0 0,0 0 0,0 0 0,0 0 0,-1 0 0,1 1 0,0-1 0,-1 1 0,0-1 0,0 0 0,0 1 0,0 0 0,1 4 0,1 11 0,-2 0 0,0 0 0,-1 1 0,-1-1 0,0 0 0,-2 0 0,0 0 0,-1-1 0,-1 1 0,0-1 0,-1 0 0,-1 0 0,-11 19 0,-11 15 0,-2-1 0,-64 80 0,-47 31 0,136-154 0,0 0 0,-1-1 0,0 0 0,0 0 0,-12 7 0,12-8 0,-1 0 0,1 1 0,1-1 0,-1 1 0,1 0 0,-9 12 0,-14 10 0,25-25 0,0-1 0,1 1 0,-1 0 0,1 0 0,0 1 0,0-1 0,-4 7 0,7-10 0,0 1 0,0-1 0,-1 1 0,1-1 0,0 1 0,0-1 0,0 1 0,0-1 0,0 1 0,0-1 0,0 1 0,0-1 0,0 1 0,0-1 0,0 1 0,0-1 0,0 1 0,0-1 0,1 1 0,-1-1 0,0 1 0,0-1 0,1 1 0,-1-1 0,0 1 0,0-1 0,1 0 0,-1 1 0,1-1 0,-1 1 0,1-1 0,21 10 0,22-2 0,56 3 0,-39-3 0,67-1 0,-43-9 0,113 4 0,-157 8-1365,-25-4-5461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45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0 24575,'5'1'0,"1"1"0,-1 0 0,0 0 0,1 0 0,-1 1 0,0-1 0,6 6 0,13 5 0,9 2 0,-2 2 0,0 1 0,-1 1 0,34 29 0,-39-28 0,-2 0 0,0 2 0,-1 1 0,36 48 0,-50-58 0,1 1 0,-2-1 0,0 1 0,-1 0 0,0 1 0,-1 0 0,-1 0 0,0 0 0,-1 0 0,0 0 0,0 31 0,-3-35 0,1 3 0,-1 0 0,0 0 0,-1 0 0,-1 0 0,0 0 0,-1 0 0,0-1 0,-1 1 0,0-1 0,-9 17 0,-4-2 0,-1-1 0,-1-1 0,-1-1 0,-37 36 0,-104 80 0,5 1 0,105-99-1365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1878 1 24575,'1'83'0,"-3"91"0,-10-104 0,8-51 0,0 1 0,-1 26 0,4-17 0,-1 1 0,-10 49 0,4-40 0,3-15 0,0-1 0,-2 1 0,-12 28 0,-58 109 0,58-120 0,-1 0 0,-3-2 0,-51 69 0,48-71 0,-42 77 0,51-81 0,-15 39 0,23-49 0,-1-1 0,0-1 0,-1 0 0,-2 0 0,-22 29 0,-84 96 0,105-133 0,0 0 0,-29 20 0,-13 10 0,25-17 0,-42 27 0,-23 19 0,35-26 0,42-32 0,0 0 0,-18 18 0,25-21 0,-1-1 0,0-1 0,0 0 0,-21 11 0,19-13 0,1 2 0,0 0 0,0 0 0,-17 17 0,7-5 0,0-1 0,-36 22 0,32-23 0,-48 43 0,49-37 0,0-1 0,-1-1 0,-2-1 0,0-2 0,-35 18 0,52-30 0,0 0 0,1 1 0,-1 0 0,-10 12 0,-30 21 0,5-7-1365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32.5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24575,'35'-1'0,"1"2"0,-1 2 0,49 9 0,86 15 0,-92-13 0,1-4 0,124 1 0,-168-9 0,0 1 0,0 2 0,41 11 0,-41-8 0,1-1 0,71 4 0,-81-10 0,0 2 0,28 6 0,44 3 0,-37-8 0,-1 2 0,113 26 0,-133-26 0,0-1 0,1-2 0,-1-1 0,51-6 0,6 1 0,3121 3-1774,-3054 13 1774,-4 0 0,-61-13 0,-15-1 0,153 17 0,-170-9 16,0-3-1,83-6 1,55 3 13,-88 12 280,64 1 289,-61-15-137,16-1-624,175 19 1,-14 14-712,-220-26 1232,92-6 1,53 3 453,-43 22-812,-31-11 0,45 2 0,43-3 0,12 1 0,-201-12 0,70 13 0,-31-3 0,-6-1 0,116 5 0,-77-17 0,131 4 0,-163 10 0,-50-6 0,48 2 0,102 5 0,33-1 0,267-12 0,-449 1 0,54 11 0,-54-6 0,51 1 0,-39-7 0,-18-1 0,1 1 0,-1 2 0,61 12 0,-66-10-217,0 0-1,1-1 1,47-3-1,-64 0-277,11 0-6331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33.2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24575,'9'2'0,"-1"1"0,0 0 0,0 1 0,0-1 0,-1 1 0,1 1 0,9 7 0,-14-10 0,64 43 0,69 60 0,-133-101 0,0-1 0,0 0 0,-1 1 0,1-1 0,-1 1 0,0 0 0,0 0 0,0 0 0,0 0 0,-1 0 0,1 0 0,-1 0 0,0 0 0,-1 1 0,1-1 0,-1 0 0,1 1 0,-1-1 0,-1 1 0,1-1 0,-1 0 0,1 1 0,-1-1 0,0 0 0,-1 0 0,-2 7 0,1-3 0,-1 0 0,0 0 0,0 0 0,-1-1 0,0 1 0,0-1 0,-1 0 0,0-1 0,0 1 0,0-1 0,-1-1 0,-10 8 0,0-1 0,1 0 0,-22 22 0,1 0 0,6-8-1365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39.1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54 24575,'732'0'0,"-689"-2"0,53-9 0,34-3 0,28 13-177,209-12-469,-206 1 34,177 11 0,-147 4 328,3109-3-4788,-1640 0 5001,-1458 13 1032,-2 0-1037,-20 0 76,2 0 0,-66-13 0,-5-2 0,149 18 0,-111-4 218,17 2 664,-29 4 1322,251 0 0,-348-16-2003,0 2 0,71 16 0,-71-11-42,1-2 1,69 3-1,52 3-159,9-1 0,-134-12 0,0 2 0,68 11 0,-60-7 0,1-2 0,-1-1 0,58-6 0,69 4 0,-87 11 0,-52-6 0,54 2 0,349-9-1365,-414 1-5461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39.6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819 1 24575,'2'0'0,"0"0"0,0 1 0,0-1 0,0 1 0,0 0 0,0 0 0,0-1 0,0 1 0,0 0 0,0 1 0,0-1 0,-1 0 0,1 0 0,0 1 0,-1-1 0,2 3 0,25 31 0,-12-13 0,15 11 0,1 0 0,38 28 0,-61-54 0,0-1 0,0 1 0,-1 0 0,0 1 0,0 0 0,0 0 0,7 11 0,-15-18 0,1 0 0,-1 0 0,0 0 0,0 0 0,0 0 0,0-1 0,0 1 0,0 0 0,0 0 0,0 0 0,0 0 0,0 0 0,0 0 0,-1 0 0,1-1 0,0 1 0,-1 0 0,1 0 0,0 0 0,-1-1 0,1 1 0,-1 0 0,1 0 0,-1-1 0,0 1 0,1 0 0,-1-1 0,0 1 0,1-1 0,-1 1 0,0-1 0,0 1 0,1-1 0,-1 0 0,-1 1 0,-41 19 0,19-9 0,-12 9 0,0 0 0,-2-3 0,1-1 0,-52 15 0,33-5 0,13-5 0,-23 10 0,49-22 0,-1 0 0,1-2 0,-1 0 0,-23 5 0,4-2 0,-38 15 0,-19 5 0,33-12 0,40-11 0,0-1 0,-1-1 0,0 0 0,-37 2 0,-18-8-1365,56 1-5461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40.7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79 24575,'78'1'0,"-32"1"0,0-3 0,0-1 0,49-8 0,-17-1 0,1 4 0,0 3 0,82 8 0,-21-2 0,690-2-2023,-628-13 2102,-12 0-473,929 11-1177,-537 4 1566,-321-15 6,-6 0-1,1105 14-1,-1131 12 2,-20 0-1,871-12-800,-519-3 341,-376 16 464,-4-1-63,191 6-208,-232-10 619,-84-8-115,59 11 1,-60-6 288,1-2 0,70-5 0,-70 0 84,-1 2 0,73 10 0,-75-5-145,94-1 0,-1 0-151,-76 7-315,-52-7 0,0-2 0,30 3 0,374-5 0,-202-3 0,-191 1 0,58-11 0,-57 6 0,55-2 0,36 10 0,90-4 0,-207 2-68,-1 0 0,0 0-1,1 0 1,-1-1 0,0 1 0,0-1-1,0 0 1,1 0 0,-1 0 0,0-1-1,0 1 1,0-1 0,-1 1 0,1-1-1,0 0 1,-1 0 0,1 0-1,-1-1 1,5-4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41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460 0 24575,'-1'9'0,"1"-1"0,1 0 0,-1 0 0,1 0 0,1 0 0,-1 0 0,1 0 0,1 0 0,0 0 0,0-1 0,0 1 0,1-1 0,0 0 0,0 0 0,1 0 0,0-1 0,0 1 0,1-1 0,-1 0 0,1-1 0,1 1 0,-1-1 0,1-1 0,14 9 0,12 5 0,-22-14 0,-1 1 0,-1 1 0,1 0 0,-1 0 0,0 0 0,11 12 0,-18-16 0,0 0 0,-1 0 0,0 0 0,1 0 0,-1 1 0,0-1 0,0 0 0,0 1 0,0-1 0,-1 1 0,1-1 0,-1 1 0,1-1 0,-1 1 0,0-1 0,0 1 0,0-1 0,0 1 0,-1 0 0,1-1 0,-1 1 0,1-1 0,-1 0 0,0 1 0,0-1 0,0 1 0,0-1 0,-1 0 0,1 0 0,0 0 0,-1 0 0,0 0 0,-2 3 0,-5 3 0,1-1 0,-1 0 0,0 0 0,0-1 0,-1 0 0,0-1 0,0 0 0,-17 5 0,-14 9 0,-302 169 0,300-161 0,22-14 0,-1 0 0,0-1 0,-37 13 0,41-18-1365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42.5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1 106 24575,'50'0'0,"0"-2"0,71-11 0,-47-1 0,0 3 0,120-1 0,-150 10 0,60-9 0,33-2 0,11 0 0,2 0 0,2999 12-3244,-1491 3 2011,-1400 12 1233,-8-1 0,1379-14-1040,-1445 14 1040,-4 1 0,1966-14 3968,-996-1-2419,-1146 1-1510,20-5-1443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43.2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24575,'14'2'0,"1"0"0,0 0 0,-1 2 0,0-1 0,27 13 0,27 6 0,110 33 0,-47-7 0,-129-48 0,0 0 0,0 1 0,0-1 0,0 1 0,0-1 0,-1 1 0,1 0 0,0 0 0,0 0 0,-1 0 0,1 0 0,0 0 0,-1 0 0,1 0 0,-1 1 0,1-1 0,-1 1 0,0-1 0,0 1 0,1-1 0,-1 1 0,1 2 0,-2-2 0,0 0 0,0 0 0,0 1 0,0-1 0,0 0 0,0 0 0,-1 0 0,1 0 0,-1 0 0,1 0 0,-1 0 0,0 0 0,0 0 0,0 0 0,0 0 0,0 0 0,-2 2 0,-7 9 0,-1 0 0,-1 0 0,-1-1 0,-14 11 0,17-14 0,-81 64 0,61-51 0,1 2 0,1 0 0,1 2 0,2 0 0,-34 46 0,48-58-195,1 0 0,-2-1 0,0 0 0,-1-1 0,0 0 0,-28 18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05.8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0 24575,'-2'92'0,"5"100"0,9-123 0,-7-51 0,-2 1 0,3 28 0,-4-12 0,1 1 0,2-2 0,1 1 0,2-1 0,18 49 0,-14-46 0,31 74 0,-39-102 0,1 0 0,0 0 0,1 0 0,0 0 0,0-1 0,1 0 0,0 0 0,15 12 0,-19-18 0,0 0 0,0-1 0,0 1 0,0-1 0,1 0 0,-1 0 0,1 0 0,-1 0 0,0-1 0,1 0 0,-1 1 0,1-1 0,0 0 0,-1-1 0,0 1 0,1-1 0,-1 1 0,1-1 0,-1 0 0,1 0 0,-1 0 0,0-1 0,0 1 0,5-5 0,10-4 0,-2-1 0,1-1 0,17-17 0,-16 13 0,95-75 0,-101 80 0,0 0 0,0 0 0,10-15 0,-12 13 0,2 0 0,22-19 0,-16 15 0,-1-1 0,0 0 0,-2-1 0,0-1 0,-1-1 0,13-25 0,-17 29 0,5-17 0,-10 26 0,-4 39 0,-4 51 0,5 177 0,-1-245 0,1 0 0,1 0 0,1-1 0,0 1 0,0-1 0,1 0 0,1 0 0,0-1 0,1 0 0,0 0 0,1 0 0,1-1 0,-1 0 0,18 16 0,-21-22 0,1 0 0,-1 0 0,1 0 0,0-1 0,0 1 0,0-2 0,0 1 0,1-1 0,-1 0 0,9 3 0,-10-5 0,-1 0 0,0 0 0,1-1 0,-1 0 0,1 1 0,-1-2 0,0 1 0,1 0 0,-1-1 0,0 0 0,1 0 0,-1 0 0,0-1 0,0 1 0,0-1 0,0 0 0,0 0 0,5-4 0,1-3 0,0 0 0,0-1 0,-1 0 0,0-1 0,-1 0 0,0-1 0,-1 1 0,11-25 0,8-12 0,87-137 0,-104 171 0,82-122 0,-38 74 0,85-76 0,-64 68 0,-34 38 0,-32 27 0,-1 0 0,0 0 0,0-1 0,-1 0 0,1-1 0,7-10 0,26-29 65,-31 36-351,0-1 0,0 1 0,-1-1 0,8-14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46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24575,'81'-2'0,"86"4"0,-165-2 0,0 1 0,-1-1 0,1 0 0,0 1 0,-1-1 0,1 1 0,-1 0 0,1-1 0,-1 1 0,1 0 0,-1 0 0,1 0 0,-1 0 0,0 0 0,0 0 0,1 0 0,-1 0 0,0 1 0,0-1 0,0 0 0,0 1 0,1 2 0,-1 0 0,1 0 0,-1 0 0,0 0 0,0 0 0,0 1 0,0-1 0,-1 0 0,0 8 0,0-1 0,-1-1 0,-1 1 0,0-1 0,0 1 0,-1-1 0,-7 18 0,0-11 0,0 0 0,-2-1 0,1 0 0,-2-1 0,0 0 0,-1-2 0,-1 1 0,0-2 0,-17 13 0,-4 6 0,34-30 0,0 1 0,0 0 0,0 0 0,0 0 0,0 1 0,1-1 0,-1 0 0,0 1 0,1-1 0,0 1 0,0 0 0,0-1 0,-1 5 0,2-6 0,1 0 0,0 0 0,-1 1 0,1-1 0,0 0 0,0 0 0,0 0 0,0 0 0,0 0 0,0 0 0,0 0 0,0 0 0,0 0 0,0 0 0,1-1 0,-1 1 0,0 0 0,1-1 0,-1 1 0,0-1 0,1 1 0,-1-1 0,1 0 0,-1 0 0,0 0 0,1 0 0,1 0 0,48 2 0,-43-3 0,27 1 0,-8 1 0,0-2 0,1-1 0,42-8 0,67-11-1365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07.9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 0 24575,'3'135'0,"-7"142"0,-8-208 0,8-50 0,0 1 0,-1 26 0,3-21 0,-1 0 0,-7 26 0,-1 2 0,7-24 0,-5 21 0,3 0 0,-1 52 0,6-83 0,0 1 0,-9 34 0,-3 32 0,13 264 0,6-352 0,6-12 0,9-18 0,-4-29 0,-15 48 0,1 0 0,1 1 0,0-1 0,10-20 0,-6 16 0,0-1 0,-2 0 0,0-1 0,3-22 0,-5 23 0,1 0 0,0 0 0,1 0 0,14-28 0,-3 13 0,-12 23 0,0-1 0,1 0 0,0 1 0,1 0 0,0 1 0,10-11 0,-14 18 0,-1-1 0,1 1 0,0 0 0,0 1 0,0-1 0,0 1 0,0-1 0,0 1 0,0 0 0,1 0 0,-1 0 0,0 0 0,1 1 0,-1 0 0,1-1 0,-1 1 0,0 0 0,1 1 0,-1-1 0,1 1 0,-1-1 0,0 1 0,1 0 0,-1 0 0,0 0 0,6 4 0,3 2 0,0 1 0,0 1 0,-1 0 0,0 0 0,-1 1 0,0 1 0,-1-1 0,17 25 0,3 3 0,-16-20-97,-1 2 0,-1-1-1,-1 1 1,0 1 0,-2 0 0,0 0-1,7 35 1,-10-37-490,0-2-6239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08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08.6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24575,'0'10'0,"2"0"0,-1 0 0,2 0 0,4 15 0,3 12 0,6 38 0,-4-21 0,-2 0 0,-2 1 0,0 67 0,-9 33-1365,1-133-5461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09.2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335 1 24575,'-2'0'0,"0"0"0,0 1 0,1-1 0,-1 1 0,0-1 0,1 1 0,-1 0 0,0 0 0,1-1 0,-1 1 0,1 0 0,-1 1 0,1-1 0,0 0 0,0 0 0,-1 1 0,1-1 0,0 0 0,0 1 0,-1 1 0,-20 40 0,9-17 0,-3 2 0,2 0 0,-12 33 0,14-32 0,-1 6 0,-11 47 0,15-49 0,-24 62 0,25-76 0,2 1 0,-8 35 0,-9 27 0,16-61 0,1 1 0,2 0 0,-5 40 0,1 1 0,-17 168 0,20-196-455,1 0 0,2 49 0,2-62-6371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09.9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0 482 24575,'2'3'0,"0"0"0,0 0 0,1 0 0,-1 0 0,1 0 0,-1-1 0,1 1 0,0-1 0,0 0 0,0 0 0,0 0 0,6 3 0,5 5 0,-2-2 0,-1-1 0,1 0 0,0 0 0,1-2 0,-1 1 0,1-1 0,21 4 0,-6 0 0,17 6 0,-28-8 0,0-1 0,1-1 0,0-1 0,0 0 0,34 2 0,-25-5 0,-6 0 0,0-1 0,0-1 0,23-3 0,-39 3 0,1 0 0,-1 0 0,0-1 0,1 0 0,-1 0 0,0 0 0,0 0 0,-1-1 0,1 0 0,0 0 0,-1 0 0,0-1 0,0 0 0,0 1 0,0-1 0,5-8 0,-2 1 0,-1-1 0,-1 0 0,0 0 0,0 0 0,-1 0 0,-1-1 0,0 1 0,-1-1 0,-1 0 0,1-14 0,-1-16 0,-8-71 0,4 103 0,0 0 0,0 0 0,-1 1 0,0 0 0,-1 0 0,0 0 0,-1 0 0,-7-9 0,-9-18 0,17 29 0,-1-1 0,0 1 0,0 0 0,-1 1 0,0-1 0,0 1 0,-1 1 0,0-1 0,-10-5 0,0 1 0,0 1 0,0 1 0,-29-11 0,44 19 0,0 0 0,0 0 0,0 0 0,-1 0 0,1 0 0,0 1 0,-1-1 0,1 1 0,0 0 0,-1 0 0,1 0 0,0 0 0,-1 1 0,1 0 0,0-1 0,0 1 0,0 0 0,-1 0 0,1 1 0,0-1 0,0 1 0,0-1 0,-4 5 0,3-2 0,0 0 0,1 1 0,0-1 0,0 1 0,0-1 0,0 1 0,1 0 0,0 0 0,0 1 0,0-1 0,1 0 0,-1 1 0,0 6 0,-5 28 0,2-10 0,-5 59 0,9-68 0,-1 0 0,-8 28 0,6-27 0,0 0 0,-1 23 0,5-8 0,0-6 0,-2-1 0,0 0 0,-8 32 0,5-38 0,1 0 0,1 1 0,1-1 0,1 0 0,4 49 0,-1-60 0,0-1 0,0 1 0,1-1 0,1 0 0,0 0 0,0-1 0,1 1 0,1-1 0,0 0 0,0 0 0,1-1 0,1 0 0,11 13 0,-1-9 0,0-1 0,1-1 0,1 0 0,-1-2 0,39 15 0,-4-1 0,-36-18-125,0 0 1,0-1-1,0-1 0,0-1 0,1 0 1,-1-2-1,1 0 0,35-3 0,-48 2-117,16-1-6584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12.8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745 0 24575,'-5'1'0,"1"0"0,0 1 0,0-1 0,0 1 0,-1 0 0,2 0 0,-5 3 0,-9 4 0,-29 14 0,1 2 0,1 2 0,-65 52 0,35-29 0,51-37 0,1 2 0,0 1 0,-25 24 0,4 3 0,18-21 0,2 2 0,-36 47 0,40-42 0,1 1 0,-23 52 0,35-68 0,0-1 0,2 2 0,0-1 0,0 1 0,1-1 0,1 1 0,1 0 0,0 26 0,4-23 0,1-1 0,0 1 0,2-1 0,0-1 0,1 1 0,0-1 0,1 0 0,1-1 0,1 0 0,13 18 0,-13-22 0,1 0 0,0-1 0,0 0 0,22 14 0,16 14 0,-35-25 0,0-1 0,1 0 0,1-1 0,0-1 0,0 0 0,1-1 0,0-1 0,1-1 0,18 6 0,10-8-1365,-25-5-5461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2.1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435 77 24575,'-8'1'0,"0"0"0,0 0 0,1 1 0,-1 0 0,1 0 0,0 0 0,-1 1 0,1 0 0,0 1 0,1 0 0,-1 0 0,1 0 0,-1 1 0,1 0 0,1 0 0,-1 0 0,-7 11 0,-46 34 0,-102 74 0,154-119 0,0 1 0,0 1 0,1-1 0,0 1 0,0 0 0,1 0 0,0 1 0,0 0 0,1 0 0,0 0 0,0 0 0,-4 16 0,6-18 0,0 0 0,0 0 0,1 0 0,0 0 0,1 0 0,-1 1 0,1-1 0,0 0 0,0 1 0,1-1 0,0 0 0,0 0 0,1 0 0,0 0 0,0 0 0,0 0 0,0 0 0,7 9 0,-6-11 0,0 0 0,0-1 0,1 0 0,0 0 0,-1 0 0,1 0 0,0 0 0,0-1 0,1 0 0,-1 0 0,0 0 0,9 2 0,64 11 0,-10-2 0,-53-8 0,0-1 0,1-1 0,-1 0 0,1-1 0,0-1 0,-1 0 0,29-2 0,-38 0 0,1 1 0,-1-2 0,1 1 0,-1 0 0,0-1 0,1 0 0,-1 0 0,0-1 0,0 0 0,-1 0 0,1 0 0,0 0 0,-1 0 0,0-1 0,0 0 0,0 0 0,0 0 0,-1-1 0,1 1 0,-1-1 0,0 0 0,0 0 0,3-9 0,-2 1 0,-1 0 0,0 0 0,-1 0 0,0 0 0,-1 0 0,-1-19 0,-7-79 0,2 89 0,0 0 0,-1 1 0,-1 0 0,-1 1 0,-1 0 0,-14-24 0,-69-120-1365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2.7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0 24575,'-5'0'0,"0"4"0,-1 6 0,2 6 0,1 4 0,1 4 0,1 1 0,0 1 0,1-3-8191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3.0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1 24575,'0'19'0,"1"17"0,-2 1 0,-1-1 0,-11 52 0,7-52-31,2 0 1,1 0-1,4 65 0,1-38-1211,-2-41-5584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3.6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188 1 24575,'-18'0'0,"6"-1"0,0 1 0,0 1 0,0-1 0,0 2 0,0 0 0,-18 5 0,27-6 0,1 0 0,0 0 0,0 0 0,0 0 0,-1 1 0,1-1 0,1 1 0,-1 0 0,0-1 0,0 1 0,1 0 0,-1 0 0,1 0 0,-1 0 0,-1 3 0,2-1 0,0-1 0,0 1 0,0 0 0,0-1 0,1 1 0,0 0 0,0 0 0,0-1 0,0 1 0,0 0 0,1 0 0,-1-1 0,2 5 0,0 0 0,0-1 0,1 0 0,0 0 0,0 0 0,1 0 0,-1-1 0,1 1 0,1-1 0,-1 0 0,1 0 0,9 8 0,3 1 0,1-1 0,29 18 0,19 14 0,-64-44 0,0 0 0,1 0 0,-1 0 0,0 0 0,0 0 0,0 1 0,0-1 0,-1 1 0,1-1 0,-1 1 0,1-1 0,-1 1 0,0 0 0,0 0 0,0 0 0,0 0 0,-1 0 0,1 0 0,-1 0 0,0 0 0,0 5 0,-1-3 0,0 0 0,-1-1 0,1 1 0,-1 0 0,0-1 0,0 0 0,-1 1 0,1-1 0,-1 0 0,0 0 0,0 0 0,-5 3 0,-7 8 0,-1-2 0,0 0 0,-1 0 0,-1-2 0,-20 10 0,25-13-170,-1-1-1,2 2 0,-1 0 1,1 0-1,0 1 0,1 1 1,-11 13-1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05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24575,'0'28'0,"-1"-18"0,0 0 0,1 1 0,1-1 0,0 0 0,0 0 0,0 0 0,2 0 0,-1 0 0,1 0 0,8 18 0,-1-10 0,2 0 0,-10-19 0,-1 0 0,0 0 0,0-1 0,0 1 0,0 0 0,0 0 0,0 0 0,0-1 0,-1 1 0,1 0 0,0-1 0,-1 1 0,1-1 0,-1 1 0,1-1 0,-1 1 0,0-4 0,3-3 0,0-1 0,1 0 0,0 1 0,0 0 0,1-1 0,0 2 0,0-1 0,1 1 0,-1 0 0,2 0 0,-1 0 0,1 1 0,0 0 0,1 0 0,-1 1 0,1 0 0,0 0 0,0 1 0,1 0 0,9-3 0,-6 1-102,-10 4 49,0 1 0,-1 0 1,1 0-1,0 0 1,0 0-1,0 0 0,0 0 1,0 1-1,0-1 0,0 0 1,0 1-1,1 0 1,-1 0-1,0-1 0,0 1 1,0 0-1,0 1 1,0-1-1,1 0 0,-1 1 1,0-1-1,0 1 1,2 0-1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52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0 24575,'-19'141'0,"19"-114"0,-2 9 0,2-1 0,2 1 0,1 0 0,2-1 0,11 44 0,0 6 0,-13-64 0,0-1 0,11 32 0,-11-41-273,-1 0 0,1-1 0,-1 1 0,0 13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4.5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24575,'1'0'0,"0"1"0,0-1 0,0 1 0,0-1 0,0 1 0,0 0 0,0 0 0,0-1 0,0 1 0,0 0 0,0 0 0,0 0 0,0 0 0,-1 0 0,1 0 0,0 0 0,-1 0 0,1 0 0,-1 0 0,1 0 0,-1 0 0,1 0 0,-1 1 0,0-1 0,0 0 0,0 0 0,1 2 0,3 40 0,-4-39 0,0 238 0,2 33 0,23-131 0,-28-216 0,6-78 0,-2 140 0,2 0 0,-1-1 0,1 1 0,0 0 0,1 0 0,1 1 0,-1-1 0,1 1 0,1 0 0,0 0 0,0 0 0,15-14 0,8-6 0,1 2 0,36-26 0,1 0 0,-58 46 0,0 0 0,0 0 0,1 1 0,0 0 0,1 1 0,-1 0 0,19-6 0,-27 10 0,0 1 0,1-1 0,-1 0 0,0 1 0,1-1 0,-1 1 0,0 0 0,1-1 0,-1 1 0,1 0 0,-1 1 0,0-1 0,1 0 0,-1 1 0,1-1 0,-1 1 0,0 0 0,0 0 0,1 0 0,-1 0 0,0 0 0,0 0 0,0 1 0,0-1 0,0 1 0,0-1 0,-1 1 0,1 0 0,0 0 0,-1-1 0,0 1 0,1 0 0,-1 1 0,0-1 0,0 0 0,0 0 0,0 0 0,0 1 0,-1-1 0,1 0 0,0 5 0,3 24 16,-2 1-1,-1-1 0,-5 51 1,0 1-1443,4-61-5399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5.1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 3 24575,'1'0'0,"0"0"0,0 1 0,0-1 0,0 0 0,0 1 0,0-1 0,-1 1 0,1-1 0,0 1 0,0-1 0,0 1 0,-1 0 0,1-1 0,0 1 0,-1 0 0,1 0 0,-1 0 0,1-1 0,-1 1 0,1 0 0,-1 0 0,1 0 0,-1 0 0,0 0 0,0 0 0,1 0 0,-1 0 0,0 0 0,0 0 0,0 0 0,0 0 0,0 0 0,0 0 0,0 0 0,-1-1 0,1 1 0,0 0 0,0 0 0,-1 0 0,0 1 0,-13 40 0,3-26 0,1-3 0,1 0 0,1 0 0,0 1 0,0 0 0,2 0 0,-9 25 0,10-21 0,0-3 0,1 0 0,1 0 0,0 0 0,1 0 0,-1 25 0,3-37 0,1 0 0,-1 0 0,0 0 0,1 1 0,0-2 0,0 1 0,0 0 0,0 0 0,0 0 0,0 0 0,1-1 0,0 1 0,-1 0 0,1-1 0,0 1 0,0-1 0,0 0 0,0 0 0,1 0 0,-1 0 0,1 0 0,-1 0 0,1-1 0,0 1 0,-1-1 0,1 0 0,0 0 0,0 0 0,0 0 0,0 0 0,0-1 0,0 1 0,0-1 0,4 0 0,2 2 0,0-1 0,0-1 0,0 0 0,0 0 0,0 0 0,-1-2 0,1 1 0,0-1 0,0 0 0,-1 0 0,1-1 0,-1-1 0,0 1 0,0-1 0,0 0 0,-1-1 0,1 0 0,-1 0 0,0-1 0,11-11 0,78-83 0,-89 92 0,0-1 0,-1 1 0,0-1 0,0-1 0,-1 1 0,7-18 0,-11 21 0,1 0 0,-1 0 0,0 0 0,0 0 0,-1 0 0,0 0 0,0-1 0,0 1 0,-1 0 0,0 0 0,0 0 0,-1 0 0,-2-7 0,3 8-65,-1 1 0,1-1 0,-1 1 0,0-1 0,0 1 0,-1 0 0,1 0 0,-1 0 0,0 0 0,0 1 0,0-1 0,-1 1 0,1 0 0,-1-1 0,0 2 0,0-1 0,0 0 0,0 1 0,0 0 0,-9-4 0,-5 2-6761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5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24575,'5'0'0,"5"0"0,5 0 0,5 0 0,4 0 0,1 0 0,1 0 0,1 0 0,0 0 0,0 0 0,-1 0 0,0 0 0,0 0 0,0 0 0,-5 4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6.0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0 24575,'-1'1'0,"-1"-1"0,0 1 0,0 0 0,1-1 0,-1 1 0,1 0 0,-1 0 0,0 0 0,1 0 0,0 1 0,-1-1 0,1 0 0,0 1 0,-1-1 0,1 1 0,0-1 0,0 1 0,0-1 0,1 1 0,-1 0 0,0 0 0,0 1 0,-14 41 0,10-3 0,0-1 0,3 1 0,5 77 0,0-20 0,-3-75 0,-1-15 0,1 1 0,0 0 0,1-1 0,-1 1 0,5 13 0,-4-20 0,0 1 0,0-1 0,0 1 0,0-1 0,1 1 0,-1-1 0,1 0 0,0 0 0,0 0 0,0 0 0,0 0 0,0 0 0,0 0 0,0-1 0,0 1 0,1-1 0,-1 1 0,1-1 0,-1 0 0,1 0 0,4 1 0,23 7 0,-4 1 0,1-2 0,-1-1 0,1-2 0,1 0 0,39 1 0,0-5 0,98-4 0,-144-1-1365,-4-2-5461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6.9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130 261 24575,'143'3'0,"152"-7"0,-167-20 0,-116 21 0,-1 0 0,0 0 0,0-1 0,-1-1 0,1 1 0,-1-2 0,0 1 0,0-2 0,13-10 0,-21 15 0,1 0 0,-1 0 0,0-1 0,0 1 0,0 0 0,0-1 0,0 0 0,-1 1 0,1-1 0,-1 0 0,0 0 0,1 0 0,-1 0 0,-1 0 0,1 0 0,0-4 0,-1 4 0,0 0 0,-1 0 0,0 0 0,1 0 0,-1 0 0,0 1 0,-1-1 0,1 0 0,0 0 0,-1 1 0,1-1 0,-1 1 0,0-1 0,0 1 0,0 0 0,0 0 0,0 0 0,-1 0 0,1 0 0,-4-2 0,-2-1 0,-1-1 0,1 2 0,-1-1 0,0 1 0,0 1 0,0-1 0,-1 2 0,-11-3 0,-82-6 0,75 10 0,-53-10 0,44 5 0,-1 2 0,0 1 0,-72 4 0,35 1 0,58-1 0,0 0 0,0 1 0,0 1 0,0 0 0,0 2 0,-30 11 0,43-13 0,0 0 0,0 0 0,1 0 0,-1 0 0,1 1 0,0 0 0,0 0 0,0-1 0,0 2 0,1-1 0,-1 0 0,1 1 0,0-1 0,0 1 0,1-1 0,-1 1 0,1 0 0,-1 8 0,-1 10 0,1 0 0,2 37 0,0-50 0,0-1 0,1 0 0,0 0 0,1 0 0,0 0 0,0-1 0,1 1 0,0-1 0,0 1 0,1-1 0,0 0 0,1 0 0,10 13 0,3 1 0,2-1 0,35 31 0,-38-38 0,0 1 0,0-1 0,2-1 0,-1 0 0,41 18 0,89 42 0,-137-69-58,0 0-1,1 0 1,-1-1-1,1 0 1,-1-1-1,1-1 1,0 0-1,0 0 1,-1-1-1,15-2 1,-9 2-664,5-1-6104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7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413 1 24575,'-5'0'0,"-1"1"0,1 0 0,-1 0 0,1 0 0,-1 1 0,1-1 0,0 2 0,-1-1 0,1 0 0,0 1 0,1 0 0,-1 0 0,0 0 0,-3 5 0,-10 8 0,1 1 0,-16 21 0,-20 19 0,-1-2 0,41-40 0,-1 0 0,0-1 0,-2-1 0,-16 12 0,26-20-23,0 0-1,0 0 1,0 1 0,1 0-1,0 0 1,0 0-1,0 1 1,-7 12-1,1 0-1130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7.6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24575,'9'1'0,"-1"1"0,1 0 0,-1 1 0,0 0 0,1 0 0,-2 1 0,1 0 0,0 0 0,-1 1 0,10 7 0,23 13 0,-28-18 0,-1 1 0,1 0 0,-2 1 0,1 1 0,10 12 0,17 15 0,242 235 0,-267-258-1365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8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24575,'0'412'-1365,"0"-390"-5461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8.3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24575,'0'5'0,"0"5"0,0 6 0,0 4 0,0 3 0,0 3 0,0 0 0,0 1 0,0-1 0,0 1 0,0-1 0,0 0 0,0 0 0,5-4 0,5-2 0,1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8.8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335 26 24575,'-54'-21'0,"47"20"0,-1 0 0,0 0 0,0 0 0,0 1 0,0 0 0,0 1 0,1-1 0,-1 2 0,0-1 0,0 1 0,1 0 0,-1 1 0,1 0 0,0 0 0,0 0 0,0 1 0,0 0 0,0 1 0,1-1 0,0 1 0,0 0 0,0 1 0,1-1 0,0 1 0,0 1 0,-6 8 0,-13 15 0,19-25 0,0 1 0,0 0 0,1 0 0,0 0 0,-4 8 0,2-2 0,1 1 0,0-1 0,1 1 0,0 1 0,1-1 0,1 0 0,0 1 0,1-1 0,0 1 0,2 17 0,0-24 0,0-1 0,0 0 0,1 1 0,0-1 0,0 0 0,0 0 0,1 0 0,0 0 0,0 0 0,0-1 0,1 1 0,0-1 0,0 0 0,0 0 0,1 0 0,-1-1 0,1 0 0,1 0 0,-1 0 0,0 0 0,1-1 0,0 0 0,7 3 0,115 46 0,-122-48 0,0 1 0,-1-1 0,1 1 0,-1 1 0,0-1 0,0 1 0,0 0 0,-1 0 0,0 0 0,0 1 0,-1-1 0,1 1 0,-1 0 0,2 10 0,-1-4 0,0 0 0,-1 1 0,0-1 0,-1 1 0,-1-1 0,0 28 0,-1-37 6,-1 0 0,0 1 0,0-1 0,0 0 0,0 0 1,-1 0-1,1 0 0,-1-1 0,0 1 0,0 0 0,-1-1 0,1 1 0,-1-1 0,1 0 0,-1 0 0,0 0 0,0 0 0,-7 4 0,-2 1-270,0-2 1,0 0-1,0 0 0,-17 5 1,26-10 101,-13 5-6664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53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89 24575,'37'-2'0,"43"-7"0,-20 1 0,140-22 0,-108 25 0,-60 5 0,0-1 0,36-8 0,4-2-455,1 3 0,117 3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9.1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24575,'5'0'0,"5"0"0,6 0 0,4 0 0,3 0 0,2 0 0,2 0 0,0 0 0,-1 0 0,1 0 0,-1 0 0,1 0 0,-2 0 0,1 0 0,0 0 0,-1 0 0,1 0 0,-5 0-8191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9.5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24575,'1'41'0,"2"0"0,2-1 0,2 0 0,19 66 0,15 37 0,-38-135 0,7 21 0,24 48 0,-24-57 0,-2 0 0,11 35 0,-13-35 0,0 1 0,2-1 0,11 19 0,68 105 0,-85-141 0,1 0 0,-1 0 0,1 0 0,0 0 0,0 0 0,0-1 0,1 1 0,-1-1 0,1 0 0,-1 0 0,1 0 0,0-1 0,0 1 0,-1-1 0,1 0 0,0 0 0,0 0 0,0-1 0,0 1 0,0-1 0,1 0 0,-1 0 0,0 0 0,0-1 0,5-1 0,-1 1 0,0-1 0,0-1 0,-1 1 0,1-1 0,-1-1 0,1 1 0,-1-1 0,0-1 0,-1 1 0,1-1 0,9-10 0,0-1-1365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40.0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0 24575,'-1'1'0,"0"0"0,0-1 0,-1 1 0,1 0 0,0-1 0,0 1 0,0 0 0,0 0 0,0 0 0,0 0 0,0 0 0,0 0 0,0 0 0,1 0 0,-1 1 0,0-1 0,1 0 0,-1 0 0,1 1 0,-1-1 0,1 0 0,-1 1 0,1-1 0,0 0 0,0 1 0,0-1 0,0 2 0,-4 40 0,7-14 0,9 47 0,-3-24 0,-3-24 0,1-2 0,1 1 0,12 27 0,14 43 0,-21-54 0,3 0 0,22 42 0,18 52 0,0 2 0,-35-90 0,-6-13 0,-2 0 0,13 61 0,-22-79 0,-1-1 0,-1 1 0,-1-1 0,-1 1 0,0 0 0,-1 0 0,-1-1 0,-4 19 0,2-26 0,-1 0 0,0 0 0,-1 0 0,0 0 0,-1-1 0,0 0 0,0 0 0,-1-1 0,0 0 0,0 0 0,-15 9 0,-14 16 0,18-16 0,-1-2 0,0-1 0,-41 23 0,-15 9 0,38-25-1365,21-14-5461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50.0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259 464 24575,'0'-23'0,"1"0"0,1-1 0,5-27 0,-5 41 0,1 0 0,1 1 0,-1-1 0,2 1 0,-1 0 0,1 0 0,0 0 0,1 1 0,0 0 0,8-8 0,10-9 0,2 1 0,1 1 0,0 2 0,2 0 0,54-29 0,-63 39 0,1 0 0,0 2 0,0 0 0,1 1 0,0 1 0,1 1 0,28-3 0,-44 8 0,1 0 0,-1 1 0,1 0 0,-1 0 0,0 1 0,1 0 0,-1 0 0,1 1 0,-1 0 0,0 0 0,0 1 0,0 0 0,0 0 0,-1 0 0,1 1 0,-1 0 0,0 0 0,0 1 0,0 0 0,-1 0 0,1 0 0,-1 1 0,-1-1 0,1 1 0,7 13 0,40 64 0,-25-42 0,26 56 0,21 78 0,-66-150 0,0 0 0,-2 1 0,-1-1 0,-2 1 0,2 33 0,-5-30 0,2 15 0,-8 65 0,4-96 0,0 1 0,-1-1 0,0 0 0,-1 0 0,0-1 0,-1 1 0,-1-1 0,0 0 0,-10 14 0,1-5 0,-1 0 0,-1-1 0,-1 0 0,-1-2 0,-39 31 0,30-23 0,25-22 0,0 0 0,-1 0 0,0-1 0,0 1 0,0-1 0,0 0 0,0 0 0,-7 3 0,-58 28 0,32-15 0,-57 20 0,-82 12 0,150-45 0,0-1 0,-1-2 0,1 0 0,-51-3 0,64-3 0,0 1 0,0-2 0,0 0 0,1 0 0,-1-1 0,1-1 0,0 0 0,1-1 0,-1 0 0,1-1 0,1 0 0,0 0 0,0-1 0,0-1 0,1 0 0,1 0 0,-1-1 0,-11-21 0,-5-17 0,11 24 0,1 0 0,1-1 0,1 0 0,2 0 0,1-2 0,-10-50 0,15-235 0,5 163 0,-1 136 14,0 0-1,1 0 0,0 1 0,1-1 1,0 1-1,1 0 0,1 0 1,7-15-1,-9 21-96,0 1 1,0 0-1,1 0 1,0 0-1,0 1 1,1-1-1,-1 1 1,1 0-1,0 0 1,1 1-1,-1-1 1,1 1-1,0 1 1,0-1-1,0 1 1,0 0-1,13-4 1,-1 3-6744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51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617 6 24575,'-73'-2'0,"44"0"0,0 1 0,-1 1 0,1 2 0,-34 6 0,44-1 0,0 1 0,0 1 0,1 0 0,0 2 0,-23 17 0,27-18 0,-91 73 0,67-52 0,31-24 0,0 0 0,1 1 0,0-1 0,0 1 0,1 0 0,0 1 0,0-1 0,1 1 0,0 0 0,1 0 0,0 0 0,0 1 0,1-1 0,0 1 0,1-1 0,-1 12 0,1-6 0,1 0 0,0 0 0,1 0 0,1 0 0,0 0 0,1-1 0,0 1 0,2-1 0,9 25 0,72 139 0,-60-133 0,62 77 0,-67-93 0,-10-14 0,1 0 0,1 0 0,-1-1 0,2-1 0,0 0 0,28 19 0,150 82 0,-190-113-124,0 1 0,1-1 0,-1 0 0,0 0 0,1 0 0,-1 0-1,1-1 1,-1 1 0,1-1 0,4 1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52.0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24575,'0'669'0,"-1"-686"0,2 0 0,0 0 0,0 1 0,2-1 0,0 0 0,0 1 0,2 0 0,9-23 0,88-201 0,-85 204 0,2 1 0,29-40 0,-48 73 0,1 0 0,0 0 0,0 1 0,1-1 0,-1 0 0,0 1 0,1-1 0,-1 0 0,1 1 0,-1 0 0,1-1 0,-1 1 0,1 0 0,0 0 0,0 0 0,0 0 0,0 0 0,0 0 0,0 1 0,0-1 0,0 1 0,0-1 0,0 1 0,0 0 0,0 0 0,0 0 0,0 0 0,0 0 0,0 0 0,0 0 0,0 1 0,3 0 0,-1 1 0,-1 0 0,1 1 0,-1-1 0,0 1 0,0 0 0,0-1 0,0 2 0,0-1 0,-1 0 0,1 0 0,-1 1 0,0-1 0,0 1 0,0 0 0,1 5 0,6 11 0,-2-1 0,-1 2 0,0-1 0,-2 1 0,0-1 0,-2 1 0,1 32 0,-1-21 0,9 54 0,-6-53 0,2 48 0,-7-14-1365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52.7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83 24575,'0'-3'0,"1"-1"0,-1 1 0,1-1 0,0 1 0,0 0 0,0 0 0,0-1 0,0 1 0,1 0 0,-1 0 0,1 0 0,0 0 0,0 1 0,0-1 0,0 0 0,0 1 0,1-1 0,-1 1 0,1 0 0,0 0 0,0 0 0,-1 0 0,1 1 0,0-1 0,7-2 0,-5 2 0,0 0 0,1 1 0,-1-1 0,1 1 0,0 0 0,-1 1 0,1-1 0,0 1 0,-1 0 0,1 0 0,0 1 0,-1 0 0,1 0 0,10 3 0,-14-3 0,0 0 0,0 0 0,-1 0 0,1 0 0,0 0 0,0 0 0,-1 0 0,1 1 0,-1-1 0,1 0 0,-1 1 0,1 0 0,-1-1 0,0 1 0,0 0 0,0 0 0,0 0 0,0-1 0,0 1 0,0 0 0,-1 0 0,1 0 0,-1 0 0,1 1 0,-1-1 0,0 0 0,0 0 0,0 0 0,0 0 0,0 0 0,0 0 0,-1 0 0,1 0 0,-1 0 0,1 0 0,-1 0 0,0 0 0,0 0 0,-1 3 0,-5 9 0,0-1 0,-1 1 0,-1-1 0,-11 13 0,13-16 0,-63 104 0,67-110 0,1 0 0,-1 1 0,1-1 0,1 1 0,-1-1 0,1 1 0,0-1 0,0 1 0,0 0 0,0 0 0,1-1 0,0 1 0,0 0 0,0 0 0,0 0 0,1-1 0,0 1 0,0 0 0,3 6 0,-3-8 0,1 0 0,-1-1 0,1 1 0,0-1 0,0 0 0,0 0 0,0 1 0,0-1 0,1-1 0,-1 1 0,1 0 0,-1 0 0,1-1 0,-1 0 0,1 1 0,0-1 0,0 0 0,0 0 0,0-1 0,0 1 0,0-1 0,-1 1 0,1-1 0,0 0 0,0 0 0,0 0 0,0 0 0,0-1 0,0 1 0,0-1 0,5-2 0,97-32 46,-82 26-328,-1 1 0,1 1-1,1 0 1,46-5 0,-49 11-6544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55.1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737 0 24575,'21'54'0,"1"31"0,-14-52 0,18 48 0,-4-38 0,-16-32 0,-1 0 0,1 1 0,5 21 0,40 94 0,-18-20 0,-23-79 0,0 1 0,-3 0 0,0 1 0,-2-1 0,3 51 0,-7-51 0,-1-5 0,0 1 0,-7 42 0,5-60 0,1 0 0,-1 0 0,0 0 0,-1 0 0,0-1 0,0 1 0,0-1 0,-1 0 0,0 0 0,0 0 0,0 0 0,-1-1 0,-11 10 0,-17 14 0,0-1 0,-1-2 0,-43 27 0,-40 19 0,-87 46 0,163-97 0,21-10 0,-1 0 0,0-2 0,-38 11 0,27-10 0,0 1 0,-37 20 0,-18 5 0,35-12-1365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3:53:09.5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 24575,'1853'0'0,"-1843"0"-227,0 0-1,-1-1 1,1-1-1,-1 0 1,12-3-1,-4-1-6598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3:53:10.2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 24575,'39'-1'0,"-22"0"0,0 1 0,0 0 0,-1 1 0,23 5 0,-34-5 0,0 0 0,-1 1 0,1 0 0,-1 0 0,1 0 0,-1 0 0,0 0 0,0 1 0,0 0 0,0 0 0,0 0 0,-1 1 0,1-1 0,-1 1 0,0 0 0,0-1 0,0 2 0,-1-1 0,4 6 0,40 99 0,-41-96 0,-1 1 0,-1-1 0,0 1 0,-1 0 0,0 0 0,-1 19 0,-1-31 2,0 0 0,0 1 0,0-1 0,-1 0 0,1 0-1,-1 0 1,0 0 0,0 0 0,0 0 0,0 0 0,0 0-1,0 0 1,0 0 0,0 0 0,-1 0 0,1-1 0,-1 1 0,1-1-1,-1 1 1,0-1 0,0 1 0,1-1 0,-5 2 0,-2 0-49,-1 0 0,1 0 0,-1-1 0,-15 2 0,-6 2-1128,11-1-5651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54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533 0 24575,'-2'4'0,"0"1"0,0-1 0,0 0 0,0-1 0,-1 1 0,0 0 0,1-1 0,-1 1 0,-1-1 0,1 0 0,0 0 0,-6 3 0,-8 11 0,-217 231 0,192-204 0,2 2 0,2 2 0,-37 62 0,68-99 0,1 0 0,0 1 0,1 0 0,0 0 0,1 0 0,0 1 0,1-1 0,1 1 0,0 0 0,0-1 0,2 23 0,0-27 0,0 0 0,1 0 0,1-1 0,-1 1 0,1 0 0,0 0 0,1-1 0,0 0 0,0 1 0,1-1 0,0 0 0,0-1 0,0 1 0,1-1 0,0 0 0,0 0 0,1 0 0,0-1 0,0 1 0,7 4 0,49 27 0,3-3 0,76 30 0,-84-39 0,-14-8 0,76 18 0,-32-11 0,-72-20-227,0-1-1,0 0 1,1-1-1,-1 0 1,18-2-1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3:53:10.9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24575,'1032'0'-1365,"-1009"0"-5461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3:53:11.6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214 0 24575,'13'0'0,"1"1"0,0 0 0,-1 1 0,1 0 0,-1 1 0,0 1 0,0 0 0,15 7 0,-23-9 0,0 1 0,0 0 0,0 0 0,0 0 0,-1 0 0,1 1 0,-1 0 0,0 0 0,0 0 0,-1 0 0,1 1 0,-1 0 0,0-1 0,0 1 0,0 0 0,-1 0 0,0 1 0,0-1 0,0 0 0,-1 1 0,1-1 0,0 8 0,-1 0 0,0 1 0,0-1 0,-1 0 0,0 1 0,-2-1 0,-3 21 0,4-30 0,0 0 0,-1-1 0,1 1 0,-1 0 0,0-1 0,0 1 0,0-1 0,0 0 0,-1 1 0,0-1 0,1 0 0,-1 0 0,0-1 0,0 1 0,0-1 0,-1 1 0,1-1 0,-1 0 0,1 0 0,-1-1 0,0 1 0,1-1 0,-1 1 0,0-1 0,-8 1 0,-39 6 0,1 3 0,-1 3 0,2 1 0,-57 26 0,88-34-1365,1-1-5461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3:53:30.9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30 24575,'0'1124'0,"2"-1087"0,1-1 0,3 0 0,9 37 0,-6-34 0,-1 0 0,2 49 0,3 58 0,1 38 0,-15 265 0,1-442 0,0 0 0,1 1 0,0-1 0,1 0 0,-1 0 0,1 0 0,1 0 0,-1 0 0,1 0 0,1-1 0,-1 1 0,1-1 0,0 0 0,0 0 0,1-1 0,0 1 0,0-1 0,0 0 0,0 0 0,11 7 0,9 4 0,1-2 0,1 0 0,53 19 0,16 9 0,-75-33 0,0 0 0,42 10 0,5 3 0,-35-12-123,-1-1 0,67 8 0,26 7-120,-44-4 143,112 10 0,47 14-1025,-145-23-424,166 13-1,150-7 1230,293 26-1341,-544-43 1661,301 8 0,-293-19 0,568 16 0,-574-3 0,555 50 0,-446-42 60,-61-7-724,-207-13 656,527 68 180,-360-45-240,-109-17 562,74 18 0,21 3-437,10 4 1839,-127-23-1132,44 4-1,-52-8-64,-1 0-1,1 2 1,35 12-1,-52-13-669,1-1 1,-1-1-1,1 0 0,-1-1 0,1 0 1,0-1-1,0-1 0,25-3 0,-40 3-29,1 0 0,-1 0 0,1 0 0,-1 0 0,1-1 0,-1 1 0,1 0 0,-1 0 0,0 0 0,1-1 0,-1 1 0,1 0 0,-1 0 0,0-1 0,1 1 0,-1 0 0,0-1 0,0 1 0,1 0 0,-1-1 0,0 1 0,0-1 0,1 1 0,-1 0 0,0-1 0,0 1 0,0-1 0,0 1 0,0-1 0,1 1 0,-1-1 0,0 1 0,0-1 0,0 1 0,0 0 0,0-1 0,-1 1 0,1-1 0,0 1 0,0-1 0,0 1 0,0-1 0,0 1 0,-1 0 0,1-1 0,0 1 0,0-1 0,-1 1 0,1 0 0,-1-1 0,-20-28 0,10 13 0,3 0 0,2 0 0,0-1 0,0 0 0,2 0 0,0-1 0,-2-26 0,4-105 0,0 2 0,-11 74 0,8 54 0,2-1 0,-3-32 0,-7-77 0,7 82 0,-1-49 0,1-3-248,-30-170-1,-3-20-95,14 63 344,14 135-43,4 36-18,-1-70 0,9-640 1067,-1 761-1006,0 1 0,0 0 0,0-1 0,0 1 0,0 0 0,-1 0 0,0-1 0,1 1 0,-1 0 0,0 0 0,-1 0 0,1 0 0,0 0 0,-1 0 0,0 0 0,0 1 0,0-1 0,0 1 0,0-1 0,0 1 0,-4-3 0,1 2 0,0 1 0,0 0 0,-1 0 0,1 0 0,-1 0 0,0 1 0,1 0 0,-1 1 0,0-1 0,0 1 0,-8 0 0,-25-2 0,0-1 0,-74-18 0,-18-2 0,35 7 0,-132-38 0,209 49 0,-20-5 0,-72-11 0,4 8-466,-140-34-1,168 31 467,-88-6 0,153 21 0,-87-11 12,-539-34-273,631 46 236,-549-16-1197,-112 3-271,409 15 1139,-190 15-1973,190-5 1923,-107 12-277,-39 45 682,235-53-20,-65 11-11,220-24 33,-64 14 225,0-4 0,-108 3 0,124-11-185,0 3-1,-120 29 1,157-30-33,-22 1 1430,0-2 0,0-2 0,-88-4-1,-53 3-297,104 10-1131,55-7-11,-59 3-1,72-9-109,-9 1-204,-1-2 0,0 0 1,-50-10-1,56 5-6512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24575,'8'0'0,"0"2"0,1-1 0,-1 1 0,12 4 0,26 5 0,224-6 37,-151-7-1439,-97 2-5424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 24575,'1'0'0,"1"1"0,-1-1 0,0 1 0,0-1 0,0 1 0,0-1 0,0 1 0,0 0 0,0 0 0,0-1 0,0 1 0,-1 0 0,1 0 0,0 0 0,0 0 0,-1 0 0,1 0 0,-1 0 0,1 0 0,-1 0 0,1 1 0,-1-1 0,0 0 0,1 0 0,-1 0 0,0 1 0,0 1 0,5 39 0,-5-38 0,0-3 0,5 156 0,-5-132 0,-2 0 0,0 0 0,-2-1 0,-9 31 0,2-20-98,5-19-113,1 0 0,1 0 0,0 1-1,1-1 1,0 21 0,2-15-6615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24575,'5'0'0,"5"0"0,6 0 0,4 0 0,3 0 0,2 0 0,2 0 0,-1 0 0,1 0 0,0 0 0,-1 0 0,0 0 0,0 0 0,-5 0-8191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1 24575,'2'117'0,"-5"126"0,1-230-170,-1 1-1,-1-1 0,0 1 1,-1-1-1,-1-1 0,0 1 1,-12 19-1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24575,'437'0'-1365,"-415"0"-5461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24575,'0'5'0,"4"5"0,2 5 0,0 6 0,2-2 0,1 0 0,-1 2 0,-2 1 0,-3 2 0,-1 0 0,-1 2 0,-1-1 0,0 1 0,0 0 0,-1 0 0,1 0 0,0-5-8191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21 24575,'-3'0'0,"0"1"0,0 0 0,1 0 0,-1 0 0,1 0 0,-1 0 0,1 0 0,-1 1 0,1-1 0,0 1 0,0 0 0,0-1 0,0 1 0,0 0 0,0 0 0,-2 3 0,-28 39 0,29-39 0,-6 9 0,2 0 0,-1 1 0,2-1 0,0 1 0,1 1 0,-6 29 0,9-34 0,0-1 0,1 1 0,0-1 0,1 1 0,0-1 0,1 1 0,0-1 0,1 1 0,0-1 0,0 1 0,6 14 0,-5-22 0,-1 0 0,1 1 0,-1-1 0,1 0 0,0 0 0,0-1 0,1 1 0,-1-1 0,0 1 0,1-1 0,-1 0 0,1-1 0,0 1 0,0 0 0,0-1 0,7 2 0,70 12 0,-76-14 0,9 1 0,1 0 0,-1-1 0,1 0 0,0-1 0,-1-1 0,19-3 0,-29 3 0,0 0 0,0-1 0,0 1 0,0-1 0,0 0 0,0 0 0,-1-1 0,1 1 0,-1-1 0,1 1 0,-1-1 0,0 0 0,0 0 0,0-1 0,-1 1 0,1-1 0,-1 1 0,0-1 0,0 0 0,0 0 0,0 0 0,-1 0 0,1 0 0,-1 0 0,1-5 0,3-27 0,-1-1 0,-2 1 0,-1 0 0,-8-70 0,6 102 7,1 1 0,0-1 0,-1 0 0,0 1 0,0-1 1,0 1-1,0-1 0,-1 1 0,1 0 0,-1 0 0,0-1 0,0 1 0,0 0 0,0 1 0,-1-1 0,-4-4 0,0 2-255,-1 0 1,1 1-1,-1 0 1,0 0-1,-14-4 1,6 2-6579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59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24575,'4'1'0,"-1"-1"0,0 1 0,0 0 0,0 0 0,1 0 0,-1 0 0,0 1 0,-1-1 0,1 1 0,0 0 0,0 0 0,-1 0 0,1 0 0,-1 0 0,3 4 0,38 46 0,-24-28 0,-5-7 0,-10-11 0,1 0 0,-1-1 0,2 1 0,-1-1 0,0 0 0,1 0 0,12 7 0,-10-7 0,1 1 0,-1 0 0,0 1 0,10 10 0,-11-9 0,1-1 0,-1-1 0,1 1 0,16 9 0,27 10-682,64 22-1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307 0 24575,'-5'2'0,"0"0"0,1 1 0,-1-1 0,0 1 0,1 0 0,0 0 0,-1 0 0,1 1 0,0-1 0,1 1 0,-7 9 0,-1-2 0,-1 0 0,-25 25 0,1 2 0,-52 69 0,79-94 0,1 2 0,0-1 0,1 1 0,1 0 0,0 0 0,1 0 0,1 1 0,0 0 0,-2 19 0,5-24 0,1 0 0,-1 0 0,2 0 0,-1 0 0,2 0 0,-1 0 0,1-1 0,1 1 0,0 0 0,1-1 0,0 0 0,0 0 0,1 0 0,9 13 0,-8-13 0,1 0 0,1-1 0,-1 0 0,2 0 0,14 13 0,-20-20 0,-1-1 0,1 1 0,-1-1 0,1 0 0,0 1 0,-1-1 0,1 0 0,0-1 0,0 1 0,0 0 0,-1-1 0,1 1 0,0-1 0,0 0 0,0 0 0,0 0 0,0-1 0,0 1 0,0-1 0,0 1 0,-1-1 0,1 0 0,0 0 0,0 0 0,-1-1 0,1 1 0,-1-1 0,1 1 0,3-4 0,3-2 0,1-1 0,-1 0 0,-1-1 0,1 0 0,-2 0 0,1-1 0,-1 0 0,7-13 0,1-8 0,18-53 0,-25 63 0,1 1 0,0 1 0,2 0 0,15-21 0,4-7 0,-17 27 0,-7 11 0,-1 0 0,0 0 0,0 0 0,0-1 0,3-14 0,-7 21 0,0 1 0,-1-1 0,0 1 0,1-1 0,-1 0 0,0 1 0,-1-1 0,1 0 0,0 1 0,-1-1 0,1 1 0,-1-1 0,0 0 0,0 1 0,0 0 0,0-1 0,0 1 0,-1 0 0,1-1 0,-1 1 0,1 0 0,-1 0 0,0 0 0,0 0 0,0 1 0,-4-4 0,-4-2-227,0 1-1,0 0 1,0 0-1,-1 2 1,-18-7-1,10 6-6598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 2 24575,'-32'0'0,"10"-1"0,0 1 0,0 0 0,0 2 0,0 1 0,-28 7 0,45-8 0,0-1 0,0 1 0,0 1 0,0-1 0,0 1 0,1 0 0,-1 0 0,1 0 0,0 0 0,0 1 0,0 0 0,0 0 0,1 0 0,-1 0 0,1 0 0,0 1 0,0 0 0,1-1 0,-1 1 0,1 0 0,0 0 0,1 1 0,-1-1 0,1 0 0,0 0 0,-1 11 0,1-3 0,1 0 0,0 0 0,1 0 0,0 0 0,1 0 0,0-1 0,1 1 0,1-1 0,0 1 0,10 20 0,-11-27 0,0 0 0,1 0 0,-1 0 0,1-1 0,1 1 0,-1-1 0,1 0 0,0 0 0,0-1 0,1 1 0,-1-1 0,1 0 0,0-1 0,0 1 0,0-1 0,0 0 0,1-1 0,-1 0 0,1 0 0,-1 0 0,15 1 0,-16-3 0,0-1 0,0 0 0,0 0 0,0 0 0,0 0 0,0-1 0,0 0 0,0 0 0,0 0 0,-1-1 0,1 0 0,-1 1 0,0-2 0,0 1 0,0 0 0,0-1 0,0 0 0,-1 0 0,0 0 0,5-8 0,8-10 0,-2-1 0,18-39 0,1 8 78,-25 42-438,0 0-1,-1-1 0,10-21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236 0 24575,'-60'39'0,"48"-29"0,-1 0 0,0 0 0,-17 9 0,17-12 0,1 1 0,0 1 0,-14 13 0,22-18 0,0 0 0,1 1 0,-1-1 0,1 1 0,0 0 0,0 0 0,0 0 0,1 1 0,0-1 0,0 1 0,0-1 0,-1 7 0,1-2 0,0 0 0,1 0 0,0-1 0,1 1 0,0 0 0,0 0 0,1 0 0,0-1 0,1 1 0,0 0 0,1-1 0,0 0 0,0 1 0,1-1 0,0 0 0,0-1 0,1 1 0,0-1 0,1 0 0,0 0 0,0 0 0,1-1 0,0 0 0,0 0 0,1-1 0,-1 0 0,2 0 0,-1-1 0,0 0 0,1-1 0,0 0 0,0 0 0,0 0 0,1-1 0,12 2 0,14 4 0,-7-2 0,1-1 0,-1 0 0,52 1 0,-53-7 0,-15 1 0,1-1 0,-1 0 0,0-1 0,1-1 0,18-4 0,-29 5 0,0 0 0,0 0 0,0 0 0,0-1 0,0 1 0,0-1 0,-1 0 0,1 0 0,-1 0 0,1 0 0,-1-1 0,1 1 0,-1-1 0,0 1 0,0-1 0,-1 0 0,1 0 0,0 1 0,-1-1 0,0 0 0,1-1 0,-1 1 0,-1 0 0,1 0 0,0 0 0,-1-1 0,1-2 0,1-17 0,-2 0 0,0 0 0,-1 0 0,-1 0 0,-1 0 0,-11-39 0,10 49 0,0 0 0,-1 0 0,-1 0 0,0 1 0,0-1 0,-2 1 0,1 1 0,-1-1 0,-1 1 0,0 1 0,-1 0 0,-14-13 0,16 19-65,0 0 1,0 1-1,0 0 0,0 0 0,0 1 0,0 0 0,-1 0 0,1 1 0,-1 0 1,1 1-1,-1 0 0,-17 2 0,17-2-457,-14 0-6304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511 2 24575,'-46'-2'0,"-49"4"0,87-2 0,0 2 0,0-1 0,0 1 0,1 0 0,-1 1 0,1 0 0,-1 0 0,1 1 0,-11 6 0,-36 29 0,-49 47 0,88-72 0,1 0 0,0 0 0,1 2 0,1-1 0,0 2 0,2-1 0,-1 2 0,-8 20 0,18-35 0,0 0 0,0 0 0,1 0 0,-1 1 0,0-1 0,1 0 0,0 0 0,0 0 0,0 1 0,0-1 0,0 0 0,1 0 0,0 0 0,-1 0 0,1 1 0,0-1 0,0 0 0,1-1 0,2 6 0,-1-4 0,0-1 0,0 0 0,0 0 0,0 0 0,1 0 0,0 0 0,-1 0 0,1-1 0,0 0 0,0 0 0,1 0 0,5 2 0,7 1 0,1-1 0,-1-1 0,1 0 0,0-2 0,32 0 0,-17-1 0,-11 1 0,0-1 0,-1-1 0,1-1 0,-1-1 0,1-1 0,-1-1 0,0 0 0,25-12 0,1-2 0,-32 13 0,0 0 0,0-1 0,0-1 0,14-9 0,-25 14 0,0-1 0,0 1 0,0-1 0,-1 0 0,1 0 0,-1 0 0,0 0 0,0-1 0,0 1 0,0-1 0,-1 0 0,0 0 0,0 0 0,0 0 0,-1 0 0,2-10 0,-2 7 10,0 0 0,0 0 0,-1 0 0,0-1 0,0 1 0,-1 0 0,0 0 0,0-1 0,-1 1 0,0 0 0,-6-13 0,3 11-175,-1 1 0,0 0 0,0 0 0,-1 1 0,0 0 0,0 0 0,-1 1 0,-13-11 0,4 4-6661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56 24575,'0'2'0,"-1"1"0,0-1 0,1 0 0,-1 0 0,0 0 0,0 0 0,0 1 0,-1-2 0,1 1 0,0 0 0,-1 0 0,0 0 0,1 0 0,-1-1 0,0 1 0,0-1 0,1 1 0,-5 1 0,-42 23 0,40-22 0,-16 9 0,0 2 0,-38 30 0,40-29 0,8-7 0,1 1 0,-22 22 0,33-29 0,-1-1 0,1 1 0,0 0 0,0 0 0,0 0 0,0 0 0,0 0 0,1 0 0,0 0 0,-1 1 0,1-1 0,0 1 0,1-1 0,-1 0 0,1 1 0,-1-1 0,1 1 0,0 0 0,1 3 0,-1-5 0,1 0 0,0 1 0,0-1 0,0 0 0,0 0 0,0 0 0,0 0 0,1 0 0,-1 0 0,1 0 0,-1-1 0,1 1 0,0 0 0,-1-1 0,1 1 0,0-1 0,0 0 0,0 0 0,0 0 0,4 2 0,51 15 0,-30-11 0,-5 0 0,0-2 0,1 0 0,0-2 0,0 0 0,0-2 0,0 0 0,0-2 0,0 0 0,0-2 0,0-1 0,-1 0 0,24-8 0,-39 9 0,-1-1 0,1 1 0,-1-1 0,0 0 0,0 0 0,0-1 0,-1 0 0,0 0 0,0 0 0,0-1 0,0 0 0,-1 0 0,0 0 0,0 0 0,-1 0 0,1-1 0,1-7 0,1 1 0,-1 0 0,-1 0 0,0-1 0,-1 1 0,-1-1 0,0 0 0,0 0 0,-2-16 0,-1 24 0,0 0 0,-1 0 0,0 1 0,0-1 0,0 0 0,-1 0 0,0 1 0,0 0 0,0 0 0,-1 0 0,1 0 0,-1 0 0,-6-5 0,1 1 0,0 1 0,0 0 0,-1 0 0,0 1 0,-19-10 0,17 13-54,-1 0 0,0 0-1,0 2 1,0 0 0,0 0-1,0 1 1,-1 1 0,-22 1-1,14 0-821,-1-1-5950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24575,'0'30'0,"1"-1"0,2 0 0,9 47 0,-7-47 0,3 47 0,5 26 0,-12-96 0,1 1 0,-1 0 0,1 0 0,0 0 0,0 0 0,1 0 0,0 0 0,4 7 0,-4-12 0,-1 1 0,0-1 0,1 0 0,-1 0 0,1 0 0,0 0 0,0 0 0,0-1 0,-1 1 0,2-1 0,-1 0 0,0 0 0,0 0 0,0 0 0,0-1 0,1 1 0,-1-1 0,7 0 0,4 1 0,-1 0 0,1-1 0,0-1 0,0 0 0,0-1 0,14-4 0,-24 5 0,0-1 0,0 1 0,0-1 0,0 0 0,0 0 0,0 0 0,0 0 0,-1-1 0,1 1 0,-1-1 0,0 0 0,0 0 0,0-1 0,0 1 0,0 0 0,-1-1 0,1 0 0,-1 1 0,0-1 0,0 0 0,-1 0 0,3-7 0,2-13 0,0-1 0,-1 1 0,-2-1 0,0 0 0,-2 0 0,-2-33 0,0 53 6,-1-1 0,1 1-1,-1-1 1,-1 1 0,1 0-1,-1 0 1,1 0 0,-1 0 0,-1 0-1,1 1 1,-1-1 0,0 1-1,0 0 1,0 0 0,0 1-1,-1-1 1,0 1 0,1 0 0,-1 0-1,-10-4 1,3 1-192,-1 1 1,0 0-1,0 0 0,-1 1 1,0 1-1,1 1 1,-20-2-1,11 3-6640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 79 24575,'-5'1'0,"1"0"0,-1 1 0,0-1 0,1 1 0,-1 0 0,1 0 0,-1 0 0,1 1 0,0-1 0,0 1 0,0 0 0,1 0 0,-1 1 0,0-1 0,1 1 0,0 0 0,-4 6 0,-9 12 0,-23 43 0,36-61 0,-6 17 0,1-1 0,1 1 0,0 1 0,2-1 0,0 1 0,2 0 0,0 0 0,1 0 0,2 0 0,0 1 0,5 32 0,-5-51 0,0 0 0,1-1 0,0 1 0,-1-1 0,1 1 0,0 0 0,1-1 0,-1 0 0,1 1 0,-1-1 0,1 0 0,0 0 0,0 0 0,0 0 0,1 0 0,-1 0 0,1-1 0,0 1 0,-1-1 0,7 4 0,-4-4 0,0 1 0,1-1 0,-1-1 0,1 1 0,-1-1 0,1 0 0,0 0 0,-1-1 0,1 0 0,0 0 0,0 0 0,6-1 0,9-3 0,0-1 0,0 0 0,0-2 0,-1 0 0,0-1 0,20-12 0,57-37 0,-76 45 0,1 1 0,37-12 0,28-15 0,-65 26 0,-1 2 0,0-1 0,-1-1 0,27-23 0,-44 33 0,0 0 0,0-1 0,0 1 0,0-1 0,-1 0 0,1 0 0,-1 0 0,0 0 0,0 0 0,0 0 0,0-1 0,0 1 0,-1-1 0,0 1 0,1-1 0,-1 0 0,0 1 0,-1-1 0,1 0 0,-1 0 0,0 0 0,0 1 0,0-1 0,0 0 0,-1 0 0,1 0 0,-1 1 0,-1-5 0,-2 2 0,1 1 0,-1-1 0,0 1 0,0 0 0,-1 0 0,1 1 0,-1-1 0,0 1 0,0 0 0,-1 0 0,1 1 0,-1 0 0,-11-5 0,8 3 0,0 0 0,0 0 0,0-1 0,-10-10 0,5 6 0,0 0 0,0 1 0,0 1 0,-1 0 0,-1 1 0,1 1 0,-1 0 0,0 1 0,-18-3 0,-33-13 0,52 17-227,1 0-1,-1 1 1,0 1-1,0 0 1,-22 0-1,15 2-6598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1 24575,'-8'0'0,"-1"0"0,1 0 0,-1 1 0,1 0 0,-1 1 0,1-1 0,0 2 0,0-1 0,0 1 0,0 1 0,0-1 0,1 1 0,-1 1 0,1-1 0,0 1 0,0 0 0,1 1 0,0 0 0,-9 9 0,6-6 0,0 1 0,1 0 0,0 0 0,-13 22 0,18-25 0,0-1 0,1 1 0,0 0 0,0 0 0,0 0 0,1 0 0,0 0 0,1 0 0,-1 0 0,2 13 0,1-5 0,1-1 0,1 1 0,0-1 0,0 0 0,2 0 0,0-1 0,0 0 0,1 0 0,14 20 0,13 26 0,-32-56 0,-1 0 0,1 0 0,0-1 0,0 1 0,0 0 0,1-1 0,-1 1 0,0-1 0,1 0 0,0 1 0,-1-1 0,1-1 0,0 1 0,0 0 0,0-1 0,0 1 0,1-1 0,-1 0 0,0 0 0,0 0 0,1-1 0,-1 1 0,1-1 0,-1 0 0,0 0 0,1 0 0,-1 0 0,1 0 0,-1-1 0,5-1 0,1 0 0,0-1 0,0 0 0,0-1 0,0 0 0,-1 0 0,1-1 0,-1 0 0,0-1 0,10-9 0,-9 8 0,4-4 0,-1-1 0,0 0 0,0 0 0,13-20 0,-23 29 0,0 1 0,-1-1 0,1 1 0,-1-1 0,0 0 0,1 1 0,-1-1 0,-1 0 0,1 0 0,0 0 0,-1 0 0,1 0 0,-1 0 0,0 0 0,0 0 0,0 0 0,0 0 0,0 0 0,-1 0 0,0 0 0,1 1 0,-1-1 0,0 0 0,0 0 0,-1 0 0,1 1 0,-1-1 0,1 1 0,-1-1 0,0 1 0,0 0 0,-2-3 0,-29-24 0,-1 1 0,-47-31 0,-35-26 0,107 78-227,-1 0-1,0 1 1,-1 0-1,1 0 1,-13-4-1,3 3-6598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29 24575,'-2'108'0,"5"118"0,-2-211 0,1 0 0,1-1 0,0 1 0,1-1 0,1 0 0,0 0 0,1-1 0,1 1 0,8 12 0,-9-21 0,0 0 0,1-1 0,0 0 0,-1 0 0,2-1 0,-1 1 0,0-2 0,1 1 0,-1-1 0,1 0 0,0 0 0,-1-1 0,1 0 0,0-1 0,11 0 0,-16-1 0,0-1 0,0 1 0,0-1 0,-1 0 0,1 0 0,-1 0 0,1 0 0,-1-1 0,1 1 0,-1-1 0,0 1 0,0-1 0,-1 0 0,1 1 0,0-1 0,-1 0 0,0 0 0,1 0 0,-1-1 0,0 1 0,-1 0 0,2-5 0,1-9 0,-1 1 0,1-32 0,-3 28 0,-1 0 0,-1 0 0,0 0 0,-2 1 0,0-1 0,-2 1 0,0 0 0,0 1 0,-2-1 0,-1 1 0,0 1 0,-1-1 0,-1 2 0,0-1 0,-1 2 0,-1-1 0,-1 2 0,-19-18 0,27 26 0,0 1 0,0-1 0,-1 1 0,0 0 0,0 1 0,0 0 0,0 0 0,-1 0 0,1 1 0,-1 0 0,0 1 0,0 0 0,0 0 0,0 0 0,0 1 0,0 1 0,-16-1 0,-27 2-1365,28 0-5461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53 24575,'-5'0'0,"-11"0"0,0 0 0,0 1 0,0 1 0,-25 5 0,37-5 0,1-1 0,-1 0 0,0 1 0,0-1 0,1 1 0,-1 0 0,1 0 0,0 1 0,-1-1 0,1 1 0,0-1 0,1 1 0,-1 0 0,0 0 0,1 0 0,0 1 0,-1-1 0,1 0 0,1 1 0,-1 0 0,0-1 0,1 1 0,-2 7 0,-6 24 0,-12 71 0,20-97 0,1 0 0,-1-1 0,1 1 0,1 0 0,0 0 0,0-1 0,1 1 0,0-1 0,5 16 0,-4-20 0,0 0 0,0 0 0,0-1 0,0 1 0,0-1 0,1 0 0,-1 0 0,1 0 0,0 0 0,0-1 0,0 1 0,0-1 0,0 0 0,0 0 0,1-1 0,-1 1 0,10 1 0,4 1 0,1-1 0,0-1 0,20 1 0,-34-3 0,-1 0 0,1 0 0,0-1 0,0 1 0,0-1 0,0 0 0,0 0 0,-1-1 0,1 1 0,0-1 0,-1 0 0,0 0 0,1-1 0,-1 1 0,0-1 0,0 0 0,0 0 0,-1 0 0,1-1 0,3-4 0,2-5 0,0-1 0,-2 1 0,0-1 0,0-1 0,4-14 0,-3 9 0,-2 5 0,-1 0 0,-1-1 0,0 1 0,-1-1 0,-1 0 0,0 0 0,-1 0 0,-2-28 0,1 39 0,-1 1 0,1-1 0,-1 0 0,0 0 0,0 1 0,-1-1 0,1 0 0,-1 1 0,0-1 0,0 1 0,-1 0 0,1 0 0,-1 0 0,0 0 0,0 0 0,0 1 0,0-1 0,-1 1 0,0 0 0,1 0 0,-1 0 0,0 0 0,-1 1 0,1-1 0,0 1 0,-1 0 0,1 1 0,-1-1 0,1 1 0,-1 0 0,0 0 0,-6 0 0,-5 0-195,0 1 0,0 0 0,0 1 0,0 1 0,1 1 0,-28 8 0,25-6-6631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59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405 1 24575,'-6'3'0,"0"0"0,0 0 0,0 1 0,1-1 0,0 2 0,0-1 0,0 0 0,0 1 0,-7 9 0,6-7 0,-126 110 0,102-91 0,23-20 0,-1 0 0,1 0 0,1 1 0,-9 10 0,-23 27 0,29-35 0,1 0 0,0 0 0,0 1 0,1 0 0,-7 12 0,9-12-261,-2-1-1,1 0 0,-15 16 0,19-23-56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429 0 24575,'-7'0'0,"-1"1"0,1 0 0,0 0 0,0 0 0,1 1 0,-1 0 0,0 0 0,1 1 0,-1 0 0,1 0 0,0 0 0,-1 1 0,2 0 0,-8 6 0,-4 6 0,0 0 0,-28 38 0,31-35 0,-1-1 0,-32 29 0,34-34 0,1 0 0,0 1 0,1 0 0,0 1 0,1 0 0,-12 24 0,-9 14 0,28-48 0,-1 0 0,2 0 0,-1 0 0,1 0 0,-1 0 0,1 0 0,1 1 0,-1-1 0,1 1 0,0 0 0,0-1 0,1 1 0,-1 0 0,1-1 0,1 1 0,-1 0 0,1 0 0,0-1 0,0 1 0,1-1 0,-1 1 0,5 7 0,-3-7 0,0-1 0,1 0 0,0 0 0,0-1 0,0 1 0,0-1 0,1 0 0,-1 0 0,1 0 0,0-1 0,1 0 0,-1 0 0,0 0 0,1 0 0,0-1 0,-1 0 0,1 0 0,0-1 0,0 1 0,0-1 0,7 0 0,13 1 0,0-1 0,1-1 0,49-6 0,-67 5 0,0-1 0,-1 0 0,1 0 0,0 0 0,-1-1 0,0-1 0,0 1 0,0-1 0,0-1 0,0 1 0,-1-1 0,0-1 0,0 1 0,0-1 0,7-8 0,-12 11 0,0 0 0,0 1 0,-1-1 0,1 0 0,-1 0 0,1 0 0,-1 0 0,0 0 0,0 0 0,-1-1 0,1 1 0,-1 0 0,1 0 0,-1-1 0,0 1 0,0 0 0,0-1 0,-1 1 0,1 0 0,-1 0 0,0 0 0,0-1 0,0 1 0,0 0 0,0 0 0,-1 0 0,1 0 0,-4-3 0,-4-6 0,-1-1 0,-1 2 0,0 0 0,-23-18 0,-4-5 0,-8-9 0,-2 2 0,-2 3 0,-94-57 0,107 69-1365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24575,'1'24'0,"1"-1"0,1 1 0,1-1 0,1 1 0,15 39 0,55 106 0,-66-146-151,-1 0-1,-1 0 0,0 1 0,-2-1 1,-1 1-1,-1 0 0,-1 1 1,-1 25-1,-2-28-6674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24575,'8'1'0,"0"0"0,0 0 0,1 1 0,14 5 0,23 4 0,43 2 0,-53-6 0,72 3 0,352-12-1365,-438 2-5461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 24575,'1'83'0,"-3"91"0,-10-105 0,8-49 0,0-1 0,-1 27 0,5 30-1365,0-54-5461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24575,'14'1'0,"0"0"0,-1 1 0,1 1 0,0 0 0,-1 0 0,21 10 0,6 0 0,16 5-341,1-3 0,0-3-1,80 7 1,-116-18-6485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24575,'-2'108'0,"5"119"0,9-142 0,-7-52 0,3 54 0,-8-62-1365,0-3-5461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24575,'4'0'0,"6"0"0,6 0 0,4 0 0,3 0 0,3 0 0,0 0 0,1 0 0,-1 0 0,1 0 0,-1 0 0,0 0 0,-4 0-8191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24575,'1'11'0,"1"0"0,0 0 0,1 0 0,0-1 0,0 0 0,1 1 0,6 10 0,12 39 0,2-2 0,-19-50 0,0 1 0,-1 1 0,-1-1 0,0 0 0,4 16 0,-5-6-151,0 0-1,-1 0 0,-2 0 0,1 0 1,-2 0-1,-1 0 0,0-1 1,-7 20-1,5-20-6674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24575,'5'0'0,"5"0"0,6 0 0,4 0 0,3 0 0,2 0 0,2 0 0,-1 0 0,1 0 0,-5 0-8191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24575,'1'0'0,"1"0"0,-1 1 0,0-1 0,0 1 0,0 0 0,0-1 0,0 1 0,0 0 0,0 0 0,0-1 0,0 1 0,0 0 0,-1 0 0,1 0 0,0 0 0,0 0 0,-1 0 0,1 0 0,-1 0 0,1 1 0,-1-1 0,1 0 0,-1 0 0,0 0 0,0 0 0,1 1 0,-1 1 0,5 39 0,-5-37 0,2 292 64,-4-154-1493,2-121-5397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0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24575,'16'52'0,"-11"42"0,-6 103 0,-2-63 0,3-116-1365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 24575,'4'0'0,"6"0"0,6 0 0,4 0 0,3 0 0,2 0 0,2 0 0,-1 0 0,1 0 0,0 0 0,-5-4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24575,'1'1'0,"1"-1"0,-1 1 0,0-1 0,0 1 0,0 0 0,0-1 0,0 1 0,0 0 0,0 0 0,0-1 0,0 1 0,-1 0 0,1 0 0,0 0 0,0 0 0,-1 0 0,1 0 0,-1 0 0,1 0 0,-1 1 0,1-1 0,-1 0 0,0 0 0,1 0 0,-1 1 0,0-1 0,0 2 0,5 39 0,-5-37 0,2 291 0,-3-151 0,0-132 12,-1 1-1,0 0 1,-6 19-1,1 0-1422,4-14-5415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24575,'0'1'0,"1"0"0,-1 0 0,1 0 0,-1 1 0,1-1 0,0 0 0,0 0 0,-1 0 0,1 0 0,0 0 0,0 0 0,0-1 0,0 1 0,0 0 0,0 0 0,0-1 0,1 1 0,-1-1 0,0 1 0,2 0 0,31 12 0,-25-10 0,17 4-9,1-1 0,-1-2 0,1-1 0,0-1 0,0-1 0,0-1 0,28-4 0,25 1-1284,-58 3-5533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1 24575,'1'0'0,"0"1"0,0-1 0,1 1 0,-1-1 0,0 1 0,0 0 0,0-1 0,0 1 0,0 0 0,0 0 0,-1-1 0,1 1 0,0 0 0,0 0 0,0 0 0,-1 0 0,1 0 0,-1 0 0,1 0 0,-1 1 0,1-1 0,-1 0 0,1 0 0,-1 0 0,0 0 0,0 1 0,0 1 0,5 39 0,-4-37 0,-2 12 0,0 1 0,-1-1 0,0 1 0,-8 22 0,0 8 0,-12 52 0,13-69 0,2 1 0,2 0 0,-4 54 0,10-9-1365,-1-55-5461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24575,'44'2'0,"53"9"0,-54-5 0,57 1 0,130-8-1365,-208 1-5461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1 24575,'1'1'0,"1"-1"0,0 1 0,-1 0 0,1 0 0,-1 0 0,1 0 0,-1 0 0,1 1 0,-1-1 0,0 0 0,1 1 0,-1-1 0,0 0 0,0 1 0,0 0 0,0-1 0,0 3 0,15 31 0,-12-22 0,-1 1 0,0 0 0,-1 0 0,0 0 0,-1 0 0,-1 0 0,-3 26 0,0-14 0,-2 1 0,-1-1 0,-11 30 0,-4-9 0,-4 14 0,11 0-61,6-24-373,-2 0-1,-19 46 0,22-66-6391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24575,'694'0'-1365,"-672"0"-5461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24575,'20'54'0,"-14"1"0,-2 0 0,-6 105 0,-1-46 0,3-104-107,1-3 10,-1 0 1,1-1-1,-2 1 0,1 0 0,-1 0 0,0-1 1,-1 1-1,1-1 0,-1 1 0,0-1 1,-1 1-1,-6 10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24575,'5'1'0,"1"0"0,-1 1 0,1 0 0,-1 0 0,0 0 0,0 1 0,7 3 0,15 8 0,8-3 0,0 0 0,1-3 0,65 8 0,-30-5 0,-45-6 0,1-2 0,28 1 0,-30-4-1365,-3 0-5461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1 24575,'-2'30'0,"0"-1"0,-9 40 0,5-38 0,-2 65 0,6-67 0,0-1 0,-7 31 0,-18 94 0,17-94 4,7-41-278,0 0 0,-1-1 1,0 1-1,-9 19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1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24575,'3'0'0,"4"0"0,4 0 0,3 0 0,2 0 0,1 0 0,1 0 0,0 0 0,1 0 0,-1 0 0,0 0 0,0 0 0,0 0 0,-3-3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24575,'0'668'-1365,"0"-646"-5461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53 24575,'91'2'0,"101"-5"0,-63-21 0,-27 11 0,-67 7 0,59-2 0,-44 8-1365,-28 0-5461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24575,'19'1'0,"-1"1"0,37 9 0,-35-7 0,0 0 0,27 1 0,291-4 85,-162-2-1535,-154 1-5376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24575,'1'13'0,"0"-1"0,1 0 0,6 21 0,3 22 0,-8-34 0,1 0 0,1-1 0,11 29 0,-8-26 0,-1 0 0,5 30 0,-2-4-639,20 64 0,-29-112 552,4 17-6739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86 24575,'91'1'0,"101"-3"0,-171-1 0,1-1 0,-1-2 0,21-7 0,-24 7 0,-1 1 0,1 0 0,1 1 0,33-2 0,-30 6-117,-6 0-39,0 0 0,0-1 0,0 0 0,0-1 0,-1-1 0,1 0 0,27-11 0,-27 5-6670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24575,'0'540'0,"1"-519"0,1 0 0,11 40 0,-3-10 0,1-12-1365,-5-22-5461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24575,'57'2'0,"78"13"0,-121-13 0,101 5 0,-85-7 0,0 2 0,-1 1 0,35 7 0,-42-6-341,0-1 0,1 0-1,26-2 1,-27-1-6485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24575,'1'11'0,"0"0"0,1 0 0,1-1 0,0 1 0,0-1 0,8 17 0,12 41 0,-17-16 0,-3 0 0,-5 93 0,-1-38 0,3 405-1365,0-490-5461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24575,'29'3'0,"1"2"0,-1 1 0,-1 1 0,1 1 0,-1 2 0,40 20 0,-50-22 0,0-2 0,1 1 0,0-2 0,26 4 0,-21-4 44,43 14 0,-48-12-407,0-2 0,0 0-1,37 4 1,-33-8-6463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 24575,'-2'0'0,"1"1"0,0-1 0,0 1 0,0-1 0,0 1 0,0-1 0,0 1 0,0 0 0,0 0 0,0 0 0,0-1 0,1 1 0,-1 0 0,0 0 0,0 0 0,1 0 0,-1 0 0,1 0 0,-1 0 0,1 1 0,-1-1 0,1 0 0,0 0 0,-1 0 0,1 0 0,0 1 0,0 1 0,-5 39 0,5-37 0,-4 80 0,8 116 0,3-158 0,2 1 0,2-1 0,29 73 0,-2-4 0,-15-39 0,28 111 0,-47-165 28,1-1-1,11 24 1,-11-28-270,0-1 1,0 1 0,-1 0 0,-1 0-1,2 17 1,-4-10-6585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2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552 0 24575,'-1'3'0,"1"0"0,-1 0 0,0 0 0,0-1 0,0 1 0,0 0 0,-1-1 0,1 1 0,-1-1 0,1 1 0,-1-1 0,0 0 0,0 1 0,-4 2 0,-38 32 0,28-24 0,-166 124 0,-94 97 0,267-225-1365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24575,'4'0'0,"6"0"0,6 0 0,4 0 0,4 0 0,1 0 0,1 0 0,1 0 0,0 0 0,-1 0 0,1 0 0,-1 0 0,0 0 0,-5 0-8191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1 24575,'1'15'0,"1"1"0,0-1 0,6 20 0,5 36 0,-9 13 0,-9 117 0,-7-132 0,8-51 0,0 1 0,-2 29 0,-6 62 0,6-76 0,-1 52 0,6-70 44,-1 0-1,-7 30 0,-1 7-1538,8-33-5331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24575,'0'1'0,"1"0"0,-1 0 0,1 0 0,-1 0 0,1 0 0,0 0 0,-1 0 0,1 0 0,0 0 0,0 0 0,0 0 0,0 0 0,-1 0 0,1-1 0,0 1 0,0 0 0,0-1 0,1 1 0,-1-1 0,0 1 0,0-1 0,0 1 0,0-1 0,0 0 0,1 0 0,-1 1 0,2-1 0,39 4 0,-37-3 0,64 2 0,97-7 0,-98-8 0,-48 8 0,-1 0 0,27-1 0,185 6-1365,-209-1-5461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0 24575,'0'515'0,"-1"-496"0,-1-1 0,-8 37 0,5-35 0,1 0 0,-1 27 0,5 3-1365,0-28-5461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24575,'16'1'0,"-1"0"0,1 2 0,19 4 0,36 5 0,22 2 0,-66-9 0,0-1 0,33 1 0,324-6-1365,-362 1-5461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24575,'1'8'0,"1"0"0,0 1 0,0-1 0,1 0 0,-1 0 0,7 11 0,3 12 0,-7-16 0,10 25 0,-2 1 0,-3 0 0,0 1 0,-3 0 0,4 75 0,-12-89-111,0-13-98,0 0 0,2 0 0,0-1 0,0 1 0,7 27 0,-2-26-6617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 24575,'1'-2'0,"-1"-1"0,1 1 0,-1-1 0,1 1 0,0 0 0,0-1 0,0 1 0,0 0 0,0 0 0,0 0 0,0 0 0,1 0 0,-1 0 0,1 0 0,0 0 0,0 0 0,-1 1 0,1-1 0,0 1 0,0-1 0,1 1 0,-1 0 0,0 0 0,0 0 0,1 0 0,-1 0 0,0 1 0,1-1 0,-1 1 0,0-1 0,1 1 0,2 0 0,15-2 0,-1 0 0,1 2 0,21 1 0,-19 0 0,123-2 0,97 4 0,-217 1-1365,-3 2-5461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24575,'0'565'-1365,"0"-543"-5461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 24575,'60'0'0,"-20"2"0,-1-3 0,0 0 0,77-15 0,-89 11 0,1 1 0,0 2 0,55 1 0,-53 3 0,0-3 0,-1 0 0,39-8 0,-35 4 0,1 1 0,34 0 0,2 1 0,-49-1-1365,-5-2-5461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24575,'1'0'0,"1"1"0,-1 0 0,0-1 0,0 1 0,0 0 0,0-1 0,0 1 0,0 0 0,0 0 0,0 0 0,0 0 0,0 0 0,-1 0 0,1 0 0,0 0 0,-1 0 0,1 0 0,-1 1 0,2 1 0,11 31 0,-10-24 0,8 20 0,-2 1 0,-2 0 0,0 0 0,-2 1 0,1 33 0,-6 166 0,-3-102 0,1-92-273,-2 1 0,-1-1 0,-2 0 0,-17 53 0,19-73-6553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2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24575,'4'1'0,"0"1"0,0 0 0,0 0 0,-1 0 0,1 1 0,-1-1 0,1 1 0,-1 0 0,0 0 0,0 0 0,4 5 0,7 6 0,103 98 0,-65-65 0,-39-33 0,1-1 0,0-1 0,19 12 0,28 16-1365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24575,'36'0'0,"1"-1"0,0 2 0,1 1 0,56 12 0,-49-7 0,0-2 0,0-2 0,1-2 0,45-5 0,12 2 0,-78 2-1365,-3 0-5461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0 24575,'-2'83'0,"-16"118"0,8-137 0,-21 77 0,25-115 0,1-1 0,-2 52 0,5-47 0,-10 53 0,7-54-125,1 2 0,2-1 1,2 48-1,0-52-741,0-4-5960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26 968 24575,'-1'0'0,"-1"-1"0,1 1 0,0-1 0,0 0 0,-1 0 0,1 1 0,0-1 0,0 0 0,0 0 0,0 0 0,0 0 0,0 0 0,1 0 0,-1 0 0,0-1 0,0 1 0,1 0 0,-1 0 0,1-1 0,-1 1 0,1 0 0,-1 0 0,1-1 0,0 1 0,0-1 0,0 1 0,-1-2 0,-2-39 0,3 38 0,1-1 0,-1 1 0,1 0 0,0 0 0,0 0 0,0 0 0,1 0 0,-1 0 0,1 0 0,0 1 0,0-1 0,0 1 0,1-1 0,4-5 0,3 0 0,0 0 0,0 1 0,16-10 0,20-17 0,-32 24 0,0 1 0,1 0 0,0 1 0,0 1 0,1 1 0,25-9 0,12-7 0,98-33 0,-12 6 0,108-54 0,-14 28 0,-67 29 0,31-9 0,-82 24 0,-32 10 0,123-29 0,-157 38 0,-34 10 0,1-1 0,-1-1 0,0 0 0,24-14 0,-23 12 0,-1 1 0,1 0 0,0 1 0,0 0 0,20-2 0,-17 4 0,-1-2 0,1 0 0,29-12 0,59-24-1365,-90 34-5461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24575,'0'31'0,"1"-1"0,2 1 0,8 40 0,50 229 0,-51-253 0,-4-21 0,-2-1 0,0 2 0,0 27 0,-4 22-1365,-1-53-5461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 24575,'40'39'0,"77"85"0,-91-92 0,-2 1 0,27 48 0,-49-77 0,1-1 0,-1 1 0,1-1 0,0 0 0,0 1 0,0-1 0,0-1 0,0 1 0,1 0 0,-1-1 0,1 1 0,0-1 0,0 0 0,-1 0 0,1-1 0,1 1 0,-1-1 0,4 1 0,-5-2 0,-1 0 0,0 1 0,0-1 0,0 0 0,1-1 0,-1 1 0,0 0 0,0-1 0,0 1 0,0-1 0,0 0 0,1 0 0,-1 1 0,-1-1 0,1-1 0,0 1 0,0 0 0,0 0 0,0-1 0,-1 1 0,1-1 0,-1 1 0,1-1 0,-1 0 0,0 0 0,1 1 0,-1-1 0,0 0 0,0 0 0,0 0 0,-1 0 0,1-1 0,0 1 0,-1 0 0,0 0 0,1-3 0,4-21 0,2 1 0,0-1 0,18-37 0,-20 52 0,0 1 0,1 0 0,1 0 0,-1 1 0,2 0 0,-1 0 0,1 1 0,1 0 0,-1 0 0,17-11 0,6-5 0,-26 19 0,1 0 0,0 0 0,0 1 0,14-8 0,-16 10 0,4-2 0,0 0 0,1 1 0,0 0 0,0 0 0,17-3 0,-24 6 0,1 0 0,-1 0 0,1 0 0,0 0 0,-1 1 0,1-1 0,-1 1 0,1 0 0,-1-1 0,1 1 0,-1 0 0,1 1 0,-1-1 0,0 0 0,0 1 0,0-1 0,0 1 0,0-1 0,0 1 0,0 0 0,0 0 0,0 0 0,-1 0 0,1 0 0,1 5 0,12 22 0,-1 1 0,-2 0 0,10 37 0,-10-29 0,47 125 0,-54-137 0,-1 0 0,-1 0 0,-1 0 0,-1 0 0,-1 0 0,-6 38 0,2-43-1365,-2-5-5461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24575,'1'0'0,"0"1"0,0-1 0,0 1 0,0-1 0,0 1 0,0 0 0,0-1 0,0 1 0,0 0 0,0 0 0,0 0 0,0 0 0,0-1 0,-1 1 0,1 0 0,0 0 0,-1 1 0,1-1 0,-1 0 0,1 0 0,-1 0 0,1 0 0,-1 0 0,0 1 0,0-1 0,0 0 0,1 2 0,3 39 0,-3-37 0,-2 274 0,3 36 0,7-264-1365,-3-29-5461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24575,'29'1'0,"0"2"0,40 8 0,-38-6 0,15 0-16,0-2 1,68-3-1,-42-2-1302,-50 2-5508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432 1 24575,'20'1'0,"0"1"0,0 1 0,20 6 0,13 2 0,78 15 0,-123-25 0,-1 0 0,1 1 0,-1-1 0,1 2 0,-1-1 0,0 1 0,0 0 0,0 0 0,0 1 0,0 0 0,6 6 0,-9-7 0,-1 1 0,1 0 0,-1 0 0,0 0 0,0 0 0,-1 1 0,1-1 0,-1 1 0,0-1 0,0 1 0,0 0 0,-1 0 0,0 0 0,0 0 0,0 0 0,-1 0 0,1 9 0,-1-6 0,0 0 0,0 0 0,-1 0 0,0 0 0,0 0 0,-1-1 0,0 1 0,0 0 0,-1-1 0,0 1 0,-7 12 0,3-11 0,1-1 0,-1 0 0,-1 0 0,0 0 0,0-1 0,0 0 0,-1 0 0,-11 6 0,-268 147 0,97-58 0,130-70 0,-41 25 0,90-50 0,2 1 0,-1 0 0,1 1 0,0 0 0,1 1 0,-12 15 0,19-23 0,1-1 0,-1 1 0,1 0 0,0 0 0,0 0 0,0 0 0,0 0 0,0 0 0,0 0 0,0 0 0,1 0 0,-1 0 0,1 1 0,-1-1 0,1 0 0,0 0 0,0 0 0,0 1 0,0-1 0,0 0 0,1 0 0,0 4 0,1-4 0,-1 0 0,1 0 0,-1 0 0,1 0 0,0 0 0,-1-1 0,1 1 0,0-1 0,0 1 0,1-1 0,-1 1 0,0-1 0,0 0 0,1 0 0,-1 0 0,4 0 0,10 3 0,-1-1 0,1-1 0,0 0 0,29-1 0,142-21 0,-165 17 0,51-7 0,3 0 0,123-33 0,-173 37 0,-1 1 0,1 1 0,-1 2 0,29 0 0,6-1 0,-38 0 33,0-1-1,0-1 1,22-8-1,-21 6-530,0 1-1,27-4 1,-30 8-6328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24575,'617'0'0,"-596"2"0,-1 1 0,0 0 0,1 2 0,-2 0 0,33 14 0,0-1 0,-42-15 0,210 72 0,-115-24 0,-40-21 0,70 45 0,60 41 0,-138-77 0,3 4 0,73 37 0,-44-22 0,-65-41 0,47 27 0,-58-37 0,-1 1 0,0 1 0,-1 0 0,16 16 0,27 21 0,5 0 0,-2 1 0,80 89 0,-98-96 0,-9-6 0,-2 0 0,-1 2 0,-2 1 0,25 47 0,-35-57 0,6 10 0,19 47 0,-34-69 0,-1 0 0,0 1 0,-2-1 0,0 1 0,0 0 0,0 25 0,-3-28-104,1 5-106,-1 0 0,-1-1-1,0 1 1,-2-1 0,-5 26 0,2-26-6616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24575,'0'3'0,"1"0"0,0 0 0,0-1 0,1 1 0,-1 0 0,1 0 0,-1-1 0,1 1 0,0 0 0,0-1 0,3 4 0,13 19 0,112 325 0,-64-195 0,-54-120 0,1 3 0,10 42 0,34 132 0,-48-183 0,33 134 0,-34-133 0,-2 1 0,5 56 0,-8-54 0,1 0 0,11 43 0,-6-43 0,-2 0 0,-2 0 0,2 52 0,-8 105 0,-2-74 0,3 471 0,-1-555 0,-11 56 0,-2 23 0,14-100-273,-1 0 0,0 0 0,-1 0 0,-4 12 0,1-6-6553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3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24575,'425'0'0,"-423"0"0,1 0 0,-1 0 0,0 0 0,1 0 0,-1 1 0,0-1 0,1 0 0,-1 1 0,0 0 0,0 0 0,0 0 0,0-1 0,0 2 0,0-1 0,0 0 0,0 0 0,0 1 0,0-1 0,0 1 0,-1-1 0,1 1 0,-1 0 0,1 0 0,-1 0 0,0 0 0,0 0 0,1 0 0,-2 0 0,1 0 0,0 0 0,0 0 0,-1 1 0,1-1 0,-1 0 0,1 1 0,-1-1 0,0 0 0,0 1 0,0-1 0,0 0 0,-1 0 0,0 5 0,0 1 0,-1 1 0,0-1 0,0 0 0,-1 0 0,0 0 0,-1 0 0,1 0 0,-1-1 0,-1 0 0,-9 13 0,-3-3 0,-1 0 0,-29 19 0,31-25 0,1 1 0,0 0 0,1 1 0,1 1 0,-14 16 0,25-27 0,0 0 0,0 0 0,0 0 0,0 0 0,0 0 0,1 1 0,-1-1 0,1 0 0,0 1 0,0-1 0,1 1 0,-1 0 0,1-1 0,-1 1 0,1 3 0,1-5 0,0 0 0,-1 0 0,1 0 0,0 0 0,0 0 0,0 0 0,0-1 0,1 1 0,-1 0 0,0-1 0,1 1 0,-1-1 0,1 1 0,-1-1 0,1 0 0,0 0 0,0 1 0,0-1 0,-1-1 0,1 1 0,0 0 0,0 0 0,0-1 0,0 1 0,0-1 0,1 1 0,3-1 0,24 4 0,0-2 0,0-1 0,37-4 0,5 0 0,-10-6-557,-54 8-251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24575,'0'875'0,"2"-849"0,1 1 0,1-1 0,1 0 0,9 25 0,9 43 0,2 40-1365,-23-112-5461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0 269 24575,'2'1'0,"-1"-1"0,1 1 0,-1 0 0,0-1 0,1 1 0,-1 0 0,0 0 0,1 0 0,-1 0 0,0 0 0,0 1 0,0-1 0,0 0 0,0 0 0,0 1 0,0-1 0,1 3 0,15 30 0,-16-30 0,12 29 0,-1 0 0,8 42 0,-13-41 0,3-1 0,21 50 0,21 25 0,-31-66 0,-17-32 0,1 1 0,0-1 0,1-1 0,0 1 0,11 12 0,10 11 0,-2 0 0,26 45 0,-2-3 0,-40-62 0,0-1 0,0-1 0,1 0 0,1 0 0,0-1 0,21 15 0,-30-23 0,1 0 0,-1-1 0,1 1 0,0-1 0,-1 1 0,1-1 0,0 0 0,0 0 0,0 0 0,0-1 0,0 1 0,0-1 0,0 1 0,0-1 0,0 0 0,0 0 0,0-1 0,0 1 0,0 0 0,0-1 0,0 0 0,0 0 0,-1 0 0,1 0 0,0 0 0,0-1 0,-1 1 0,1-1 0,-1 1 0,1-1 0,-1 0 0,0 0 0,0 0 0,1 0 0,-1-1 0,-1 1 0,1-1 0,0 1 0,2-6 0,10-14 0,-2-1 0,0-1 0,-2 0 0,0 0 0,-2-1 0,0 0 0,-2-1 0,-1 1 0,-1-1 0,-1 0 0,-1-51 0,-1-21 0,-4-86 0,0 165 0,-1 0 0,-1 0 0,-11-29 0,-6-25 0,17 47 0,-1 0 0,-1 1 0,-1 0 0,-1 0 0,-14-24 0,4-4 0,17 44 0,-1 1 0,1-1 0,-2 1 0,1 0 0,-6-9 0,-9-15-1365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 1 24575,'-1'27'0,"-2"0"0,0 0 0,-2-1 0,-1 0 0,-1 1 0,-2-2 0,-17 39 0,21-49 0,0 0 0,1 1 0,1-1 0,1 1 0,-2 26 0,-6 36 0,-16 76 0,14-66 0,11-69 0,-1 0 0,-1 0 0,0 0 0,-2 0 0,-6 18 0,-21 33-1365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 24575,'49'0'0,"-10"1"0,0-1 0,-1-2 0,65-13 0,-58 8 0,-1 2 0,1 2 0,0 2 0,48 5 0,10-2 0,25-2-1365,-106 0-5461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335 4 24575,'35'-1'0,"-20"-1"0,0 2 0,0 0 0,0 0 0,15 4 0,-27-4 0,-1 1 0,1-1 0,0 1 0,0 0 0,-1 0 0,1 0 0,-1 0 0,1 0 0,-1 1 0,0-1 0,1 1 0,-1-1 0,0 1 0,0 0 0,0 0 0,0 0 0,0 0 0,-1 0 0,1 1 0,0-1 0,-1 1 0,0-1 0,0 0 0,0 1 0,0 0 0,1 4 0,1 11 0,-2 0 0,0 0 0,-1 1 0,-1-1 0,0 0 0,-2 0 0,0 0 0,-1-1 0,-1 1 0,0-1 0,-1 0 0,-1 0 0,-11 19 0,-11 15 0,-2-1 0,-64 80 0,-47 31 0,136-154 0,0 0 0,-1-1 0,0 0 0,0 0 0,-12 7 0,12-8 0,-1 0 0,1 1 0,1-1 0,-1 1 0,1 0 0,-9 12 0,-14 10 0,25-25 0,0-1 0,1 1 0,-1 0 0,1 0 0,0 1 0,0-1 0,-4 7 0,7-10 0,0 1 0,0-1 0,-1 1 0,1-1 0,0 1 0,0-1 0,0 1 0,0-1 0,0 1 0,0-1 0,0 1 0,0-1 0,0 1 0,0-1 0,0 1 0,0-1 0,0 1 0,0-1 0,1 1 0,-1-1 0,0 1 0,0-1 0,1 1 0,-1-1 0,0 1 0,0-1 0,1 0 0,-1 1 0,1-1 0,-1 1 0,1-1 0,21 10 0,22-2 0,56 3 0,-39-3 0,67-1 0,-43-9 0,113 4 0,-157 8-1365,-25-4-5461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1878 1 24575,'1'83'0,"-3"91"0,-10-104 0,8-51 0,0 1 0,-1 26 0,4-17 0,-1 1 0,-10 49 0,4-40 0,3-15 0,0-1 0,-2 1 0,-12 28 0,-58 109 0,58-120 0,-1 0 0,-3-2 0,-51 69 0,48-71 0,-42 77 0,51-81 0,-15 39 0,23-49 0,-1-1 0,0-1 0,-1 0 0,-2 0 0,-22 29 0,-84 96 0,105-133 0,0 0 0,-29 20 0,-13 10 0,25-17 0,-42 27 0,-23 19 0,35-26 0,42-32 0,0 0 0,-18 18 0,25-21 0,-1-1 0,0-1 0,0 0 0,-21 11 0,19-13 0,1 2 0,0 0 0,0 0 0,-17 17 0,7-5 0,0-1 0,-36 22 0,32-23 0,-48 43 0,49-37 0,0-1 0,-1-1 0,-2-1 0,0-2 0,-35 18 0,52-30 0,0 0 0,1 1 0,-1 0 0,-10 12 0,-30 21 0,5-7-1365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2:20.55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24575,'0'643'0,"0"-634"-227,1 0-1,0 1 1,0-1-1,1 0 1,3 11-1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18.45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6 1 24575,'1'34'0,"1"1"0,1-1 0,12 50 0,-6-23 0,-2 0 0,-3 1 0,-7 109 0,0-41 0,3 399 0,-3-490 0,-1-1 0,-14 62 0,11-66 0,-2-5-1365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19.31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24575,'16'-1'0,"-1"1"0,0 1 0,0 0 0,1 1 0,-1 1 0,0 0 0,0 1 0,-1 1 0,1 0 0,-1 1 0,0 0 0,15 11 0,1 3 0,-10-7 0,-1 1 0,0 0 0,16 18 0,-29-26 0,0 1 0,-1 0 0,0 0 0,0 0 0,-1 1 0,0-1 0,0 1 0,-1 0 0,0 0 0,0 1 0,-1-1 0,2 9 0,0 5 0,-2-1 0,0 1 0,-1 0 0,-1 0 0,-1-1 0,-2 1 0,0-1 0,-1 1 0,-12 39 0,12-53 0,-1 0 0,0-1 0,0 1 0,-1-1 0,1-1 0,-1 1 0,-1-1 0,1 0 0,-1 0 0,-14 8 0,-4 3 0,-52 23 0,32-25 0,38-14 0,0 1 0,0 0 0,-1 1 0,1-1 0,1 1 0,-1 1 0,0-1 0,-9 9 0,15-12 0,1 0 0,-1 1 0,1-1 0,-1 0 0,1 1 0,-1-1 0,1 1 0,-1-1 0,1 1 0,0-1 0,-1 1 0,1 0 0,0-1 0,-1 1 0,1-1 0,0 1 0,0 0 0,0-1 0,-1 1 0,1 0 0,0-1 0,0 1 0,0 0 0,0-1 0,0 1 0,0 0 0,0-1 0,1 1 0,-1-1 0,0 1 0,0 0 0,1 0 0,18 12 0,32-1 0,-35-10 0,0 0 0,0 2 0,0 0 0,-1 1 0,0 0 0,0 1 0,17 10 0,43 16 0,-58-26 0,0 0 0,-1 2 0,0 0 0,0 0 0,17 14 0,-8-2 0,-1 1 0,-1 1 0,-1 1 0,-1 1 0,-1 1 0,-1 1 0,-2 1 0,18 34 0,-12-19 0,-15-29 0,-1 0 0,0 0 0,7 22 0,-12-28 0,-1-1 0,0 1 0,0 0 0,0-1 0,-1 1 0,0 0 0,0-1 0,-1 1 0,0 0 0,0-1 0,-3 9 0,3-9 0,-1 0 0,-1 0 0,1-1 0,-1 1 0,0-1 0,0 0 0,-1 1 0,1-1 0,-1-1 0,0 1 0,-9 7 0,1-2 0,-1-1 0,-1 0 0,-15 7 0,-30 19 0,-4 5 0,0-3 0,-94 39 0,67-34 0,-45 24-1365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19.99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38 1 24575,'-2'33'0,"-1"1"0,-11 45 0,7-43 0,-4 64 0,12 289 0,0-374 0,0 0 0,1 0 0,1-1 0,1 0 0,0 1 0,1-1 0,9 20 0,8 22 0,22 97-1365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07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20 24575,'0'-1'0,"1"0"0,-1 0 0,1 0 0,-1 0 0,1 0 0,0 0 0,-1 0 0,1 1 0,0-1 0,0 0 0,-1 1 0,1-1 0,0 0 0,0 1 0,0-1 0,0 1 0,0-1 0,0 1 0,0-1 0,0 1 0,0 0 0,0 0 0,0-1 0,0 1 0,0 0 0,0 0 0,2 0 0,36-3 0,-35 3 0,3 0 0,0 0 0,0 0 0,-1 0 0,1 0 0,0 1 0,-1 0 0,1 1 0,9 3 0,-14-4 0,0 0 0,0 1 0,0-1 0,-1 0 0,1 1 0,-1 0 0,1 0 0,-1-1 0,1 1 0,-1 0 0,0 0 0,0 0 0,0 0 0,0 0 0,0 0 0,0 1 0,-1-1 0,1 0 0,-1 0 0,1 1 0,-1-1 0,0 0 0,0 0 0,0 1 0,0-1 0,0 0 0,-1 1 0,0 2 0,0 1 0,-1 0 0,1 0 0,-1 0 0,-1 0 0,1-1 0,-1 1 0,0-1 0,0 1 0,-1-1 0,0 0 0,0 0 0,0-1 0,0 1 0,-1-1 0,1 0 0,-11 7 0,-9 5 0,0-1 0,-36 16 0,42-22 0,-26 8 0,37-15 0,0 0 0,0 0 0,0 0 0,1 1 0,-1 0 0,0 1 0,1-1 0,0 1 0,0 1 0,0-1 0,1 1 0,-1 0 0,-5 7 0,11-12 0,-1 1 0,1-1 0,0 1 0,0-1 0,-1 1 0,1-1 0,0 1 0,0 0 0,-1-1 0,1 1 0,0-1 0,0 1 0,0 0 0,0-1 0,0 1 0,0 0 0,0-1 0,0 1 0,0-1 0,0 1 0,0 0 0,1-1 0,-1 1 0,0-1 0,0 1 0,1 0 0,-1-1 0,0 1 0,1 0 0,19 8 0,31-6 0,-47-3 0,66 1 0,75-4 0,-88-6 56,26 0-1477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3.6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1 24575,'6'0'0,"0"1"0,0 0 0,0 0 0,-1 0 0,1 1 0,0 0 0,-1 0 0,1 0 0,-1 1 0,0 0 0,0 0 0,0 0 0,7 7 0,5 5 0,-1 1 0,18 21 0,-25-26 0,9 10 0,-2 1 0,0 0 0,-1 1 0,-1 1 0,-1 0 0,12 34 0,-18-34 0,-1 0 0,-2 1 0,0-1 0,-2 1 0,0 0 0,-3 33 0,-2-45 0,0 0 0,0-1 0,-1 1 0,-1 0 0,0-1 0,-1 0 0,0 0 0,-1-1 0,0 1 0,-1-2 0,0 1 0,-17 17 0,-14 9 0,-75 59 0,106-90 0,-58 41 0,-105 56 0,144-92-1365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20.37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24575,'6'0'0,"8"0"0,7 0 0,7 0 0,4 0 0,3 0 0,2 0 0,-1 0 0,1 0 0,0 0 0,-1 0 0,0 0 0,0 0 0,-1 0 0,0 0 0,-6 6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20.71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24575,'6'0'0,"8"0"0,7 0 0,7 0 0,4 0 0,3 0 0,2 0 0,-1 0 0,1 0 0,0 0 0,-1 0 0,0 0 0,0 0 0,-1 0 0,0 0 0,-6 6 0,-2 2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21.17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24575,'0'6'0,"6"3"0,2 4 0,0 7 0,-2 6 0,-2 5 0,-1 2 0,-1 3 0,-2 0 0,0 1 0,0-1 0,0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22.04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392 1 24575,'-9'0'0,"-1"0"0,0 1 0,0-1 0,1 2 0,-1 0 0,1 0 0,-1 0 0,1 1 0,0 1 0,0 0 0,0 0 0,1 0 0,-1 1 0,1 1 0,-11 8 0,-1 6 0,3-4 0,2 0 0,-23 29 0,33-38 0,1 1 0,-1 0 0,1 0 0,1 0 0,0 1 0,0-1 0,0 1 0,1-1 0,-2 19 0,4-22 0,-1 1 0,1-1 0,0 1 0,0-1 0,1 1 0,-1-1 0,1 1 0,0-1 0,1 1 0,0-1 0,-1 0 0,2 0 0,-1 0 0,1 0 0,-1 0 0,1 0 0,6 6 0,-2-4 0,0 0 0,1-1 0,-1-1 0,2 1 0,-1-1 0,0 0 0,1-1 0,0 0 0,13 4 0,1-1 0,-1 1 0,1 1 0,-2 1 0,1 1 0,-1 1 0,-1 1 0,31 25 0,-38-26 0,-1 0 0,0 1 0,-1 0 0,13 21 0,-19-26 0,-1 1 0,0 0 0,0 0 0,-1 1 0,-1-1 0,1 1 0,-1-1 0,-1 1 0,1 12 0,-1-12 0,-1 1 0,0-1 0,-1 0 0,0 0 0,-1 0 0,0 0 0,0 0 0,-1-1 0,0 1 0,-1-1 0,0 0 0,0 1 0,-1-2 0,0 1 0,-1-1 0,0 1 0,0-1 0,-1-1 0,0 0 0,0 0 0,0 0 0,-1 0 0,-11 6 0,-229 119 0,210-114 0,14-6-118,10-4-90,0-1 1,-1-1-1,0 0 0,0-1 0,-30 7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23.14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24575,'1'14'0,"1"0"0,0 0 0,2-1 0,-1 1 0,2-1 0,0 0 0,0 0 0,1-1 0,1 0 0,8 13 0,-4-6 0,0 2 0,13 37 0,0 13 0,-12-40 0,-2 0 0,-1 1 0,-1 0 0,-2 1 0,3 49 0,-8-44 0,1 0 0,2 0 0,8 39 0,-4-30-48,-3 0 1,-2 1-1,-4 77 0,0-55-1126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24.15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24575,'1'4'0,"1"0"0,-1 0 0,1 0 0,-1 0 0,1 0 0,0 0 0,1-1 0,-1 1 0,1-1 0,-1 0 0,6 6 0,16 24 0,147 364 0,-159-362 0,-10-28 0,0 1 0,1-1 0,0 0 0,0 0 0,0-1 0,1 1 0,9 11 0,6 6 0,-12-15 0,1 0 0,0 0 0,16 13 0,12 10 0,-30-25 0,1 0 0,0-1 0,0 0 0,1 0 0,0-1 0,10 6 0,157 74 0,-134-69 0,-35-15 0,1 1 0,0 0 0,-1 1 0,0 0 0,1 0 0,-1 0 0,0 1 0,-1-1 0,1 1 0,-1 1 0,1-1 0,-1 1 0,-1 0 0,1 0 0,-1 1 0,0-1 0,0 1 0,5 8 0,-4 1 0,-1 0 0,0 0 0,0 1 0,-2-1 0,0 1 0,-1 0 0,0-1 0,-1 1 0,-3 19 0,1-16 0,2 0 0,0-1 0,1 1 0,0 0 0,6 22 0,-7-40 0,0-1 0,0 1 0,0 0 0,0-1 0,0 1 0,0-1 0,0 1 0,1 0 0,-1-1 0,0 1 0,0-1 0,0 1 0,0-1 0,1 1 0,-1-1 0,0 1 0,1-1 0,-1 1 0,0-1 0,1 1 0,-1-1 0,1 1 0,-1-1 0,1 0 0,-1 1 0,0-1 0,1 0 0,-1 1 0,1-1 0,0 0 0,-1 0 0,2 1 0,6-19 0,0-33 0,-8 27 0,-1 0 0,-2 0 0,-10-46 0,7 40 0,-5-58 0,12-46 0,-3-48 0,-14 97 0,10 64 0,1 0 0,-2-32 0,4 8 0,-3 1 0,-1-1 0,-19-60 0,-1 49 129,6 19-1623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26.72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144 0 24575,'0'23'0,"1"50"0,-3 0 0,-19 113 0,20-178 0,-71 300 0,60-270-113,3-15-138,2 0 1,1 1 0,1 0-1,-4 43 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27.17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 0 24575,'11'1'0,"0"1"0,1-1 0,-1 2 0,20 6 0,33 7 0,55-14 0,-78-3 0,54 6 0,-83-3 0,0 0 0,0 0 0,0 1 0,0 1 0,-1 0 0,0 0 0,0 1 0,20 13 0,-27-15 0,0 0 0,0 1 0,0-1 0,-1 1 0,0 0 0,0 0 0,0 0 0,0 1 0,0-1 0,-1 1 0,0-1 0,0 1 0,0 0 0,-1 0 0,1-1 0,-1 1 0,0 0 0,-1 1 0,1-1 0,-1 0 0,0 0 0,0 0 0,-1 0 0,-1 8 0,1-6 0,-1 0 0,1-1 0,-1 1 0,-1-1 0,1 0 0,-1 1 0,0-1 0,-1-1 0,1 1 0,-1 0 0,0-1 0,-1 0 0,1 1 0,-1-2 0,0 1 0,0-1 0,-11 7 0,-292 146 0,226-117 0,53-25-70,16-7-254,-1-1 0,0-1 1,-26 8-1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27.95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24575,'2'1'0,"-1"-1"0,1 1 0,-1 0 0,1-1 0,-1 1 0,1 0 0,-1 0 0,0 0 0,1 0 0,-1 0 0,0 0 0,0 1 0,0-1 0,0 0 0,0 1 0,0-1 0,0 1 0,0-1 0,0 1 0,-1-1 0,1 1 0,-1-1 0,1 1 0,-1-1 0,1 1 0,-1 0 0,0 2 0,7 54 0,-7-51 0,4 448 0,-7-234 0,2-209 0,2-1 0,-1 1 0,1 0 0,1-1 0,0 1 0,0-1 0,5 12 0,-6-21 0,1 1 0,-1-1 0,1 1 0,-1-1 0,1 1 0,0-1 0,0 0 0,0 0 0,0 0 0,0 0 0,0 0 0,1-1 0,-1 1 0,1-1 0,-1 1 0,1-1 0,-1 0 0,1 0 0,0 0 0,0 0 0,0-1 0,-1 1 0,1-1 0,0 1 0,0-1 0,0 0 0,0 0 0,0-1 0,0 1 0,-1 0 0,1-1 0,0 0 0,0 0 0,3-1 0,13-3 0,1-2 0,-1 0 0,0-1 0,0-1 0,-1 0 0,0-2 0,-1 0 0,0-1 0,-1-1 0,-1 0 0,0-1 0,0-1 0,-1 0 0,-1-1 0,-1 0 0,0-1 0,-1-1 0,11-24 0,-9 11 0,-9 19 0,1 0 0,0 1 0,1 0 0,0 0 0,0 1 0,1 0 0,9-11 0,-16 21 0,0 0 0,1 0 0,-1 0 0,0 0 0,0 0 0,1 0 0,-1 0 0,0 0 0,1 0 0,-1-1 0,0 1 0,0 0 0,1 0 0,-1 0 0,0 1 0,1-1 0,-1 0 0,0 0 0,0 0 0,1 0 0,-1 0 0,0 0 0,1 0 0,-1 0 0,0 1 0,0-1 0,1 0 0,-1 0 0,0 0 0,0 1 0,0-1 0,1 0 0,-1 0 0,0 0 0,0 1 0,0-1 0,0 0 0,0 0 0,1 1 0,-1-1 0,0 0 0,0 1 0,0-1 0,0 0 0,0 0 0,0 1 0,0-1 0,0 0 0,0 1 0,0-1 0,0 0 0,4 22 0,-3-17 0,12 70 0,-2 0 0,0 96 0,-13 105-1365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28.70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186 146 24575,'-13'0'0,"0"0"0,0 1 0,1 1 0,-1 0 0,-13 3 0,22-3 0,-1 0 0,0-1 0,1 2 0,-1-1 0,1 0 0,-1 1 0,1 0 0,0 0 0,0 0 0,1 0 0,-1 1 0,1 0 0,-1-1 0,1 1 0,0 1 0,0-1 0,1 0 0,-1 1 0,-2 6 0,1 1 0,0 1 0,1-1 0,0 1 0,1 0 0,1 0 0,0 0 0,0 0 0,2 0 0,-1 0 0,2 0 0,4 21 0,-4-24 0,1 0 0,0 0 0,1 0 0,0-1 0,1 0 0,0 0 0,0 0 0,1-1 0,0 1 0,0-1 0,1 0 0,0-1 0,0 0 0,1 0 0,11 7 0,-17-12 0,0 0 0,0-1 0,0 1 0,0-1 0,0 0 0,0 0 0,1 0 0,-1 0 0,1 0 0,-1 0 0,0 0 0,1-1 0,-1 1 0,1-1 0,-1 0 0,1 0 0,0 0 0,-1 0 0,1 0 0,-1 0 0,1-1 0,-1 1 0,1-1 0,-1 0 0,0 0 0,1 0 0,-1 0 0,0 0 0,1 0 0,-1-1 0,0 1 0,0-1 0,0 1 0,0-1 0,-1 0 0,1 0 0,0 0 0,-1 0 0,1 0 0,-1 0 0,0 0 0,1 0 0,-1-1 0,0 1 0,1-5 0,3-8 0,-1 1 0,0-1 0,-1 1 0,0-1 0,-1 0 0,0-22 0,-6-102 0,0 72 0,7-82 0,-3 147 0,0 0 0,0 0 0,0 0 0,1 0 0,-1-1 0,1 1 0,-1 0 0,1 0 0,-1 0 0,1 1 0,0-1 0,0 0 0,0 0 0,0 0 0,0 0 0,0 1 0,3-4 0,-2 5 0,-1 0 0,1 0 0,-1 0 0,0 0 0,1 0 0,-1 1 0,0-1 0,1 0 0,-1 1 0,0-1 0,0 1 0,1-1 0,-1 1 0,0 0 0,0-1 0,0 1 0,0 0 0,0 0 0,0 0 0,0 0 0,0 0 0,0 0 0,0 0 0,0 0 0,0 0 0,-1 0 0,2 2 0,80 116 0,-43-58 0,4-2 0,4-2 0,98 94 0,-117-117 0,13 14 0,-39-47 0,0 1 0,0 0 0,0-1 0,0 0 0,1 1 0,-1-1 0,0 0 0,0 0 0,1 0 0,-1 0 0,1-1 0,-1 1 0,1-1 0,-1 1 0,1-1 0,-1 0 0,1 0 0,-1 0 0,1 0 0,3-1 0,-4 0 0,0 0 0,1 0 0,-1 0 0,0 0 0,-1 0 0,1 0 0,0-1 0,0 1 0,0-1 0,-1 1 0,1-1 0,-1 0 0,1 0 0,-1 1 0,0-1 0,0 0 0,0 0 0,0 0 0,0 0 0,0-1 0,0 1 0,-1 0 0,1-2 0,7-60 0,-7 43 0,5-10-1365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4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57 24575,'21'-2'0,"0"0"0,0-1 0,-1-1 0,1-1 0,23-9 0,-41 13 0,10-4 0,0 0 0,0 1 0,1 0 0,27-3 0,-39 7 0,0 0 0,0 0 0,0 0 0,1 0 0,-1 0 0,0 0 0,0 1 0,0-1 0,0 1 0,1-1 0,-1 1 0,0 0 0,0 0 0,0 0 0,0 0 0,-1 0 0,1 0 0,0 0 0,0 1 0,-1-1 0,1 1 0,-1-1 0,1 1 0,-1 0 0,1 0 0,-1-1 0,0 1 0,0 0 0,0 0 0,0 0 0,0 0 0,-1 0 0,1 1 0,-1-1 0,1 0 0,-1 0 0,0 0 0,0 1 0,0 2 0,0 11 0,-2 0 0,0 1 0,-1-1 0,-1 0 0,0 0 0,-1 0 0,-1-1 0,0 0 0,-1 0 0,-13 21 0,17-31 0,-47 65 0,34-41 0,-2-1 0,0-1 0,-2-1 0,-42 43 0,40-55 0,19-12 0,-1 0 0,1 0 0,0 0 0,0 0 0,0 0 0,0 1 0,0-1 0,0 1 0,1 0 0,-1 0 0,1 0 0,-4 6 0,6-8 0,0-1 0,1 1 0,-1 0 0,0-1 0,0 1 0,1 0 0,-1-1 0,1 1 0,-1 0 0,0-1 0,1 1 0,-1-1 0,1 1 0,0-1 0,-1 1 0,1-1 0,-1 1 0,1-1 0,0 0 0,-1 1 0,1-1 0,0 0 0,-1 0 0,1 1 0,0-1 0,-1 0 0,1 0 0,0 0 0,0 0 0,-1 0 0,1 0 0,0 0 0,0 0 0,32 2 0,-30-2 0,67 0 0,150-3 0,-160-5 0,19-1 0,11-1 0,-39 2 0,-22 5 0,164-11 0,-133 14-1365,-44 0-5461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29.27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246 1 24575,'0'8'0,"-1"0"0,0 0 0,-1 0 0,0 0 0,0 0 0,-1 0 0,0-1 0,0 1 0,0-1 0,-1 0 0,-6 9 0,-9 10 0,-36 38 0,12-14 0,38-44 0,-13 16 0,1 1 0,-15 29 0,28-47 0,1 0 0,1 1 0,-1 0 0,1-1 0,0 1 0,0 0 0,1 0 0,0 0 0,0 0 0,0 0 0,0 0 0,1 0 0,0 0 0,1 0 0,-1 0 0,3 10 0,-1-12 0,1 0 0,-1 0 0,1 0 0,0 0 0,0 0 0,0-1 0,1 1 0,-1-1 0,1 0 0,0 0 0,0 0 0,0-1 0,0 1 0,0-1 0,1 0 0,-1 0 0,1 0 0,5 1 0,7 2 0,0-1 0,0-1 0,31 3 0,-16-8 0,-27 0 0,-1 1 0,1 1 0,-1-1 0,1 1 0,-1 0 0,1 0 0,-1 0 0,1 0 0,-1 1 0,1 0 0,-1 0 0,7 2 0,-10-2 0,-1-1 0,0 1 0,0 0 0,0-1 0,0 1 0,0 0 0,1-1 0,-1 1 0,0 0 0,0-1 0,-1 1 0,1 0 0,0-1 0,0 1 0,0 0 0,0-1 0,-1 1 0,1-1 0,0 1 0,0 0 0,-1-1 0,1 1 0,0-1 0,-1 1 0,1-1 0,-1 1 0,1-1 0,-1 1 0,1-1 0,-1 1 0,1-1 0,-1 0 0,1 1 0,-2-1 0,-25 21 0,21-17 0,-36 28-1365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29.91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38 482 24575,'5'-1'0,"-1"0"0,1 0 0,-1 0 0,0-1 0,1 1 0,-1-1 0,5-3 0,25-9 0,-1 8 0,-14 4 0,0-2 0,-1 0 0,1-1 0,-1-1 0,21-10 0,-34 13 0,0 0 0,1 0 0,-1-1 0,0 0 0,-1 0 0,1 0 0,-1-1 0,0 0 0,0 0 0,0 0 0,-1 0 0,1 0 0,-1-1 0,0 1 0,-1-1 0,0 0 0,0 0 0,0 0 0,0 0 0,0-8 0,2-13 0,-1-1 0,-1 0 0,-1 1 0,-2-1 0,-1 1 0,-8-45 0,9 68 0,1 1 0,-1 0 0,0 0 0,0 0 0,0 0 0,0 0 0,0 0 0,-1 0 0,1 1 0,-1-1 0,0 0 0,0 1 0,0-1 0,0 1 0,0 0 0,-1 0 0,1 0 0,-1 0 0,1 0 0,-1 0 0,0 0 0,0 1 0,0 0 0,0-1 0,-5 0 0,4 2 0,0 0 0,0 0 0,0 1 0,0-1 0,0 1 0,0 0 0,0 0 0,0 0 0,1 1 0,-1 0 0,0-1 0,1 1 0,-1 0 0,1 1 0,0-1 0,0 1 0,0-1 0,0 1 0,0 0 0,-3 4 0,-1 3 0,0-1 0,1 1 0,0 1 0,-7 16 0,-10 15 0,-3 5 0,1 1 0,2 1 0,3 1 0,-25 92 0,40-123 0,2 0 0,-1 1 0,2-1 0,1 1 0,1 24 0,0-40 0,0 1 0,1-1 0,-1 1 0,1-1 0,0 1 0,0-1 0,0 1 0,1-1 0,0 0 0,-1 0 0,1 0 0,1 0 0,-1 0 0,1 0 0,-1-1 0,1 1 0,0-1 0,1 1 0,-1-1 0,0 0 0,1-1 0,0 1 0,0-1 0,-1 1 0,1-1 0,1 0 0,-1 0 0,6 1 0,19 2 0,0-2 0,0-1-1,0-1 1,56-6 0,-7 1-1364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30.25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24575,'0'0'-8191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35.76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109 0 24575,'0'58'0,"2"-33"0,-1-1 0,-1 1 0,-2-1 0,0 1 0,-2-1 0,0 0 0,-14 40 0,-14 1 0,25-53 0,0 1 0,1 0 0,0 1 0,1 0 0,0 0 0,1 0 0,1 0 0,-3 23 0,5-11-1365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37.27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29 0 24575,'-1'20'0,"-1"-1"0,-9 37 0,6-35 0,1 0 0,-1 28 0,4-26 0,3 193 0,3-184 0,1 1 0,11 30 0,9 48 0,-2 20-1365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20.9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459 0 24575,'-437'0'-1365,"415"0"-5461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21.5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270 1 24575,'-4'1'0,"1"0"0,-1 1 0,0-1 0,1 1 0,-1 0 0,1 0 0,0 1 0,0-1 0,0 1 0,0-1 0,-4 5 0,-10 8 0,-11 3 0,1 1 0,0 2 0,2 1 0,0 1 0,2 1 0,-24 30 0,46-53 0,1 1 0,-1-1 0,0 0 0,1 0 0,-1 0 0,1 0 0,-1 1 0,1-1 0,0 0 0,-1 1 0,1-1 0,0 0 0,0 0 0,0 1 0,0-1 0,0 0 0,0 1 0,0-1 0,1 0 0,-1 1 0,0-1 0,1 0 0,-1 0 0,1 0 0,-1 1 0,1-1 0,0 0 0,-1 0 0,1 0 0,0 0 0,0 0 0,0 0 0,0 0 0,0 0 0,0 0 0,0-1 0,0 1 0,1 1 0,7 3 0,-1 0 0,1-1 0,1 0 0,11 4 0,1 0 0,5 5-99,-5-4-323,0 2 0,25 17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29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357 0 24575,'-5'0'0,"-5"0"0,-5 0 0,-5 0 0,-3 0 0,-3 0 0,0 0 0,-1 0 0,0 0 0,1 0 0,-1 0 0,1 0 0,0 0 0,1 0 0,-1 0 0,5 0-8191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29.7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219 1 24575,'-1'4'0,"-1"-1"0,1 1 0,-1 0 0,0 0 0,0-1 0,-1 1 0,1-1 0,-1 1 0,-5 4 0,-5 10 0,3-5 0,0-1 0,0 0 0,-2 0 0,1-1 0,-21 15 0,-20 19 0,47-40 0,1-1 0,-1 1 0,1 0 0,0 1 0,0-1 0,0 1 0,1-1 0,-5 12 0,8-14 0,-1-1 0,1 1 0,0 0 0,0-1 0,0 1 0,0 0 0,0-1 0,0 1 0,1 0 0,-1-1 0,1 1 0,0-1 0,0 1 0,0-1 0,0 1 0,0-1 0,1 1 0,-1-1 0,1 0 0,-1 0 0,1 0 0,0 0 0,0 0 0,3 3 0,4 2 20,0 0 0,1 0 0,-1-1 0,15 7 0,-15-9-229,-1 0-1,1 1 1,-1 0 0,-1 0-1,1 1 1,11 12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22.3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509 2 24575,'-99'-2'0,"-110"5"0,139 9 0,52-7 0,-1-2 0,-28 3 0,22-6-1365,3 0-5461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6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 24575,'52'16'0,"35"-10"0,106-7 0,-62-2 0,-92 2 0,-1-1 0,45-9 0,0 5 0,-64 6 0,0-1 0,38-6 0,-30 2 0,0 2 0,0 1 0,44 2 0,-42 1 0,0-2 0,54-7 0,-65 5-1365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22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 0 24575,'-2'1'0,"0"-1"0,0 1 0,0-1 0,0 1 0,0 0 0,0 0 0,1 0 0,-1 0 0,0 0 0,0 0 0,1 0 0,-1 0 0,1 1 0,-1-1 0,1 1 0,-1-1 0,1 1 0,0 0 0,0-1 0,0 1 0,-1 3 0,-20 45 0,18-39 0,-2 4 0,-4 12 0,-1 0 0,-28 48 0,-19 19 0,58-93 0,-1 0 0,0 0 0,1 1 0,-1-1 0,1 0 0,-1 0 0,1 1 0,0-1 0,-1 0 0,1 1 0,0-1 0,0 0 0,0 0 0,0 1 0,0-1 0,0 0 0,0 1 0,1-1 0,-1 0 0,0 1 0,1-1 0,-1 0 0,1 0 0,-1 1 0,1-1 0,0 0 0,-1 0 0,1 0 0,0 0 0,0 0 0,0 0 0,0 0 0,2 1 0,3 3 0,1-1 0,0 0 0,0-1 0,14 6 0,8 4 0,37 19 98,-50-26-464,-1 1 1,0 0-1,14 11 0,-13-6-6460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24.2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0 407 24575,'1'-11'0,"0"0"0,1 0 0,0 0 0,4-11 0,7-39 0,-13 61 0,2-35 0,1 1 0,9-38 0,-8 49-455,-1 0 0,0-48 0,-2 49-6371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24.6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274 0 24575,'-3'1'0,"-1"1"0,0-1 0,0 1 0,0 0 0,1 0 0,-1 0 0,1 1 0,0-1 0,-7 7 0,-7 5 0,-13 4 0,-58 31 0,-9 7-1365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24575,'5'0'0,"5"0"0,6 0 0,4 0 0,-1 4 0,0 2 0,-2 4 0,-5 5 0,0-1 0,-2 3 0,2-3 0,-1 2 0,-3 1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25.9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2 539 24575,'0'-30'0,"-1"9"0,1 0 0,0 0 0,1 0 0,2 1 0,0-1 0,1 1 0,1-1 0,14-34 0,-15 43 0,0 0 0,-1-1 0,0 1 0,0-1 0,-2 0 0,0 0 0,0 0 0,-2-15 0,1 11 0,1-1 0,0 1 0,6-29 0,3 4-1365,-7 24-5461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26.2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278 0 24575,'0'5'0,"-4"1"0,-6-1 0,-2 4 0,-2 0 0,-4-2 0,-3-1 0,3 2 0,-1 0 0,-1-2 0,2 3 0,1 0 0,-2-2 0,-1-2 0,-3-2 0,-1-1 0,4 3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26.5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24575,'4'0'0,"6"0"0,6 0 0,4 0 0,-1 5 0,0 1 0,2-1 0,-3 4 0,-1 0 0,3-2 0,-4 3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30.6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588 3 24575,'-60'-1'0,"21"0"0,-1 1 0,1 2 0,-77 14 0,83-11-24,-1 0 1,0-3-1,0 0 0,-39-5 0,10 2-1222,41 1-5580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31.2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227 1 24575,'-6'2'0,"1"1"0,0-1 0,0 1 0,0 1 0,1-1 0,-1 1 0,1 0 0,-1 0 0,-6 9 0,0-2 0,4-5 0,-77 78 0,74-73 0,1 0 0,0 1 0,1 0 0,0 1 0,1 0 0,-6 14 0,12-24 0,0 0 0,0 1 0,0-1 0,0 0 0,1 1 0,0-1 0,-1 0 0,1 1 0,0-1 0,1 1 0,-1-1 0,1 0 0,-1 1 0,1-1 0,0 0 0,0 0 0,1 1 0,-1-1 0,0 0 0,1 0 0,0 0 0,0-1 0,0 1 0,0 0 0,0-1 0,1 1 0,-1-1 0,5 4 0,2 1 0,1-1 0,0 0 0,0 0 0,0-1 0,1 0 0,0-1 0,12 4 0,23 14-194,-35-15-977,7 3-5655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40.5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28 419 24575,'0'-50'0,"1"10"0,-1 0 0,-2 0 0,-13-66 0,11 82-341,0 1 0,2-1-1,1-25 1,0 26-6485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7.0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 24575,'5'4'0,"0"0"0,0 0 0,0 0 0,1-1 0,0 0 0,-1 0 0,1 0 0,0-1 0,0 0 0,1 0 0,-1-1 0,0 1 0,1-1 0,6 0 0,16 0 0,55-3 0,-30-1 0,85-7 0,-60 2 0,-57 5 0,0-1 0,25-8 0,36-5 0,-29 10 0,-24 2 0,45 0 0,101-13-1365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41.1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247 0 24575,'-5'0'0,"-5"0"0,-6 0 0,-5 0 0,-3 0 0,-2 0 0,3 5 0,2 1 0,-1-1 0,4 4 0,0 1 0,3 2 0,0 0 0,2 2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41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24575,'4'0'0,"6"0"0,7 0 0,-1 5 0,2 1 0,-2 4 0,0 1 0,-1 2 0,-5 4 0,1 4 0,-1 2 0,2-3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42.2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448 0 24575,'-425'0'-1365,"402"0"-5461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42.7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343 0 24575,'-11'1'0,"0"1"0,1-1 0,-1 2 0,1-1 0,-1 2 0,1-1 0,0 1 0,1 1 0,-1 0 0,1 0 0,0 1 0,-14 11 0,-11 11 0,-53 56 0,66-61 0,15-18 0,1 1 0,-1 1 0,2-1 0,-1 1 0,1 0 0,0 0 0,0 0 0,0 1 0,1-1 0,1 1 0,-1 0 0,1 0 0,1 0 0,-1 0 0,1 0 0,1 0 0,0 16 0,1-17 0,0 1 0,1-1 0,-1 0 0,2 0 0,-1-1 0,1 1 0,0 0 0,0-1 0,1 0 0,0 0 0,0 0 0,0 0 0,1 0 0,0-1 0,0 0 0,0 0 0,0 0 0,1-1 0,0 0 0,8 5 0,45 38-1365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43.5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24575,'4'0'0,"7"0"0,5 0 0,5 0 0,3 0 0,2 0 0,1 0 0,1 0 0,-1 0 0,1 0 0,-1 0 0,0 0 0,0 0 0,-1 0 0,1 0 0,-1 0 0,1 0 0,-6 0-8191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43.9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208 0 24575,'1'38'0,"12"59"0,-7-59 0,2 56 0,-8-80 0,0 0 0,-2 0 0,1 0 0,-1 0 0,-7 22 0,7-31 0,1 0 0,-1-1 0,0 1 0,-1-1 0,1 1 0,-1-1 0,0 0 0,0 0 0,0 0 0,0-1 0,-1 1 0,1-1 0,-1 0 0,0 0 0,0 0 0,0 0 0,-1-1 0,1 1 0,-8 2 0,-9 2-341,0-1 0,0-1-1,-43 4 1,41-7-6485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44.7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 0 24575,'21'56'0,"-14"-39"0,-1 0 0,-1 0 0,-1 1 0,0 0 0,-1-1 0,-1 1 0,-1 1 0,0-1 0,-2 0 0,0 0 0,-1 0 0,-5 22 0,-11 36 0,13-50 0,-1 1 0,-13 33 0,19-59 0,0-1 0,0 1 0,-1-1 0,1 1 0,0-1 0,0 1 0,0-1 0,0 1 0,-1-1 0,1 1 0,0-1 0,-1 1 0,1-1 0,0 0 0,-1 1 0,1-1 0,0 0 0,-1 1 0,1-1 0,0 0 0,-1 1 0,1-1 0,-1 0 0,1 0 0,-1 1 0,1-1 0,-1 0 0,1 0 0,-1 0 0,1 0 0,-1 0 0,1 0 0,-1 0 0,1 0 0,-1 0 0,-13-15 0,-2-26 0,16 41 0,-5-14 30,0 0 0,0 0 0,-12-20 0,15 29-136,-1 1 0,0 0 0,-1 0 0,1 0 0,0 0 0,-1 1-1,0-1 1,0 1 0,0 0 0,0 0 0,-1 1 0,1-1 0,-9-3 0,-5 1-6720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45.0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1 210 24575,'0'-4'0,"4"-2"0,6-4 0,2-6 0,-1-3 0,1 1 0,-1-2 0,-2 0 0,1 2 0,5-1 0,-2 0 0,-2-3 0,1 3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7.9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264 262 24575,'0'-9'0,"0"-1"0,0 1 0,1 0 0,1 0 0,0 0 0,0 0 0,0 0 0,1 0 0,1 0 0,0 1 0,0-1 0,0 1 0,1 0 0,0 1 0,1-1 0,-1 1 0,2 0 0,-1 0 0,1 1 0,0 0 0,0 0 0,0 0 0,16-8 0,-5 5 0,1 0 0,0 1 0,0 0 0,1 2 0,0 0 0,0 1 0,27-2 0,-9 3 0,-1 3 0,1 0 0,42 6 0,-68-4 0,0 1 0,0 0 0,0 1 0,0 0 0,-1 0 0,1 1 0,-1 1 0,0 0 0,0 1 0,-1 0 0,1 0 0,-1 1 0,-1 0 0,1 1 0,-1 0 0,-1 1 0,1 0 0,-1 0 0,-1 0 0,0 1 0,0 1 0,-1-1 0,7 18 0,10 28 0,-3 1 0,-2 1 0,10 62 0,-18-74 0,-2 0 0,-2 0 0,0 74 0,-6-84 0,1-12 0,-2 1 0,-6 41 0,5-58 0,0 0 0,0 0 0,-1 0 0,0 0 0,-1 0 0,1 0 0,-2-1 0,1 0 0,-1 0 0,0 0 0,-10 10 0,-9 3 0,0-1 0,0-2 0,-2-1 0,0 0 0,-1-2 0,-43 16 0,50-21 0,11-6 0,0 0 0,-1-1 0,1 0 0,-1 0 0,1-1 0,-1 0 0,1-1 0,-1 0 0,0 0 0,1-1 0,-1 0 0,1-1 0,-1 0 0,-12-5 0,-14-6 0,0-2 0,-41-23 0,56 27 0,-104-66 0,43 25 0,9-8 0,60 53 0,-11-6 0,1-1 0,0 0 0,1-2 0,0-1 0,-23-23 0,41 33 0,-1 0 0,2 0 0,-1 0 0,1-1 0,0 1 0,0-1 0,1 0 0,0 1 0,1-1 0,0 0 0,0 0 0,0-14 0,2-15 0,5-48 0,-5 79 0,0-3-50,1 0-1,0 1 1,0-1-1,1 0 0,0 1 1,0 0-1,1 0 1,0 0-1,1 0 1,0 0-1,0 1 0,1 0 1,-1 0-1,1 1 1,1-1-1,-1 1 1,1 1-1,0-1 0,1 1 1,-1 0-1,1 1 1,0 0-1,0 0 1,1 1-1,-1 0 1,10-3-1,1 3-6775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8.7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434 31 24575,'-54'-20'0,"11"15"0,0 1 0,0 3 0,-82 6 0,20 18-1365,85-21-5461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57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2737 24575,'7'1'0,"1"1"0,-1-1 0,0 1 0,0 1 0,0-1 0,0 1 0,0 0 0,0 1 0,-1 0 0,0 0 0,0 0 0,0 1 0,0-1 0,-1 2 0,1-1 0,3 6 0,34 27 0,10 2 0,-26-18 0,60 37 0,-50-33 0,-31-21 0,1 0 0,0 0 0,0 0 0,14 6 0,-3-3 0,-1 1 0,27 20 0,-4-3 0,1-5 0,1-1 0,49 16 0,1 1 0,-70-27 0,-14-6 0,0 0 0,1 0 0,0 0 0,-1-1 0,16 3 0,-22-6 0,-1 0 0,0 0 0,1 0 0,-1 0 0,1 0 0,-1 0 0,1-1 0,-1 1 0,1 0 0,-1-1 0,0 1 0,1-1 0,-1 1 0,0-1 0,1 0 0,-1 0 0,0 0 0,0 1 0,0-1 0,0 0 0,0 0 0,0 0 0,0-1 0,0 1 0,0 0 0,0 0 0,-1 0 0,1-1 0,0 1 0,-1 0 0,1-1 0,-1 1 0,1-1 0,-1 1 0,0 0 0,0-1 0,1 1 0,-1-1 0,0 1 0,0-1 0,-1-2 0,3-47 0,-2 28 0,1 0 0,4-25 0,2-5 0,-3 1 0,-2-2 0,-5-52 0,0 1 0,-8-37 0,3 72 0,-8-44 0,8 67 0,-2-71 0,9 54 0,3-206 0,4 229 0,2 0 0,1 1 0,3 0 0,1 0 0,21-41 0,-17 39 0,6-17 0,34-92 0,-19 47 0,-22 64 0,13-47 0,12-37 0,12-45 0,43-70 0,-69 186 0,-14 31 0,-2 0 0,13-36 0,-23 56 0,0-1 0,0 1 0,1 0 0,-1 0 0,1 0 0,0-1 0,-1 2 0,1-1 0,0 0 0,0 0 0,0 0 0,1 1 0,-1 0 0,0-1 0,1 1 0,-1 0 0,1 0 0,-1 0 0,1 0 0,-1 0 0,1 1 0,-1-1 0,1 1 0,0 0 0,2 0 0,14-1 0,0 0 0,31 5 0,-16-2 0,106-20 0,99 5 0,-154 6 0,137 7 0,-89 3 0,1899-3-643,-1827-10 643,-74 1 0,96-7 0,100-3 0,-135 21-262,245-3-647,-284-8 909,76-1 0,191-7 0,2840 18-614,-2960-20 614,1040 20 2428,-1276-4-2428,67-12 0,-69 7 0,76-1 0,-100 7 0,0-2 0,41-8 0,-41 5 0,-1 2 0,44-1 0,-57 5 0,0-2 0,-1 0 0,31-9 0,31-5 0,-27 0 0,-49 14 0,0-1 0,0 2 0,0-1 0,0 1 0,12-1 0,58-6 0,-44 4 0,45 1 0,97-14 0,758 19 0,-759-20 0,-144 19 0,72 1 0,112-15 0,-39-3 0,-111 11 0,127 6 0,-81 2 0,-67 5-1365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9.3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 0 24575,'1'1'0,"1"-1"0,-1 1 0,0 0 0,0-1 0,0 1 0,0 0 0,0-1 0,0 1 0,0 0 0,0 0 0,0 0 0,0 0 0,-1 0 0,1 0 0,0 0 0,0 0 0,-1 0 0,1 1 0,-1-1 0,1 1 0,13 33 0,-11-26 0,1 4 0,0 1 0,0-1 0,-1 1 0,-1 0 0,0 0 0,-1-1 0,-1 1 0,0 0 0,-1 0 0,0 0 0,-6 23 0,6-35 0,0 0 0,0 0 0,0 0 0,0 0 0,0-1 0,-1 1 0,1 0 0,-1-1 0,1 1 0,-1-1 0,0 1 0,1-1 0,-1 0 0,0 0 0,0 0 0,0 0 0,0 0 0,0 0 0,0 0 0,0-1 0,0 1 0,-1-1 0,1 1 0,0-1 0,0 0 0,0 0 0,0 0 0,-5-1 0,4 1 0,0 0 0,0 0 0,0 1 0,0-1 0,0 1 0,-1-1 0,1 1 0,0 0 0,0 0 0,1 0 0,-5 3 0,7-4 0,0 0 0,0 1 0,0-1 0,0 0 0,0 1 0,-1-1 0,1 1 0,0-1 0,0 0 0,0 1 0,0-1 0,0 0 0,0 1 0,0-1 0,1 1 0,-1-1 0,0 0 0,0 1 0,0-1 0,0 0 0,0 1 0,0-1 0,1 0 0,-1 1 0,0-1 0,0 0 0,1 1 0,-1-1 0,0 0 0,0 0 0,1 1 0,-1-1 0,0 0 0,1 0 0,-1 0 0,0 1 0,1-1 0,-1 0 0,0 0 0,1 0 0,15 10 0,14 2 0,51 14 0,-50-17 0,49 21 0,3-5-1365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20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174 237 24575,'0'-5'0,"0"-5"0,0-6 0,0-4 0,0-3 0,0-2 0,0-2 0,0 0 0,0 1 0,-4 3 0,-6 7 0,-6 6 0,-4 4 0,-3 4 0,-2 1 0,-2 2 0,0 0 0,5 0-8191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21.0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24575,'4'0'0,"6"0"0,6 0 0,4 0 0,3 0 0,3 0 0,0 0 0,1 0 0,-5 4 0,-1 2 0,0 0 0,-4 3 0,0 0 0,-3 3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28.1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345 0 24575,'-5'0'0,"-5"0"0,-6 0 0,-4 0 0,-3 0 0,-3 0 0,0 0 0,3 5 0,2 1 0,0-1 0,0 0 0,-2-2 0,-1-1 0,-1-1 0,4 4 0,1 0 0,0 1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28.6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 1 24575,'0'6'0,"-1"0"0,1 1 0,-2-1 0,1 1 0,-1-1 0,1 0 0,-2 0 0,1 0 0,-1 0 0,0 0 0,0-1 0,-6 10 0,-5 1 0,0 1 0,-25 20 0,24-23 0,1 0 0,-20 25 0,32-37 0,0 1 0,1-1 0,0 0 0,-1 0 0,1 0 0,0 1 0,0-1 0,0 1 0,1-1 0,-1 1 0,0-1 0,1 1 0,0-1 0,-1 1 0,1 0 0,0-1 0,0 1 0,1-1 0,-1 1 0,1-1 0,-1 1 0,1-1 0,0 1 0,0-1 0,0 1 0,0-1 0,0 0 0,0 1 0,1-1 0,-1 0 0,1 0 0,0 0 0,-1 0 0,1 0 0,0-1 0,0 1 0,0 0 0,0-1 0,1 0 0,-1 1 0,4 1 0,7 4 0,1-1 0,0 0 0,0-1 0,0 0 0,0-1 0,16 2 0,4 0-455,0 1 0,40 15 0,-57-15-6371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46.5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633 33 24575,'-56'-21'0,"5"15"0,-1 2 0,0 2 0,-54 6 0,-2-1 0,-76-4-1365,161 1-5461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47.1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244 0 24575,'-6'2'0,"0"0"0,0 0 0,0 0 0,1 1 0,-1-1 0,1 1 0,0 1 0,-6 3 0,-2 1 0,-7 4 0,1-1 0,-1 0 0,2 2 0,0 0 0,-24 23 0,38-33 0,1 1 0,0-1 0,-1 1 0,1 0 0,1 0 0,-1 1 0,1-1 0,-1 0 0,1 1 0,0 0 0,1-1 0,-1 1 0,1 0 0,0 0 0,0 0 0,1 0 0,-1 0 0,1 0 0,0 0 0,1 0 0,-1 0 0,1 0 0,0 0 0,0 0 0,3 8 0,-1-8 0,-1 0 0,1-1 0,0 1 0,0-1 0,1 0 0,-1 0 0,1 0 0,0 0 0,0-1 0,0 0 0,6 4 0,55 30 0,-44-26 0,16 9-455,1-2 0,78 27 0,-98-40-6371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47.7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3 474 24575,'-3'-129'0,"6"-140"0,7 217-1365,-4 29-5461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48.1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 0 24575,'0'5'0,"0"5"0,-5 2 0,-5-2 0,-6-2 0,-1 1 0,-1 0 0,-2-1 0,2 1 0,-1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48.4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24575,'4'0'0,"7"0"0,5 0 0,5 0 0,-2 5 0,2 1 0,0-1 0,2 0 0,2-2 0,-5 4 0,0 0 0,-3 4 0,-1-1 0,1-1 0,-1 2 0,0-1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9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393 1153 24575,'-1'4'0,"-1"-1"0,0 1 0,1-1 0,-1 1 0,-1-1 0,1 0 0,0 0 0,-1 0 0,1 0 0,-1 0 0,0-1 0,0 1 0,-4 2 0,-14 15 0,-46 67 0,46-64 0,2 1 0,0 0 0,2 2 0,1 0 0,1 1 0,1 1 0,-14 39 0,-27 118 0,43-122 0,10-47 0,0 0 0,-2 0 0,-5 16 0,3-12 0,1 1 0,1 0 0,1 0 0,-1 26 0,-2 15 0,2-21 0,1 0 0,2 0 0,6 47 0,-4-81 0,1 0 0,1-1 0,-1 1 0,1-1 0,1 1 0,-1-1 0,1 0 0,0 0 0,0-1 0,0 1 0,1-1 0,0 0 0,0 0 0,0-1 0,1 1 0,0-1 0,0 0 0,0-1 0,0 1 0,0-1 0,1 0 0,-1-1 0,1 0 0,0 0 0,0 0 0,10 1 0,-11-3 0,0 1 0,0-1 0,0 0 0,0-1 0,0 1 0,0-1 0,0 0 0,0-1 0,0 1 0,0-1 0,0 0 0,-1-1 0,1 1 0,-1-1 0,0 0 0,0-1 0,0 1 0,0-1 0,0 0 0,-1 0 0,0-1 0,0 1 0,0-1 0,0 0 0,-1 0 0,0 0 0,0 0 0,5-12 0,1-2 0,14-27 0,-3-1 0,26-88 0,-21 36 0,22-99 0,-28 103 0,-5-1 0,4-148 0,-1-92-645,-15 151 645,-5-195 0,-3 317 323,-27-114-1,29 161-322,0 2 0,-1-1 0,0 1 0,-1-1 0,-1 2 0,-1-1 0,0 1 0,-16-22 0,21 31 0,-1 0 0,1 0 0,-1 1 0,0-1 0,0 1 0,0 0 0,0 0 0,0 0 0,-1 1 0,1-1 0,-1 1 0,0 0 0,0 0 0,1 1 0,-1 0 0,0-1 0,0 2 0,-1-1 0,1 0 0,0 1 0,0 0 0,0 0 0,0 1 0,0 0 0,0 0 0,0 0 0,0 0 0,0 1 0,-9 3 0,10-2 0,-1 0 0,1 0 0,0 1 0,0-1 0,1 1 0,-1 0 0,1 0 0,0 0 0,0 0 0,0 1 0,0-1 0,1 1 0,0 0 0,0-1 0,0 1 0,-2 9 0,-2 11 0,-7 50 0,13-71 0,-6 74 0,6 127 0,3-78 0,-3 706 0,18-597 0,-17-217 0,1 0 0,1 0 0,0-1 0,7 21 0,6 32 0,-14-61 0,0 0 0,1 0 0,0-1 0,1 1 0,0-1 0,0 1 0,1-1 0,0-1 0,1 1 0,0-1 0,0 0 0,0 0 0,1-1 0,11 10 0,-7-8 0,1-1 0,0 0 0,0 0 0,0-1 0,1-1 0,0 0 0,1-1 0,-1-1 0,23 6 0,22 4 0,-40-8 0,1-2 0,-1 0 0,1-1 0,26 1 0,99-2 0,173-6 0,-188-14 0,-28 2 0,35-11 0,-81 15 0,178-48 0,-229 59-37,10-2-111,0-1 1,0 0-1,-1-1 1,1 0-1,-1-1 1,0 0-1,-1-1 0,14-10 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15.1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1 176 24575,'0'-4'0,"0"-7"0,0-4 0,0-6 0,0-2 0,0-2 0,0-2 0,0 0 0,0 5-8191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15.7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305 1 24575,'-8'0'0,"0"1"0,1 1 0,-1-1 0,0 1 0,1 0 0,-1 1 0,1 0 0,-12 6 0,-60 40 0,32-18 0,22-15-28,18-11-163,1-1 0,-1 0 0,0 0 0,0 0 0,0-1 0,-8 3 0,-3-2-6635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16.1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24575,'4'0'0,"7"0"0,5 0 0,4 4 0,3 2 0,-2 3 0,0 2 0,0 2 0,1 3 0,2 0 0,-4 0 0,-1-1 0,-3 0 0,-1-2 0,-2 1 0,1-1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17.4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0 331 24575,'0'-4'0,"0"-6"0,0-6 0,0-4 0,0-3 0,0-3 0,0 0 0,0-1 0,0 0 0,0 1 0,0 0 0,0 0 0,0 0 0,0 0 0,0 5-8191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17.7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379 0 24575,'-39'45'0,"29"-32"0,-1 0 0,0-1 0,-20 16 0,-26 16 0,-118 84 0,131-96-1365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18.2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24575,'5'0'0,"5"0"0,6 0 0,4 4 0,4 2 0,-3 4 0,-1 0 0,-3 3 0,-1-1 0,-2 2 0,-4 3 0,0-1 0,0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33.2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0 742 24575,'20'-55'0,"-8"2"0,-6 24 0,0-1 0,-2 1 0,1-33 0,-3 26 0,9-54 0,-6 54 0,3-58 0,-9-112-1365,1 184-5461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33.7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254 1 24575,'-4'0'0,"-6"0"0,-6 0 0,-4 0 0,-3 0 0,-2 0 0,-2 0 0,1 0 0,-1 0 0,0 0 0,1 0 0,4 0-8191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34.0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24575,'15'0'0,"0"0"0,0 0 0,0 2 0,0-1 0,-1 2 0,1 0 0,-1 1 0,1 0 0,-1 1 0,-1 1 0,1 0 0,-1 1 0,0 1 0,0 0 0,-1 0 0,0 1 0,14 15 0,-3-2 0,40 28 0,-7-6 0,-44-32-1365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50.4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0 24575,'-2'112'0,"4"121"0,22-124-1365,-22-89-5461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14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0 24575,'1'1'0,"0"-1"0,0 1 0,0-1 0,0 1 0,-1-1 0,1 1 0,0 0 0,0 0 0,0-1 0,-1 1 0,1 0 0,0 0 0,-1 0 0,1 0 0,-1 0 0,1 0 0,-1 0 0,1 0 0,-1 0 0,0 0 0,1 0 0,-1 0 0,0 0 0,0 0 0,0 0 0,0 0 0,0 1 0,3 37 0,-3-35 0,-1 18 0,0 0 0,-2 0 0,0-1 0,-1 1 0,-13 38 0,17-60 0,-4 14 0,2 0 0,0 0 0,1 0 0,0 0 0,1 1 0,1-1 0,0 0 0,1 0 0,0 0 0,1 0 0,1 0 0,6 15 0,-8-22 0,1-1 0,1 1 0,-1-1 0,1 0 0,0 0 0,0 0 0,1 0 0,0-1 0,0 1 0,0-1 0,8 5 0,-9-7 0,1-1 0,0 1 0,-1-1 0,1 0 0,0 0 0,0-1 0,0 1 0,1-1 0,-1 0 0,0-1 0,0 1 0,1-1 0,-1 0 0,0 0 0,0-1 0,1 1 0,4-3 0,-6 3 0,-1-1 0,0-1 0,1 1 0,-1 0 0,0-1 0,0 0 0,0 1 0,0-1 0,0 0 0,-1-1 0,1 1 0,0 0 0,-1-1 0,0 0 0,3-3 0,0-1 0,-1 0 0,0 0 0,-1-1 0,1 0 0,-1 1 0,2-11 0,0-5 0,-1 1 0,-1-1 0,0-41 0,-1 27 0,-1 26 0,0-1 0,-1 0 0,0 0 0,-1 0 0,0 1 0,-5-21 0,5 30 0,0 0 0,-1-1 0,1 1 0,-1 0 0,1 0 0,-1 0 0,0 0 0,0 0 0,0 0 0,0 1 0,0-1 0,0 1 0,0-1 0,0 1 0,-1 0 0,1 0 0,-1 0 0,1 0 0,-1 0 0,1 0 0,-5 0 0,-7-1 0,0 1 0,0 0 0,-15 1 0,-22-2 0,23-5-1365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50.7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382 228 24575,'-7'1'0,"0"-1"0,0 0 0,1 0 0,-1-1 0,0 0 0,1 0 0,-1 0 0,1-1 0,-1 0 0,1 0 0,0-1 0,0 0 0,0 0 0,-6-5 0,-33-17 0,32 18 0,1 0 0,0 0 0,0-1 0,-11-10 0,-44-31 46,56 43-222,0-1 0,1 0-1,0-1 1,0 1-1,1-2 1,0 0-1,-15-19 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51.1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79 24575,'4'0'0,"7"0"0,5 0 0,4 0 0,4 0 0,-2-4 0,-1-2 0,-3-4 0,-1-1 0,-3-2 0,0 0 0,3 3 0,-2-1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51.8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713 0 24575,'-558'0'0,"539"2"17,-1 0 0,-31 7 0,10-1-1433,18-5-5410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52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349 0 24575,'-3'8'0,"0"-1"0,0 1 0,-1-1 0,0 0 0,0 0 0,0-1 0,-1 1 0,-8 8 0,10-13 0,-14 17 0,0-1 0,-34 25 0,35-31 0,0 2 0,0 0 0,2 0 0,-22 28 0,-3 6 0,27-35 0,0 0 0,2 1 0,-1 0 0,2 0 0,-9 18 0,17-29 0,-1 1 0,1-1 0,0 1 0,0-1 0,0 1 0,0 0 0,1 0 0,-1 0 0,1-1 0,0 1 0,0 0 0,1 0 0,-1 0 0,1-1 0,0 1 0,0 0 0,0-1 0,0 1 0,1 0 0,-1-1 0,1 0 0,0 1 0,0-1 0,0 0 0,0 0 0,1 0 0,-1 0 0,4 2 0,0 1 11,0-1 0,1 0 0,0-1 0,0 0 0,0 0 0,0 0-1,0-1 1,1 0 0,0 0 0,10 2 0,0-2-382,0 0-1,1-1 1,24 0 0,-21-2-6455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52.9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60 260 24575,'0'-4'0,"0"-7"0,0-5 0,0-5 0,-5 2 0,-1-1 0,-4 3 0,-1 0 0,2-2 0,3-2 0,1-1 0,3-3 0,1-1 0,-4 5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53.4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 0 24575,'-5'0'0,"-5"0"0,-6 0 0,-5 0 0,1 5 0,0 1 0,3 4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53.7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24575,'4'0'0,"7"0"0,0 5 0,4 1 0,4 0 0,-2 3 0,1 0 0,-3 4 0,1-2 0,2 3 0,2-1 0,-1 1 0,-1-1 0,-2 1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23:47.7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24575,'0'716'0,"1"-690"0,2 0 0,6 32 0,-3-30 0,2 46 0,5 40 0,-7-79 0,2 54 0,-9 1 0,-1-32 0,3-1 0,16 109 0,-11-126 0,-5-30 0,0 1 0,1-1 0,0 0 0,0 0 0,8 17 0,-8-24 0,-1 0 0,1-1 0,0 1 0,0 0 0,0-1 0,1 1 0,-1-1 0,0 0 0,1 0 0,0 0 0,-1 0 0,1 0 0,0-1 0,0 1 0,0-1 0,0 0 0,0 0 0,0 0 0,1 0 0,-1 0 0,0-1 0,5 1 0,48 1 0,1-2 0,-1-2 0,0-3 0,-1-3 0,91-23 0,-109 24 0,45-3 0,11-1 0,-75 8 0,229-32 0,-34 8-882,-7 1 45,16 1 837,-128 14 0,77-4 0,-2 1-359,1 1-304,972 11 860,-554 4-416,-423 12 219,-12 0 0,24-1 0,26 1 0,-121-14 0,109 15 0,128 12 0,-129-7 0,209-4 0,-356-14 0,61 10 0,25 1 0,-13 0 1395,-81-7-850,54 1 1,-34-7-326,-4 0-201,0 1 0,83 14 0,-71-7-19,0-2 0,0-3 0,74-7 0,-13 1 0,1199 3 0,-1317 0 0,0 0 0,0-1 0,0 1 0,0-2 0,0 1 0,0-1 0,0 1 0,0-2 0,-1 1 0,1-1 0,-1 0 0,0 0 0,0 0 0,0-1 0,0 1 0,7-8 0,1-4 0,0-1 0,-1 0 0,17-31 0,-19 30 0,160-243 0,-10 1 0,-129 199 0,-3-2 0,-3-1 0,33-123 0,-52 158 0,-2 0 0,2-31 0,3-27 0,-2 32 0,-2 0 0,-2 0 0,-9-102 0,6 154 0,0-1 0,-1 1 0,1-1 0,0 1 0,-1-1 0,0 1 0,0 0 0,0-1 0,0 1 0,0 0 0,0 0 0,0-1 0,-1 1 0,1 0 0,-1 0 0,1 0 0,-1 1 0,0-1 0,0 0 0,0 1 0,0-1 0,0 1 0,0 0 0,-1-1 0,1 1 0,0 0 0,0 0 0,-1 1 0,1-1 0,-1 0 0,1 1 0,-1-1 0,1 1 0,-1 0 0,-3 0 0,-10 1 0,0 0 0,0 1 0,0 1 0,-26 8 0,-4-1 0,-34 2 0,34-4 0,-89 4 0,-36 0 0,-4 1 0,-13 1-134,3 0-440,-584-16 177,601 16 397,8-1 0,-129 6 0,269-17 0,-298 20 0,-243-10 0,341-15 0,-1961 3-67,2146 2-46,-56 10 0,-19 1 11,-76-14 711,-51 3 270,132 10-879,57-5 0,-61 1 0,-25-11 3,-149 5 6,191 11-9,57-8 0,-46 3 0,10-8 0,29 0 0,1 1 0,-1 2 0,-45 9 0,35-4 0,-1-3 0,1-2 0,-92-6 0,30 0 0,-51 17 0,-3 0 0,118-12 0,-84 14 0,122-15 0,-14 3-1365,4-2-5461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4:56.6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1 271 24575,'1'-3'0,"0"-1"0,0 1 0,0 0 0,1-1 0,-1 1 0,1 0 0,0 0 0,0 0 0,0 0 0,0 0 0,1 0 0,-1 1 0,1-1 0,0 1 0,-1 0 0,1 0 0,0 0 0,0 0 0,1 0 0,-1 0 0,0 1 0,6-2 0,15-7 0,46-12 0,-66 21 0,136-25 0,-11 3 0,-1 0 0,-71 14 0,208-22-612,-184 24 513,5-4 86,-43 4-1,63-1-1,-68 9 48,15 0 207,0-2 0,94-15 0,-84 8-240,0 2 0,0 3 0,74 7 0,-12-1 0,-100-4-1365,-2 1-5461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4:57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24575,'0'49'0,"2"-1"0,11 68 0,15 97 0,-16-93 0,-9-80 0,8 46 0,-3-29 0,-3 0 0,-3 0 0,-5 72 0,1-14 0,2 203-1365,0-295-5461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4:38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24575,'-1'88'0,"0"12"0,14 116 0,11 153 0,-22-331 0,33 290-1001,0-17 148,15 140-263,-10-127 440,20 135-1476,-16-151 524,48 336 1299,-53-339 342,43 529-1860,-34-177 1847,-7-180 0,56 917-1011,-60-524 1666,-31-111 1989,-8-423-1877,17 31 2771,-12-266-955,-4-64-2445,3 1 0,7 47-1,-1 3-1502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4:58.1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24575,'1'16'0,"0"0"0,2-1 0,5 21 0,5 38 0,-8-29 67,17 75 0,3 11-1566,-23-111-5327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4:58.9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24575,'477'0'-1365,"-455"0"-5461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4:59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24575,'4'0'0,"2"5"0,4 1 0,1 4 0,-2 6 0,-2 3 0,-3 4 0,3-2 0,0-1 0,-1 2 0,-2 0 0,-1 2 0,-2 1 0,0 1 0,-1 1 0,0-1 0,-5-4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00.1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0 24575,'0'62'0,"2"-21"0,-2 0 0,-2-1 0,-15 79 0,13-92-341,0-1 0,2 0-1,1 42 1,1-45-6485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01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24575,'4'0'0,"7"0"0,5 0 0,4 0 0,4 0 0,2 0 0,1 0 0,1 0 0,0 0 0,-1 0 0,0 0 0,-4 0-8191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01.5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0 24575,'1'12'0,"0"-1"0,1 1 0,0-1 0,4 11 0,7 41 0,-10-33 0,-1 1 0,-2-1 0,-1 0 0,-1 0 0,-2 0 0,-1 0 0,-1 0 0,-14 39 0,15-57-227,1 0-1,1 0 1,0 0-1,1 0 1,-1 18-1,2-9-6598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28.8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4527 817 24575,'-5'-7'0,"0"0"0,-1 1 0,0-1 0,0 1 0,-13-10 0,16 13 0,-6-4 0,-1 0 0,1 1 0,-1 1 0,0 0 0,-18-7 0,16 8 0,0-2 0,0 0 0,-18-12 0,-158-101 0,80 55 0,69 42 0,-50-21 0,-6-3 0,65 32 0,-1 0 0,0 2 0,-1 2 0,0 1 0,-1 1 0,0 2 0,-41-3 0,-6-2 0,35 4 0,-58-1 0,-394 9 0,454 3-107,2 2 0,-1 1 0,1 2 0,0 2-1,-49 20 1,-6 0-39,26-8-131,0 4 0,-98 51 0,147-68 277,-361 213 0,314-171-64,3 2 0,2 3 0,-77 89-1,52-41-63,-99 157 0,29-33 128,-32 52 0,-87 128 0,125-190 0,102-149 144,-31 49 167,28-41-310,37-56 59,0 1 0,1 1 0,-12 28 1,19-34 192,0 1 1,2 0 0,0 0 0,1 0 0,-4 35 0,8-47-258,1 0-1,0 0 1,1 1 0,-1-1-1,1 0 1,1 0 0,-1-1-1,1 1 1,1 0 0,-1 0-1,1-1 1,0 1 0,1-1-1,-1 0 1,1 0 0,1-1-1,-1 1 1,1-1 0,8 9-1,4-2 5,0-1 0,1 0 0,0-1 0,0-1 0,1 0 0,32 8 0,7 6 0,264 92 0,-306-111 0,1-1 0,0 0 0,34-1 0,-32-1 0,1 0 0,32 6 0,5 3-153,1-4 0,0-2-1,109-6 1,-49-1 32,-48 3 121,115-15 0,-121 8 0,92 1 0,-105 7 0,0-3 0,0-2 0,69-14 0,169-30 0,-148 30 0,5-15 0,-95 20 0,75-11 0,-36 10 0,134-38 0,-138 29 0,112-25 0,-89 13 0,0-5 0,-3-5 0,171-100 0,-223 111 0,70-58 0,-68 49 0,17-18 0,112-124 0,-153 151 0,62-71 367,108-157 0,-70 87-367,91-134 0,-147 185 0,-53 83 0,1-7 0,-3 0 0,-2-2 0,-2 0 0,-3-1 0,9-57 0,-15 60 0,-3-1 0,-2 0 0,-3 0 0,-7-73 0,2 94 0,-1 0 0,-2 0 0,-1 0 0,-20-44 0,18 46 0,-63-109 0,60 108 0,-2 0 0,-1 1 0,0 0 0,-2 1 0,-1 2 0,-37-35 0,15 14 0,30 31 0,0 1 0,0 0 0,-1 0 0,0 1 0,-1 1 0,-21-12 0,11 9-115,-11-4-510,-43-17 0,61 29-6201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29.9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234 0 24575,'-7'10'0,"0"0"0,2 0 0,-1 0 0,1 1 0,0 0 0,1 0 0,1 0 0,-3 13 0,-2 2 0,-18 62 0,-25 167 0,27-139 0,15-82 0,2 1 0,1 0 0,-1 37 0,5-49 0,-1-1 0,-6 26 0,5-25 0,0 0 0,-1 23 0,4-16 0,-1 1 0,-10 51 0,10-78 0,1 0 0,0 1 0,1-1 0,-1 0 0,1 0 0,0 0 0,0 0 0,0 1 0,0-1 0,1 0 0,-1 0 0,1 0 0,0 0 0,4 8 0,-4-10 0,2 1 0,-1-1 0,0 0 0,0 0 0,1 0 0,-1 0 0,1 0 0,-1-1 0,1 1 0,0-1 0,0 1 0,0-1 0,0 0 0,0 0 0,0 0 0,0-1 0,0 1 0,0-1 0,0 0 0,6 0 0,7 1 0,1 0 0,0-1 0,-1-1 0,1 0 0,-1-2 0,0 0 0,0 0 0,0-2 0,0 0 0,0-1 0,-1 0 0,0-1 0,0-1 0,21-15 0,-14 9 0,0 1 0,43-19 0,17-9 0,-12-2 0,-2-2 0,94-82 0,-126 94 0,-1-2 0,-1-1 0,-2-2 0,-2 0 0,37-64 0,-55 80 0,-6 14 0,-1 0 0,-1 0 0,1-1 0,-1 0 0,-1 1 0,0-1 0,0-1 0,-1 1 0,0 0 0,1-14 0,-2 14 0,-1-1 0,0 0 0,0 0 0,-1 0 0,0 1 0,-1-1 0,0 0 0,0 1 0,-6-15 0,5 19 0,0 0 0,0 1 0,-1-1 0,1 1 0,-1 0 0,0 0 0,0 0 0,-1 0 0,1 1 0,-1-1 0,1 1 0,-1 0 0,0 1 0,0-1 0,-1 1 0,1 0 0,0 0 0,-7-1 0,-282-80 0,225 57 114,-1 0-1593,52 22-5347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08.5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 0 24575,'-17'3'0,"0"0"0,1 1 0,0 1 0,0 1 0,0 0 0,-22 12 0,21-10 0,6-3 0,1 0 0,-1 1 0,1 0 0,1 0 0,-1 1 0,1 1 0,0-1 0,-12 15 0,16-16 0,1 1 0,-1-1 0,1 1 0,1 0 0,-1 1 0,1-1 0,1 0 0,-1 1 0,1 0 0,0 0 0,1-1 0,0 1 0,0 11 0,0-6 0,1-1 0,1 0 0,0 0 0,1 0 0,0 0 0,1 0 0,7 22 0,-8-30 0,0 0 0,0 0 0,0 0 0,1 0 0,-1 0 0,1 0 0,0-1 0,0 1 0,0-1 0,1 0 0,-1 0 0,1 0 0,0 0 0,0-1 0,0 1 0,0-1 0,0 0 0,0 0 0,1-1 0,-1 1 0,0-1 0,1 0 0,7 1 0,6 0 0,1 0 0,0-2 0,-1 0 0,25-3 0,-38 2 0,0 0 0,0 0 0,0 0 0,0-1 0,-1 0 0,1 0 0,0 0 0,-1 0 0,0-1 0,1 0 0,-1 0 0,0 0 0,0 0 0,-1 0 0,1-1 0,-1 0 0,1 0 0,-1 0 0,0 0 0,3-6 0,0-6 0,0 1 0,0-1 0,-1-1 0,-1 1 0,-1-1 0,-1 1 0,2-24 0,-3-5 0,-8-68 0,3 91-1365,-2 5-5461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09.5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 0 24575,'-3'4'0,"0"0"0,0 0 0,1 0 0,0 1 0,0-1 0,0 1 0,0-1 0,1 1 0,-1-1 0,1 1 0,0 0 0,0 5 0,-1 64 0,2-53 0,1 1040 0,-3-1030 0,-10 58 0,6-58 0,-2 57 0,6-60 0,-1 0 0,-1 0 0,-2 0 0,-9 31 0,4-19 0,-18 103 0,25-119-455,1 1 0,1 46 0,2-48-6371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4:39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 24575,'11'-1'0,"-1"-1"0,1 0 0,-1 0 0,0-1 0,13-5 0,-11 4 0,1 0 0,-1 1 0,17-3 0,59 2 0,112 8 0,-136 3 0,-1 3 0,103 31 0,-63-15 0,802 173-3227,-655-146 2641,207 36-859,354 26-407,-446-81 65,-68-9 353,998 115-1354,117-28 898,-1009-86 1678,837 33 212,-672-37 0,1268 25-402,795-47 4054,-1979-35-2379,-428 17 298,-140 10-302,-47 4-1602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10.2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24575,'55'0'0,"0"2"0,74 12 0,83 13 0,-147-18 0,1-4 0,128-6 0,-69-2 0,1118 3-1365,-1221 0-5461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11.0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24575,'0'425'-1365,"0"-403"-5461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16.0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105 105 24575,'-1'9'0,"0"0"0,-1 0 0,0 0 0,-1 0 0,1-1 0,-2 1 0,-7 15 0,6-15 0,0 1 0,1 1 0,1-1 0,0 0 0,-3 15 0,4-12 0,1 1 0,1-1 0,0 1 0,3 23 0,-3-34 0,0 0 0,1 1 0,0-1 0,0 0 0,0 0 0,0 0 0,0 0 0,1 0 0,-1-1 0,1 1 0,0 0 0,0-1 0,0 1 0,0-1 0,0 1 0,1-1 0,-1 0 0,1 0 0,-1 0 0,1-1 0,0 1 0,0 0 0,-1-1 0,1 0 0,6 2 0,-4-1 0,0-1 0,0 0 0,0 0 0,0 0 0,0 0 0,0-1 0,0 0 0,0 0 0,7-1 0,-10 0 0,0 0 0,0 0 0,1 0 0,-1-1 0,0 1 0,0-1 0,-1 0 0,1 1 0,0-1 0,0 0 0,-1 0 0,1 0 0,-1 0 0,0 0 0,1 0 0,-1-1 0,0 1 0,0 0 0,-1-1 0,1 1 0,0-3 0,5-24 0,-1 0 0,-1 0 0,-2-1 0,-1 1 0,-1 0 0,-7-49 0,7 74 0,-1 0 0,1 0 0,-1 0 0,0 0 0,0 1 0,-1-1 0,1 0 0,-1 1 0,0-1 0,0 1 0,0-1 0,0 1 0,-1 0 0,1 0 0,-1 0 0,0 0 0,0 0 0,-5-3 0,-3-1 0,-1 1 0,1 0 0,-1 1 0,-18-5 0,-4-3 0,-6 2-1365,20 7-5461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17.0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29 24575,'0'-1'0,"1"0"0,-1 0 0,1 0 0,-1 0 0,1 0 0,0 0 0,-1 0 0,1 0 0,0 0 0,0 0 0,0 0 0,0 0 0,0 0 0,0 0 0,0 1 0,0-1 0,0 0 0,0 1 0,0-1 0,0 1 0,1-1 0,-1 1 0,0 0 0,0 0 0,0-1 0,1 1 0,1 0 0,41-5 0,-40 5 0,444-3 0,-229 5 0,-88-2-1365,-108 0-5461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17.3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24575,'4'8'0,"1"-1"0,-2 1 0,1 0 0,-1 0 0,0 0 0,0 0 0,-1 0 0,0 1 0,-1-1 0,0 1 0,0 15 0,5 21 0,2 2 0,-2 0 0,-2 1 0,-2 0 0,-8 82 0,6-127-105,-1 0 0,1 0 0,-1 0 0,1-1 0,-1 1 0,0 0 0,0 0 0,0-1 0,-1 1 0,1-1 0,-1 1 0,-1 2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18.0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582 1 24575,'-16'0'0,"-1"0"0,1 1 0,0 0 0,0 1 0,0 1 0,1 1 0,-1 0 0,1 1 0,0 1 0,0 0 0,0 1 0,1 0 0,0 1 0,-15 12 0,3-2 0,-1-1 0,0-1 0,-1-2 0,-33 13 0,-51 26 0,75-38-1365,19-11-5461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18.3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24575,'16'21'0,"0"0"0,-2 0 0,0 1 0,-2 1 0,19 45 0,-18-39 0,36 80 0,-42-96 0,-1 1 0,0 1 0,6 27 0,-8-26 0,1 0 0,1-1 0,9 20 0,57 117 0,-63-135-1365,-3-1-5461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18.9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24575,'4'0'0,"7"0"0,5 0 0,5 0 0,3 0 0,2 0 0,1 0 0,1 0 0,-1 0 0,1 0 0,-6 0-8191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19.2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0 24575,'0'47'0,"-2"0"0,-13 72 0,-12 25 0,22-113-55,1 0-1,2 1 1,2 55-1,1-42-1087,-1-22-5683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31.6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1169 29 24575,'-22'2'0,"0"1"0,0 1 0,0 1 0,1 1 0,0 1 0,-27 12 0,-40 12 0,46-17 0,1 2 0,-63 35 0,28-13 0,37-16 0,1 1 0,1 2 0,-42 38 0,41-32 0,3-2 0,2 1 0,0 2 0,3 1 0,1 1 0,1 2 0,2 1 0,2 1 0,1 1 0,2 1 0,1 1 0,3 0 0,-14 49 0,7-25 0,18-52 0,1 1 0,0 0 0,0 0 0,2 0 0,-1 1 0,0 16 0,2 389 0,5-205 0,-4-152 0,0-4 0,2 0 0,16 104 0,-2-47 0,-12-77 0,15 67 0,15 29-294,-14-48-300,59 158 0,-61-204 590,29 72-8,5-1-1,98 157 1,-77-150 654,-42-67-201,58 77-1,-48-88-440,10 13 0,-30-30 0,2 0 0,1-2 0,0 0 0,39 26 0,-27-20 0,25 14 0,2-2 0,1-3 0,2-3 0,89 33 0,-22-17 0,-116-44 0,0 0 0,1-2 0,27 6 0,38 10 0,-61-12 0,0-2 0,1-1 0,0-1 0,0 0 0,25-1 0,116-4 0,-63-2 0,-60 4 0,149-8 0,-165 4 0,0-1 0,0-1 0,-1-2 0,0 0 0,42-19 0,-7-1 0,-1-3 0,-2-3 0,80-61 0,-77 45 0,95-105 0,-90 82 0,178-226 0,-60 38 0,-111 170 0,7-9 0,-17 20 0,-39 53 0,-1 0 0,17-32 0,-11 16 0,39-49 0,-43 62 0,-1 0 0,-1-1 0,-2-1 0,17-37 0,-28 51 0,61-169 0,-60 156 0,-1 0 0,-1 0 0,-1-1 0,0-43 0,-4 5 0,-4-212 0,-1 250-47,-1-1 1,-1 1-1,-2 0 0,-1 1 0,-1 0 0,-18-36 0,-101-167-471,57 110 404,41 73-8,-3 2 0,-45-51 1,48 60 89,-46-46 32,-167-144 0,213 205 286,-1 2-1,-50-28 1,-22-14 214,58 34-500,-2 1 0,-70-30 0,-135-37 0,171 67 0,-341-87 0,252 87 0,154 27 0,-65-5 0,-148 7 0,95 2 0,110-2-1365,2 0-5461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25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1 24575,'0'5'0,"-1"0"0,1 0 0,-1 0 0,-1-1 0,1 1 0,-1 0 0,0-1 0,0 1 0,0-1 0,0 1 0,-1-1 0,-4 5 0,-43 47 0,37-43 0,-18 13 0,25-22 0,0 1 0,0-1 0,1 1 0,0 0 0,0 0 0,0 0 0,0 1 0,1 0 0,-7 11 0,11-16 0,1 0 0,-1 0 0,0-1 0,0 1 0,1 0 0,-1 0 0,1 0 0,-1-1 0,1 1 0,-1 0 0,1-1 0,-1 1 0,1 0 0,-1-1 0,1 1 0,0-1 0,-1 1 0,1-1 0,0 1 0,-1-1 0,1 0 0,0 1 0,0-1 0,0 0 0,-1 1 0,1-1 0,0 0 0,0 0 0,0 0 0,1 0 0,28 6 0,33-1 22,108-5 0,-65-2-1431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32.2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24575,'0'2'0,"0"-1"0,1 0 0,-1 0 0,0 0 0,1 0 0,-1 0 0,1 0 0,0-1 0,-1 1 0,1 0 0,0 0 0,-1 0 0,1 0 0,0-1 0,0 1 0,0 0 0,0-1 0,0 1 0,0-1 0,-1 1 0,2-1 0,-1 1 0,0-1 0,0 0 0,0 1 0,0-1 0,2 0 0,37 6 0,-28-4 0,42 8 0,-30-4 0,0-2 0,37 2 0,-23-3 0,40 7 0,-43-4 0,53 1 0,865-8 0,-946 1-105,1 0 0,-1-1 0,0 0 0,1 0 0,-1-1 0,0 0 0,1 0 0,-1-1 0,0 1 0,-1-2 0,1 1 0,7-6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32.6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 0 24575,'-3'41'0,"-1"0"0,-2 0 0,-12 44 0,-5 27 0,11-58 0,-2 24 0,1 9 0,8-63 0,-4 50 0,8-22 0,3 240 0,0-281-170,0 0-1,1-1 0,0 1 1,0 0-1,1-1 0,1 0 1,7 14-1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11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24575,'2'6'0,"0"0"0,-1 0 0,2 0 0,-1 0 0,1 0 0,0 0 0,0-1 0,5 7 0,4 9 0,16 53 0,-24-59 0,0-1 0,2 1 0,0-1 0,13 22 0,-8-16 0,2-1 0,0-1 0,1 0 0,1-1 0,0-1 0,2 0 0,0-1 0,0-1 0,34 21 0,18 8 0,-51-31 0,0 0 0,34 15 0,225 88 0,53 5 0,-235-88 0,-66-25 0,-1 2 0,46 22 0,56 29 0,-106-48 0,1 0 0,27 8 0,9 4 0,111 33 0,-123-43 0,-41-12 0,1 0 0,-1 0 0,0 1 0,0 0 0,9 4 0,-4-1 0,0-1 0,1 0 0,0-1 0,-1-1 0,22 3 0,-17-3 0,1 1 0,26 9 0,-17-4 0,0-2 0,0-2 0,0 0 0,38 0 0,-36-2 0,19 2 0,202 10 0,1160-15 0,-1235-19 0,-115 18 0,90-11 0,-89 3 0,176-22 0,-223 28 0,0 0 0,28-9 0,-31 8 0,1 0 0,0 1 0,0 0 0,21-1 0,-12 2 0,0 0 0,41-12 0,24-3 0,-28 8 0,93-26 0,25-5 0,105-17 0,-262 53 0,1 0 0,-1-2 0,-1 0 0,35-16 0,13-14 0,116-84 0,-113 75 0,16-12 0,-78 51 0,-1 0 0,0-1 0,0 0 0,0 0 0,-1 0 0,0-1 0,0 0 0,4-9 0,9-25 0,-14 29 0,0 1 0,1 0 0,1 0 0,0 1 0,0-1 0,16-17 0,-19 25 3,-2 0 0,1 0 0,0-1-1,-1 1 1,1-1 0,-1 1 0,-1-1-1,1 0 1,-1 0 0,0 0 0,0 0-1,0 0 1,0-8 0,-3-76-193,-1 44-1024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25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 24575,'1'41'0,"0"-14"0,-1 0 0,-2 0 0,-9 53 0,8-63-341,1 0 0,0 1-1,1 27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26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355 1 24575,'-12'0'0,"1"1"0,-1 0 0,1 1 0,0 0 0,0 1 0,0 0 0,0 1 0,-13 6 0,23-9 0,-120 55 0,112-53 0,0 1 0,1 1 0,0-1 0,-1 1 0,1 0 0,1 1 0,-1 0 0,1 0 0,0 1 0,-11 14 0,15-16 0,0-1 0,1 1 0,0-1 0,0 1 0,0 0 0,1 0 0,-1-1 0,1 1 0,0 0 0,0 1 0,1-1 0,0 0 0,0 0 0,0 0 0,0 0 0,1 0 0,0 0 0,0 0 0,0 0 0,1 0 0,3 8 0,-2-8 0,0 0 0,0-1 0,1 1 0,0-1 0,0 0 0,0 0 0,0 0 0,1-1 0,-1 1 0,1-1 0,0 0 0,0 0 0,0-1 0,10 4 0,-3-1 0,0-1 0,1 0 0,-1-1 0,1 0 0,19 1 0,-29-4 0,0 0 0,0 0 0,0 0 0,0-1 0,0 1 0,0-1 0,0 0 0,0 0 0,0 0 0,0 0 0,0-1 0,-1 1 0,1-1 0,0 0 0,-1 1 0,1-1 0,-1 0 0,0-1 0,0 1 0,0 0 0,0-1 0,0 1 0,0-1 0,0 1 0,-1-1 0,0 0 0,1 0 0,-1 0 0,0 0 0,1-4 0,2-11 0,0 0 0,-1 0 0,-1 0 0,0-21 0,-1 13 0,7-34 69,1-21-1503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27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24575,'0'3'0,"0"3"0,0 5 0,0 3 0,0 2 0,3-1 0,1-1 0,0 0 0,-1 2 0,-1 0 0,-1 1 0,3-3 0,0-1 0,0 1 0,-1 1 0,-1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29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8334 0 24575,'-3'9'0,"1"0"0,-1-1 0,0 1 0,-1-1 0,-6 11 0,1-5 0,-1 0 0,-1-1 0,-22 22 0,14-14 0,-111 106 0,83-83 0,3-7 0,-1-2 0,-63 38 0,-9 6 0,95-65 0,-1-1 0,0 0 0,-31 10 0,-37 20 0,12-3 0,-2-4 0,-1-4 0,-93 25 0,47-17 0,-58 6 0,135-35 0,-228 44 0,47-23 0,65-11 0,103-14-198,-99-1-1,-29 2-110,-210 18 309,145-9 706,-12-3-706,-123-8 0,223-8 0,-998 2 0,943-19 0,192 17 0,0-1 0,-40-10 0,40 7 0,0 1 0,-34-1 0,38 3 0,0 0 0,-1-2 0,-35-11 0,-20-4 0,-145-33 0,91 19 0,-95-16 0,21 1 0,161 35 0,-24-4 0,37 12 0,-47-15 0,-18-4 0,49 12 0,0-2 0,2-2 0,-70-33 0,55 19 0,-98-59 0,-107-69 0,131 99 0,80 37 0,33 11-80,10 6-241,1-1 0,0-1-1,-16-10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30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414 1 24575,'-5'2'0,"0"0"0,0 1 0,0 0 0,0 0 0,1 0 0,-1 1 0,1-1 0,0 1 0,0 0 0,-6 9 0,3-5 0,-22 18 0,-1 0 0,-37 24 0,-37 31 0,92-71 0,0 0 0,1 1 0,1 0 0,-1 1 0,2 0 0,0 1 0,0 0 0,1 1 0,-9 20 0,15-29 0,0 0 0,0 0 0,1 0 0,-1 0 0,1 0 0,0 0 0,0 0 0,0 10 0,2-14 0,-1 1 0,1-1 0,0 1 0,-1 0 0,1-1 0,0 0 0,0 1 0,0-1 0,0 1 0,0-1 0,0 0 0,0 0 0,0 0 0,1 1 0,-1-1 0,0 0 0,1-1 0,-1 1 0,1 0 0,-1 0 0,1-1 0,-1 1 0,1 0 0,0-1 0,-1 0 0,1 1 0,0-1 0,-1 0 0,1 0 0,0 0 0,1 0 0,40 3 0,67-5 0,-31 0 0,-68 1 0,-1 0 0,1-1 0,-1 0 0,0-1 0,20-7 0,28-7 0,-50 15-151,-1 0-1,0 0 0,0-1 0,0 0 1,0 0-1,0-1 0,-1 0 1,10-7-1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30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24575,'0'529'-1365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30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424 18 24575,'0'-1'0,"-1"0"0,1 0 0,-1 0 0,1 0 0,-1 1 0,0-1 0,1 0 0,-1 0 0,0 0 0,0 1 0,0-1 0,0 0 0,1 1 0,-1-1 0,0 1 0,0-1 0,0 1 0,0-1 0,0 1 0,0 0 0,0 0 0,0-1 0,-1 1 0,1 0 0,0 0 0,0 0 0,-1 0 0,-37-2 0,35 1 0,-10 2 0,1 0 0,-1 1 0,0 0 0,1 1 0,0 0 0,0 1 0,-21 9 0,10-2 0,1 1 0,0 1 0,-23 18 0,31-20 0,1 0 0,0 1 0,1 1 0,-15 17 0,25-27 0,1 0 0,-1 1 0,0-1 0,1 1 0,0 0 0,0 0 0,0 0 0,0 0 0,1 0 0,-1 0 0,1 0 0,0 0 0,1 0 0,-1 1 0,1-1 0,-1 0 0,1 1 0,1-1 0,-1 0 0,1 1 0,-1-1 0,1 0 0,2 6 0,-1-7 0,0 0 0,-1 0 0,1-1 0,1 1 0,-1-1 0,0 1 0,0-1 0,1 0 0,0 0 0,-1 0 0,1 0 0,0 0 0,5 2 0,49 16 0,-21-8 0,60 18 0,-63-21 0,-16-6-222,1 0 0,-1-1 0,1-1-1,24-1 1,-38 0-32,19 0-6572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32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1 24575,'18'104'0,"-17"-76"0,0 7 0,-1 0 0,-5 38 0,4-63 0,-1 1 0,0-1 0,-1 0 0,0-1 0,0 1 0,-1-1 0,-1 1 0,1-1 0,-1 0 0,-1-1 0,-11 15 0,15-21-105,0 0 0,0-1 0,0 1 0,0 0 0,-1-1 0,1 1 0,-1-1 0,1 0 0,-1 0 0,1 0 0,-1 0 0,-3 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39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1 24575,'-5'0'0,"0"0"0,0 0 0,0 1 0,0-1 0,0 1 0,0 0 0,0 1 0,1-1 0,-1 1 0,0 0 0,1 0 0,-1 0 0,1 1 0,-8 6 0,9-6 0,0 0 0,1 0 0,-1 0 0,1 1 0,0-1 0,0 1 0,0-1 0,0 1 0,1 0 0,-1 0 0,1 0 0,0 0 0,1 0 0,-1 0 0,0 0 0,1 0 0,0 0 0,0 0 0,1 5 0,0-5 0,0 1 0,0-1 0,0 1 0,1-1 0,0 0 0,-1 1 0,2-1 0,-1 0 0,0 0 0,1-1 0,0 1 0,5 5 0,-7-7 0,1 0 0,0 0 0,0 0 0,0 0 0,0 0 0,1-1 0,-1 1 0,0-1 0,1 1 0,-1-1 0,1 0 0,0 0 0,-1 0 0,1 0 0,0-1 0,-1 1 0,1-1 0,0 1 0,0-1 0,-1 0 0,6-1 0,-7 1-57,0-1 0,1 0 1,-1 1-1,0-1 0,0 0 0,0 0 0,0 0 0,0 0 0,0 0 0,0 0 1,-1 0-1,1 0 0,0 0 0,0 0 0,-1-1 0,1 1 0,-1 0 0,1 0 0,-1-1 1,0 1-1,1 0 0,-1-1 0,0-1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40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 24575,'0'424'0,"-18"-319"-1365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17.0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317 435 24575,'-9'1'0,"0"0"0,0 1 0,0 0 0,0 1 0,0-1 0,1 2 0,-1-1 0,-10 7 0,-62 40 0,71-41 0,1 0 0,0 1 0,1 0 0,0 0 0,-8 15 0,4-8 0,1 1 0,0 1 0,2 1 0,0 0 0,1 0 0,1 1 0,1 0 0,-5 30 0,10-49 0,1 0 0,0 0 0,0 0 0,-1 1 0,1-1 0,1 0 0,-1 0 0,0 0 0,0 0 0,1 0 0,-1 0 0,1 0 0,0 0 0,-1 0 0,1 0 0,0 0 0,0 0 0,1 0 0,-1 0 0,0-1 0,0 1 0,3 1 0,-1 0 0,0-1 0,1 0 0,-1 1 0,1-2 0,0 1 0,-1 0 0,1-1 0,0 0 0,0 0 0,8 1 0,7 0 0,0-1 0,0-1 0,36-4 0,-51 3 0,0 0 0,0-1 0,0 1 0,0-1 0,0 0 0,0 0 0,-1 0 0,1 0 0,-1-1 0,0 1 0,1-1 0,-1 0 0,0 0 0,-1 0 0,1 0 0,0-1 0,-1 1 0,0-1 0,0 0 0,0 1 0,0-1 0,-1 0 0,1 0 0,-1 0 0,0 0 0,1-8 0,2-12 0,0 0 0,-1 0 0,-2-31 0,-1 54 0,0-387 0,-1 375 0,-1 0 0,0 0 0,0 0 0,-9-24 0,6 24 0,2 0 0,-1 0 0,2 0 0,-2-21 0,-3-16 0,7 49 0,0-1 0,0 1 0,0-1 0,-1 1 0,1 0 0,0-1 0,-1 1 0,0-1 0,1 1 0,-1 0 0,0-1 0,1 1 0,-1 0 0,0 0 0,0 0 0,0-1 0,0 1 0,0 0 0,0 0 0,-1 1 0,1-1 0,0 0 0,0 0 0,-1 0 0,1 1 0,0-1 0,-1 1 0,1-1 0,-2 0 0,1 2 0,1-1 0,0 1 0,0 0 0,0-1 0,0 1 0,0 0 0,0 0 0,0-1 0,0 1 0,1 0 0,-1 0 0,0 0 0,0 0 0,1 0 0,-1 0 0,0 0 0,1 0 0,-1 1 0,1-1 0,0 0 0,-1 0 0,1 0 0,0 1 0,0-1 0,0 0 0,0 0 0,0 2 0,-2 41 0,2-38 0,-17 193 0,17-182 0,-1 5 0,2-1 0,0 1 0,1 0 0,1 0 0,1-1 0,11 37 0,9 19 0,-20-59 0,2 1 0,0-1 0,1 0 0,17 32 0,-5-17 0,-9-16 0,0-1 0,0 0 0,2-1 0,15 17 0,-19-23 0,1 0 0,0-1 0,1-1 0,0 1 0,19 10 0,-24-16 0,-1 0 0,1 0 0,0-1 0,0 0 0,1 1 0,-1-2 0,0 1 0,0-1 0,0 1 0,1-2 0,-1 1 0,0 0 0,0-1 0,0 0 0,0 0 0,9-4 0,-7 2 0,0 0 0,-1-1 0,1 0 0,-1 0 0,0-1 0,11-9 0,-10 8 0,0 0 0,0 1 0,0-1 0,13-5 0,-17 9 0,8-4 0,1 1 0,-1 1 0,1-1 0,0 2 0,0 0 0,22-3 0,-19 4 0,204-12 0,-156 14-1365,-46 0-5461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41.1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24575,'16'1'0,"-1"0"0,0 2 0,0-1 0,0 2 0,0 0 0,-1 1 0,0 0 0,0 1 0,0 1 0,0 0 0,-1 1 0,0 1 0,-1 0 0,15 13 0,-20-15 0,-1 0 0,0 0 0,0 1 0,-1 0 0,0 0 0,-1 0 0,7 14 0,19 66 0,-25-72 0,-1 7 0,0 0 0,-2 0 0,-1 0 0,0 0 0,-2 1 0,-4 24 0,-2-6 0,-2 0 0,-2 0 0,-2-1 0,-29 63 0,7-16-1365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42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779 1 24575,'-5'0'0,"1"0"0,-1 1 0,1 0 0,-1 0 0,1 0 0,0 0 0,-1 1 0,1 0 0,0-1 0,0 2 0,0-1 0,-6 5 0,-40 40 0,15-12 0,-1-2 0,-41 52 0,18-20 0,17-14 0,2 2 0,2 2 0,-52 100 0,59-92 0,-36 110 0,44-108 0,4-12 0,2 0 0,-17 93 0,11-9 0,-9 89 0,28 203 0,7-222 0,-1-184 0,1 1 0,0-1 0,2 0 0,1-1 0,15 38 0,7 29 0,-17-54 0,2-1 0,2 0 0,30 52 0,-16-31 0,65 97 0,-74-123 0,42 50 0,-12-18 0,58 58 0,-79-90 0,-3-5-193,1-2-1,1-1 1,1-1 0,1-1-1,52 24 1,-76-40-12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42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0 24575,'-1'1'0,"0"-1"0,0 1 0,0-1 0,0 1 0,0-1 0,0 1 0,1 0 0,-1 0 0,0-1 0,0 1 0,1 0 0,-1 0 0,1 0 0,-1 0 0,0 0 0,1 0 0,0 0 0,-1 0 0,1 0 0,-1 0 0,1 0 0,0 0 0,0 0 0,0 0 0,0 0 0,0 0 0,0 1 0,-3 37 0,3-35 0,-1 500 0,3-246 0,-2-252-136,-1-1-1,1 1 1,-1-1-1,0 0 1,0 1-1,-1-1 1,1 0-1,-1 0 0,-3 7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43.2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76 24575,'0'-2'0,"1"0"0,-1 1 0,0-1 0,1 1 0,0-1 0,-1 1 0,1-1 0,0 1 0,0 0 0,0-1 0,0 1 0,0 0 0,0-1 0,0 1 0,0 0 0,1 0 0,-1 0 0,0 0 0,1 0 0,-1 1 0,3-2 0,39-16 0,-26 11 0,-9 4 0,0-1 0,0 1 0,0 1 0,0-1 0,1 1 0,0 1 0,-1-1 0,1 1 0,-1 1 0,1 0 0,0 0 0,0 1 0,-1 0 0,1 0 0,-1 1 0,1 0 0,-1 1 0,0 0 0,0 0 0,0 0 0,0 1 0,0 1 0,-1-1 0,0 1 0,12 10 0,-11-7 0,0-1 0,-1 1 0,0 0 0,-1 0 0,1 1 0,-2 0 0,1 0 0,-1 1 0,-1-1 0,0 1 0,0 0 0,-1 0 0,4 21 0,10 31 0,-13-52 0,0 1 0,-1 0 0,-1 0 0,0 0 0,1 15 0,-2-2 0,-3 201 0,-2-194 0,-1 1 0,-1-1 0,-2 0 0,-12 30 0,-55 115 0,72-169 0,-19 42 0,-61 120 0,61-132 0,2 1 0,2 0 0,-26 78 0,27 0 0,17-111-170,-1 0-1,1 0 0,-1-1 1,1 1-1,1 0 0,-1-1 1,2 9-1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16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333 6 24575,'-66'-2'0,"41"0"0,0 1 0,0 1 0,0 1 0,-33 6 0,53-5 0,0-1 0,0 1 0,1 0 0,-1 0 0,0 1 0,1-1 0,-1 1 0,1 0 0,0 0 0,0 1 0,0-1 0,0 1 0,1 0 0,-5 6 0,3-2 0,0 0 0,1 0 0,0 0 0,0 0 0,1 1 0,0 0 0,-3 17 0,4-12 0,0 1 0,1-1 0,0 1 0,2 0 0,0-1 0,0 1 0,1-1 0,1 0 0,0 1 0,8 18 0,96 215 0,-96-218 0,-1 1 0,-2 0 0,-1 1 0,-2 0 0,2 35 0,-7 19-1365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16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24575,'20'0'0,"-1"0"0,0 1 0,0 1 0,0 1 0,0 1 0,26 9 0,-11-3 0,60 9 0,-32-7 0,66 8 0,213 1 0,-237-21-1365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16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0 24575,'0'3'0,"0"4"0,-3 1 0,-1 1 0,0 3 0,1 2 0,1 2 0,0 1 0,5-3 0,0 0 0,4-2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17.2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0 24575,'0'3'0,"0"4"0,0 4 0,0 3 0,0 1 0,0 3 0,0 0 0,0 0 0,-3-3 0,-1-1 0,0 0 0,1 1 0,1 0 0,1 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18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24575,'0'854'0,"0"-852"0,0 1 0,0-1 0,0 1 0,0-1 0,1 1 0,-1-1 0,1 1 0,0-1 0,-1 1 0,1-1 0,0 0 0,2 4 0,8-5 0,4-16 0,7-20 0,2 1 0,1 1 0,1 1 0,50-45 0,-55 57 0,-16 14 0,1 0 0,0 0 0,0 0 0,1 1 0,0 0 0,0 0 0,0 1 0,0-1 0,0 2 0,12-5 0,-18 8 0,0 0 0,0 1 0,0-1 0,0 0 0,0 1 0,0-1 0,0 1 0,0 0 0,0-1 0,0 1 0,0 0 0,0-1 0,0 1 0,0 0 0,-1 0 0,1 0 0,0 0 0,-1 0 0,1 0 0,0 0 0,-1 0 0,1 0 0,-1 0 0,0 0 0,1 0 0,-1 0 0,0 0 0,0 1 0,1-1 0,-1 0 0,0 0 0,0 0 0,-1 3 0,1 48 0,0-44 0,0-2 0,-1-1 0,0 0 0,0 0 0,0 0 0,0 0 0,-1 0 0,0 0 0,0-1 0,0 1 0,0 0 0,-1-1 0,0 0 0,0 1 0,0-1 0,-4 4 0,-6 3 0,1 0 0,-2 0 0,-18 11 0,16-11 0,8-8-19,0 0-1,0 0 1,0-1 0,0 0-1,0 0 1,-1-1-1,1 0 1,-1 0 0,1-1-1,0 0 1,-17-3-1,-2 2-1112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18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346 1 24575,'-5'1'0,"0"0"0,-1 1 0,1-1 0,0 1 0,1 0 0,-7 4 0,-9 3 0,4-2 0,0 1 0,1 1 0,0 0 0,-20 17 0,-34 20 0,59-41 0,0 2 0,0-1 0,0 1 0,1 1 0,0 0 0,-12 13 0,17-16 0,-1 0 0,1 1 0,1 0 0,-1-1 0,1 1 0,0 0 0,0 0 0,1 1 0,0-1 0,0 1 0,1-1 0,-2 14 0,3-19 0,0 1 0,0-1 0,1 1 0,-1 0 0,1-1 0,-1 1 0,1-1 0,0 1 0,-1-1 0,1 1 0,0-1 0,0 0 0,0 1 0,0-1 0,0 0 0,0 0 0,1 0 0,-1 1 0,0-1 0,0-1 0,1 1 0,-1 0 0,1 0 0,-1 0 0,1-1 0,-1 1 0,1-1 0,0 1 0,-1-1 0,1 0 0,-1 0 0,1 1 0,0-1 0,2-1 0,12 3 0,0-2 0,28-2 0,-24 0 0,1 2 0,-10 0 0,0 0 0,0 0 0,19-5 0,-26 4 0,-1 0 0,0 0 0,0 0 0,0 0 0,0-1 0,0 0 0,0 1 0,0-1 0,0 0 0,-1 0 0,1-1 0,-1 1 0,0-1 0,1 1 0,-1-1 0,3-4 0,-1 0 0,3-5 0,0 0 0,-1-1 0,9-23 0,-14 33 0,0 0 0,0 0 0,0 0 0,-1 0 0,1-1 0,-1 1 0,0 0 0,0 0 0,0 0 0,0-1 0,-1 1 0,1 0 0,-1 0 0,0 0 0,0 0 0,0 0 0,0 0 0,0 0 0,-1 0 0,0 0 0,1 0 0,-5-4 0,4 5-85,-1 0 0,0 0-1,0 1 1,0-1 0,0 1-1,0 0 1,0-1 0,0 1-1,0 1 1,-1-1 0,1 0-1,0 1 1,-1 0 0,1-1-1,-5 2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1BDE8-BB6F-F6FC-0E94-C763C2E60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AE5638-65A8-A9A7-736E-CAB7E0228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FCB69-B959-3C0E-FF5D-1B9A6284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A10CF-14B2-BAF3-94F0-D4311512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D6D3F0-524C-3C4E-E039-CF5F61EA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72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C0D97-9FB4-9C6B-36E1-28F20996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05A746-DA8F-1111-12DA-9820ADDF5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D60BD-7990-3068-80F5-E243C155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8BFF4F-DAF9-81E3-5F51-A4F8056B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09EE4-9D3C-A43E-CB41-12FDC58C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2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F7287F-8CFB-8354-8B15-A68BFEBE3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7B55BE-2889-E1A6-306B-06A0F4B17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AF2CD-75EC-0E9C-3A92-8F57F11B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D2FCA-2D8D-7FBD-127A-3D367A5C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9C33BD-969A-253E-CA84-BB2EEF49E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2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2664E-B219-130E-C8DE-2F0C2A18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F8A3F-71C1-4B64-D13F-53833545A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9108B-15DC-BCFA-D734-541BA8BC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E0D2E-C9E9-96EA-184D-79B8AF73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23B95-25F6-5238-8FF6-A9D59FB8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9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4924E-26C9-1313-9EF2-CCF49EA5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9F9D4-3EE8-4CD3-2B37-A7B11F3A4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FDB57-19B4-4CB0-9B46-6A4CC6B0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0EE2E-DCBC-10CD-F3D8-696BFCF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A1873F-E610-FAC9-FD28-7F342E81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81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836B1-78BF-E7DF-2EEA-59FA690F6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AA881-CA1D-8453-57B5-CF34B91FC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94B677-CC81-F199-4105-3D3594124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56C7CA-CCDD-9672-0D54-6FE549A2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C6A1CC-AF17-A302-3DCD-A02BDE04D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50F162-5A50-A208-5D76-10A7A8FF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44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28FF2-B549-1C9D-3C6A-F0326393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1EA0F7-AF90-91D5-C088-590971EAE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CC458C-26F5-1D3E-3EB9-250812C30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E64551-7167-A219-453A-1E8DABD1D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3E20D8-E2A8-94CB-56CC-216239C4E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909256-A77F-270B-39E1-F5F8A5309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80C85E-C3CE-9C63-13E4-558497D5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440CBC-93D1-07B8-82E7-60FAC720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26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2ECA6-E3D2-E6A1-8B75-E5FE10D9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CEBD4A-6DCF-9884-2B73-E8A3E3FB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2D6DBC-F934-2538-EC56-0D6BA3F7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18DF4F-87F4-30FA-F3EC-75FC5C02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19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3DA7CE-2429-AADF-E686-8942E17B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2BC230-F7E1-E60F-A0DF-95FE2D73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1EE29D-7690-961E-049D-4C7C6F03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26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2B60F-94D8-FBB5-7FD1-32E1D211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F55F5-A201-CE5F-A075-34A1505A8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D0B43F-3861-E1AA-A958-112E3D81A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6B2EB8-B728-92F5-90A1-56E80B5F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EB9AA7-D248-FA1E-41DE-EF2A29A3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B08CE9-F936-9FAF-B16C-22780C59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44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D6E09-C178-AB78-1914-21EF3126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D3E108-9E44-70AC-E928-E91A840BC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85ACB-B468-FCF3-079D-D1C79E603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F82910-A80A-AE72-C57A-7D1ED2F2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CF5FA3-3FB4-7BA2-DB55-D1E21E3A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256F9-229D-B7FA-F68D-6670BE94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20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486604-1C2E-4A5E-F51C-C64B5A33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973D03-2627-35B3-99D9-A2578B206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C5A5C9-AD65-AAAE-01E3-19F052437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7B59B-B48D-4B3E-A9F7-88A133EF708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822EA-DE41-0B87-124C-6E6CA55AB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5727C-7681-6861-02E7-586CD2BC6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37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2.png"/><Relationship Id="rId18" Type="http://schemas.openxmlformats.org/officeDocument/2006/relationships/customXml" Target="../ink/ink336.xml"/><Relationship Id="rId26" Type="http://schemas.openxmlformats.org/officeDocument/2006/relationships/customXml" Target="../ink/ink340.xml"/><Relationship Id="rId39" Type="http://schemas.openxmlformats.org/officeDocument/2006/relationships/image" Target="../media/image344.png"/><Relationship Id="rId21" Type="http://schemas.openxmlformats.org/officeDocument/2006/relationships/image" Target="../media/image336.png"/><Relationship Id="rId34" Type="http://schemas.openxmlformats.org/officeDocument/2006/relationships/customXml" Target="../ink/ink344.xml"/><Relationship Id="rId42" Type="http://schemas.openxmlformats.org/officeDocument/2006/relationships/customXml" Target="../ink/ink348.xml"/><Relationship Id="rId47" Type="http://schemas.openxmlformats.org/officeDocument/2006/relationships/image" Target="../media/image348.png"/><Relationship Id="rId50" Type="http://schemas.openxmlformats.org/officeDocument/2006/relationships/customXml" Target="../ink/ink352.xml"/><Relationship Id="rId55" Type="http://schemas.openxmlformats.org/officeDocument/2006/relationships/image" Target="../media/image352.png"/><Relationship Id="rId7" Type="http://schemas.openxmlformats.org/officeDocument/2006/relationships/image" Target="../media/image329.png"/><Relationship Id="rId2" Type="http://schemas.openxmlformats.org/officeDocument/2006/relationships/customXml" Target="../ink/ink328.xml"/><Relationship Id="rId16" Type="http://schemas.openxmlformats.org/officeDocument/2006/relationships/customXml" Target="../ink/ink335.xml"/><Relationship Id="rId29" Type="http://schemas.openxmlformats.org/officeDocument/2006/relationships/image" Target="../media/image339.png"/><Relationship Id="rId11" Type="http://schemas.openxmlformats.org/officeDocument/2006/relationships/image" Target="../media/image331.png"/><Relationship Id="rId24" Type="http://schemas.openxmlformats.org/officeDocument/2006/relationships/customXml" Target="../ink/ink339.xml"/><Relationship Id="rId32" Type="http://schemas.openxmlformats.org/officeDocument/2006/relationships/customXml" Target="../ink/ink343.xml"/><Relationship Id="rId37" Type="http://schemas.openxmlformats.org/officeDocument/2006/relationships/image" Target="../media/image343.png"/><Relationship Id="rId40" Type="http://schemas.openxmlformats.org/officeDocument/2006/relationships/customXml" Target="../ink/ink347.xml"/><Relationship Id="rId45" Type="http://schemas.openxmlformats.org/officeDocument/2006/relationships/image" Target="../media/image347.png"/><Relationship Id="rId53" Type="http://schemas.openxmlformats.org/officeDocument/2006/relationships/image" Target="../media/image351.png"/><Relationship Id="rId58" Type="http://schemas.openxmlformats.org/officeDocument/2006/relationships/customXml" Target="../ink/ink356.xml"/><Relationship Id="rId5" Type="http://schemas.openxmlformats.org/officeDocument/2006/relationships/image" Target="../media/image328.png"/><Relationship Id="rId61" Type="http://schemas.openxmlformats.org/officeDocument/2006/relationships/image" Target="../media/image355.png"/><Relationship Id="rId19" Type="http://schemas.openxmlformats.org/officeDocument/2006/relationships/image" Target="../media/image335.png"/><Relationship Id="rId14" Type="http://schemas.openxmlformats.org/officeDocument/2006/relationships/customXml" Target="../ink/ink334.xml"/><Relationship Id="rId22" Type="http://schemas.openxmlformats.org/officeDocument/2006/relationships/customXml" Target="../ink/ink338.xml"/><Relationship Id="rId27" Type="http://schemas.openxmlformats.org/officeDocument/2006/relationships/image" Target="../media/image229.png"/><Relationship Id="rId30" Type="http://schemas.openxmlformats.org/officeDocument/2006/relationships/customXml" Target="../ink/ink342.xml"/><Relationship Id="rId35" Type="http://schemas.openxmlformats.org/officeDocument/2006/relationships/image" Target="../media/image342.png"/><Relationship Id="rId43" Type="http://schemas.openxmlformats.org/officeDocument/2006/relationships/image" Target="../media/image346.png"/><Relationship Id="rId48" Type="http://schemas.openxmlformats.org/officeDocument/2006/relationships/customXml" Target="../ink/ink351.xml"/><Relationship Id="rId56" Type="http://schemas.openxmlformats.org/officeDocument/2006/relationships/customXml" Target="../ink/ink355.xml"/><Relationship Id="rId8" Type="http://schemas.openxmlformats.org/officeDocument/2006/relationships/customXml" Target="../ink/ink331.xml"/><Relationship Id="rId51" Type="http://schemas.openxmlformats.org/officeDocument/2006/relationships/image" Target="../media/image350.png"/><Relationship Id="rId3" Type="http://schemas.openxmlformats.org/officeDocument/2006/relationships/image" Target="../media/image327.png"/><Relationship Id="rId12" Type="http://schemas.openxmlformats.org/officeDocument/2006/relationships/customXml" Target="../ink/ink333.xml"/><Relationship Id="rId17" Type="http://schemas.openxmlformats.org/officeDocument/2006/relationships/image" Target="../media/image334.png"/><Relationship Id="rId25" Type="http://schemas.openxmlformats.org/officeDocument/2006/relationships/image" Target="../media/image338.png"/><Relationship Id="rId33" Type="http://schemas.openxmlformats.org/officeDocument/2006/relationships/image" Target="../media/image341.png"/><Relationship Id="rId38" Type="http://schemas.openxmlformats.org/officeDocument/2006/relationships/customXml" Target="../ink/ink346.xml"/><Relationship Id="rId46" Type="http://schemas.openxmlformats.org/officeDocument/2006/relationships/customXml" Target="../ink/ink350.xml"/><Relationship Id="rId59" Type="http://schemas.openxmlformats.org/officeDocument/2006/relationships/image" Target="../media/image354.png"/><Relationship Id="rId20" Type="http://schemas.openxmlformats.org/officeDocument/2006/relationships/customXml" Target="../ink/ink337.xml"/><Relationship Id="rId41" Type="http://schemas.openxmlformats.org/officeDocument/2006/relationships/image" Target="../media/image345.png"/><Relationship Id="rId54" Type="http://schemas.openxmlformats.org/officeDocument/2006/relationships/customXml" Target="../ink/ink35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30.xml"/><Relationship Id="rId15" Type="http://schemas.openxmlformats.org/officeDocument/2006/relationships/image" Target="../media/image333.png"/><Relationship Id="rId23" Type="http://schemas.openxmlformats.org/officeDocument/2006/relationships/image" Target="../media/image337.png"/><Relationship Id="rId28" Type="http://schemas.openxmlformats.org/officeDocument/2006/relationships/customXml" Target="../ink/ink341.xml"/><Relationship Id="rId36" Type="http://schemas.openxmlformats.org/officeDocument/2006/relationships/customXml" Target="../ink/ink345.xml"/><Relationship Id="rId49" Type="http://schemas.openxmlformats.org/officeDocument/2006/relationships/image" Target="../media/image349.png"/><Relationship Id="rId57" Type="http://schemas.openxmlformats.org/officeDocument/2006/relationships/image" Target="../media/image353.png"/><Relationship Id="rId10" Type="http://schemas.openxmlformats.org/officeDocument/2006/relationships/customXml" Target="../ink/ink332.xml"/><Relationship Id="rId31" Type="http://schemas.openxmlformats.org/officeDocument/2006/relationships/image" Target="../media/image340.png"/><Relationship Id="rId44" Type="http://schemas.openxmlformats.org/officeDocument/2006/relationships/customXml" Target="../ink/ink349.xml"/><Relationship Id="rId52" Type="http://schemas.openxmlformats.org/officeDocument/2006/relationships/customXml" Target="../ink/ink353.xml"/><Relationship Id="rId60" Type="http://schemas.openxmlformats.org/officeDocument/2006/relationships/customXml" Target="../ink/ink357.xml"/><Relationship Id="rId4" Type="http://schemas.openxmlformats.org/officeDocument/2006/relationships/customXml" Target="../ink/ink329.xml"/><Relationship Id="rId9" Type="http://schemas.openxmlformats.org/officeDocument/2006/relationships/image" Target="../media/image3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70.xml"/><Relationship Id="rId21" Type="http://schemas.openxmlformats.org/officeDocument/2006/relationships/image" Target="../media/image365.png"/><Relationship Id="rId34" Type="http://schemas.openxmlformats.org/officeDocument/2006/relationships/customXml" Target="../ink/ink374.xml"/><Relationship Id="rId42" Type="http://schemas.openxmlformats.org/officeDocument/2006/relationships/customXml" Target="../ink/ink378.xml"/><Relationship Id="rId47" Type="http://schemas.openxmlformats.org/officeDocument/2006/relationships/image" Target="../media/image378.png"/><Relationship Id="rId50" Type="http://schemas.openxmlformats.org/officeDocument/2006/relationships/customXml" Target="../ink/ink382.xml"/><Relationship Id="rId55" Type="http://schemas.openxmlformats.org/officeDocument/2006/relationships/image" Target="../media/image382.png"/><Relationship Id="rId63" Type="http://schemas.openxmlformats.org/officeDocument/2006/relationships/image" Target="../media/image386.png"/><Relationship Id="rId7" Type="http://schemas.openxmlformats.org/officeDocument/2006/relationships/image" Target="../media/image358.png"/><Relationship Id="rId2" Type="http://schemas.openxmlformats.org/officeDocument/2006/relationships/customXml" Target="../ink/ink358.xml"/><Relationship Id="rId16" Type="http://schemas.openxmlformats.org/officeDocument/2006/relationships/customXml" Target="../ink/ink365.xml"/><Relationship Id="rId29" Type="http://schemas.openxmlformats.org/officeDocument/2006/relationships/image" Target="../media/image369.png"/><Relationship Id="rId11" Type="http://schemas.openxmlformats.org/officeDocument/2006/relationships/image" Target="../media/image360.png"/><Relationship Id="rId24" Type="http://schemas.openxmlformats.org/officeDocument/2006/relationships/customXml" Target="../ink/ink369.xml"/><Relationship Id="rId32" Type="http://schemas.openxmlformats.org/officeDocument/2006/relationships/customXml" Target="../ink/ink373.xml"/><Relationship Id="rId37" Type="http://schemas.openxmlformats.org/officeDocument/2006/relationships/image" Target="../media/image373.png"/><Relationship Id="rId40" Type="http://schemas.openxmlformats.org/officeDocument/2006/relationships/customXml" Target="../ink/ink377.xml"/><Relationship Id="rId45" Type="http://schemas.openxmlformats.org/officeDocument/2006/relationships/image" Target="../media/image377.png"/><Relationship Id="rId53" Type="http://schemas.openxmlformats.org/officeDocument/2006/relationships/image" Target="../media/image381.png"/><Relationship Id="rId58" Type="http://schemas.openxmlformats.org/officeDocument/2006/relationships/customXml" Target="../ink/ink386.xml"/><Relationship Id="rId5" Type="http://schemas.openxmlformats.org/officeDocument/2006/relationships/image" Target="../media/image357.png"/><Relationship Id="rId61" Type="http://schemas.openxmlformats.org/officeDocument/2006/relationships/image" Target="../media/image385.png"/><Relationship Id="rId19" Type="http://schemas.openxmlformats.org/officeDocument/2006/relationships/image" Target="../media/image364.png"/><Relationship Id="rId14" Type="http://schemas.openxmlformats.org/officeDocument/2006/relationships/customXml" Target="../ink/ink364.xml"/><Relationship Id="rId22" Type="http://schemas.openxmlformats.org/officeDocument/2006/relationships/customXml" Target="../ink/ink368.xml"/><Relationship Id="rId27" Type="http://schemas.openxmlformats.org/officeDocument/2006/relationships/image" Target="../media/image368.png"/><Relationship Id="rId30" Type="http://schemas.openxmlformats.org/officeDocument/2006/relationships/customXml" Target="../ink/ink372.xml"/><Relationship Id="rId35" Type="http://schemas.openxmlformats.org/officeDocument/2006/relationships/image" Target="../media/image372.png"/><Relationship Id="rId43" Type="http://schemas.openxmlformats.org/officeDocument/2006/relationships/image" Target="../media/image376.png"/><Relationship Id="rId48" Type="http://schemas.openxmlformats.org/officeDocument/2006/relationships/customXml" Target="../ink/ink381.xml"/><Relationship Id="rId56" Type="http://schemas.openxmlformats.org/officeDocument/2006/relationships/customXml" Target="../ink/ink385.xml"/><Relationship Id="rId64" Type="http://schemas.openxmlformats.org/officeDocument/2006/relationships/customXml" Target="../ink/ink389.xml"/><Relationship Id="rId8" Type="http://schemas.openxmlformats.org/officeDocument/2006/relationships/customXml" Target="../ink/ink361.xml"/><Relationship Id="rId51" Type="http://schemas.openxmlformats.org/officeDocument/2006/relationships/image" Target="../media/image380.png"/><Relationship Id="rId3" Type="http://schemas.openxmlformats.org/officeDocument/2006/relationships/image" Target="../media/image356.png"/><Relationship Id="rId12" Type="http://schemas.openxmlformats.org/officeDocument/2006/relationships/customXml" Target="../ink/ink363.xml"/><Relationship Id="rId17" Type="http://schemas.openxmlformats.org/officeDocument/2006/relationships/image" Target="../media/image363.png"/><Relationship Id="rId25" Type="http://schemas.openxmlformats.org/officeDocument/2006/relationships/image" Target="../media/image367.png"/><Relationship Id="rId33" Type="http://schemas.openxmlformats.org/officeDocument/2006/relationships/image" Target="../media/image371.png"/><Relationship Id="rId38" Type="http://schemas.openxmlformats.org/officeDocument/2006/relationships/customXml" Target="../ink/ink376.xml"/><Relationship Id="rId46" Type="http://schemas.openxmlformats.org/officeDocument/2006/relationships/customXml" Target="../ink/ink380.xml"/><Relationship Id="rId59" Type="http://schemas.openxmlformats.org/officeDocument/2006/relationships/image" Target="../media/image384.png"/><Relationship Id="rId20" Type="http://schemas.openxmlformats.org/officeDocument/2006/relationships/customXml" Target="../ink/ink367.xml"/><Relationship Id="rId41" Type="http://schemas.openxmlformats.org/officeDocument/2006/relationships/image" Target="../media/image375.png"/><Relationship Id="rId54" Type="http://schemas.openxmlformats.org/officeDocument/2006/relationships/customXml" Target="../ink/ink384.xml"/><Relationship Id="rId62" Type="http://schemas.openxmlformats.org/officeDocument/2006/relationships/customXml" Target="../ink/ink38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60.xml"/><Relationship Id="rId15" Type="http://schemas.openxmlformats.org/officeDocument/2006/relationships/image" Target="../media/image362.png"/><Relationship Id="rId23" Type="http://schemas.openxmlformats.org/officeDocument/2006/relationships/image" Target="../media/image366.png"/><Relationship Id="rId28" Type="http://schemas.openxmlformats.org/officeDocument/2006/relationships/customXml" Target="../ink/ink371.xml"/><Relationship Id="rId36" Type="http://schemas.openxmlformats.org/officeDocument/2006/relationships/customXml" Target="../ink/ink375.xml"/><Relationship Id="rId49" Type="http://schemas.openxmlformats.org/officeDocument/2006/relationships/image" Target="../media/image379.png"/><Relationship Id="rId57" Type="http://schemas.openxmlformats.org/officeDocument/2006/relationships/image" Target="../media/image383.png"/><Relationship Id="rId10" Type="http://schemas.openxmlformats.org/officeDocument/2006/relationships/customXml" Target="../ink/ink362.xml"/><Relationship Id="rId31" Type="http://schemas.openxmlformats.org/officeDocument/2006/relationships/image" Target="../media/image370.png"/><Relationship Id="rId44" Type="http://schemas.openxmlformats.org/officeDocument/2006/relationships/customXml" Target="../ink/ink379.xml"/><Relationship Id="rId52" Type="http://schemas.openxmlformats.org/officeDocument/2006/relationships/customXml" Target="../ink/ink383.xml"/><Relationship Id="rId60" Type="http://schemas.openxmlformats.org/officeDocument/2006/relationships/customXml" Target="../ink/ink387.xml"/><Relationship Id="rId65" Type="http://schemas.openxmlformats.org/officeDocument/2006/relationships/image" Target="../media/image387.png"/><Relationship Id="rId4" Type="http://schemas.openxmlformats.org/officeDocument/2006/relationships/customXml" Target="../ink/ink359.xml"/><Relationship Id="rId9" Type="http://schemas.openxmlformats.org/officeDocument/2006/relationships/image" Target="../media/image359.png"/><Relationship Id="rId13" Type="http://schemas.openxmlformats.org/officeDocument/2006/relationships/image" Target="../media/image361.png"/><Relationship Id="rId18" Type="http://schemas.openxmlformats.org/officeDocument/2006/relationships/customXml" Target="../ink/ink366.xml"/><Relationship Id="rId39" Type="http://schemas.openxmlformats.org/officeDocument/2006/relationships/image" Target="../media/image374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5.png"/><Relationship Id="rId21" Type="http://schemas.openxmlformats.org/officeDocument/2006/relationships/image" Target="../media/image397.png"/><Relationship Id="rId42" Type="http://schemas.openxmlformats.org/officeDocument/2006/relationships/customXml" Target="../ink/ink410.xml"/><Relationship Id="rId63" Type="http://schemas.openxmlformats.org/officeDocument/2006/relationships/image" Target="../media/image418.png"/><Relationship Id="rId84" Type="http://schemas.openxmlformats.org/officeDocument/2006/relationships/customXml" Target="../ink/ink431.xml"/><Relationship Id="rId138" Type="http://schemas.openxmlformats.org/officeDocument/2006/relationships/customXml" Target="../ink/ink458.xml"/><Relationship Id="rId159" Type="http://schemas.openxmlformats.org/officeDocument/2006/relationships/image" Target="../media/image466.png"/><Relationship Id="rId170" Type="http://schemas.openxmlformats.org/officeDocument/2006/relationships/image" Target="../media/image471.png"/><Relationship Id="rId191" Type="http://schemas.openxmlformats.org/officeDocument/2006/relationships/customXml" Target="../ink/ink485.xml"/><Relationship Id="rId205" Type="http://schemas.openxmlformats.org/officeDocument/2006/relationships/customXml" Target="../ink/ink492.xml"/><Relationship Id="rId226" Type="http://schemas.openxmlformats.org/officeDocument/2006/relationships/image" Target="../media/image499.png"/><Relationship Id="rId107" Type="http://schemas.openxmlformats.org/officeDocument/2006/relationships/image" Target="../media/image440.png"/><Relationship Id="rId11" Type="http://schemas.openxmlformats.org/officeDocument/2006/relationships/image" Target="../media/image392.png"/><Relationship Id="rId32" Type="http://schemas.openxmlformats.org/officeDocument/2006/relationships/customXml" Target="../ink/ink405.xml"/><Relationship Id="rId53" Type="http://schemas.openxmlformats.org/officeDocument/2006/relationships/image" Target="../media/image413.png"/><Relationship Id="rId74" Type="http://schemas.openxmlformats.org/officeDocument/2006/relationships/customXml" Target="../ink/ink426.xml"/><Relationship Id="rId128" Type="http://schemas.openxmlformats.org/officeDocument/2006/relationships/customXml" Target="../ink/ink453.xml"/><Relationship Id="rId149" Type="http://schemas.openxmlformats.org/officeDocument/2006/relationships/image" Target="../media/image461.png"/><Relationship Id="rId5" Type="http://schemas.openxmlformats.org/officeDocument/2006/relationships/image" Target="../media/image389.png"/><Relationship Id="rId95" Type="http://schemas.openxmlformats.org/officeDocument/2006/relationships/image" Target="../media/image434.png"/><Relationship Id="rId160" Type="http://schemas.openxmlformats.org/officeDocument/2006/relationships/customXml" Target="../ink/ink469.xml"/><Relationship Id="rId181" Type="http://schemas.openxmlformats.org/officeDocument/2006/relationships/customXml" Target="../ink/ink480.xml"/><Relationship Id="rId216" Type="http://schemas.openxmlformats.org/officeDocument/2006/relationships/image" Target="../media/image494.png"/><Relationship Id="rId22" Type="http://schemas.openxmlformats.org/officeDocument/2006/relationships/customXml" Target="../ink/ink400.xml"/><Relationship Id="rId43" Type="http://schemas.openxmlformats.org/officeDocument/2006/relationships/image" Target="../media/image408.png"/><Relationship Id="rId64" Type="http://schemas.openxmlformats.org/officeDocument/2006/relationships/customXml" Target="../ink/ink421.xml"/><Relationship Id="rId118" Type="http://schemas.openxmlformats.org/officeDocument/2006/relationships/customXml" Target="../ink/ink448.xml"/><Relationship Id="rId139" Type="http://schemas.openxmlformats.org/officeDocument/2006/relationships/image" Target="../media/image456.png"/><Relationship Id="rId85" Type="http://schemas.openxmlformats.org/officeDocument/2006/relationships/image" Target="../media/image429.png"/><Relationship Id="rId150" Type="http://schemas.openxmlformats.org/officeDocument/2006/relationships/customXml" Target="../ink/ink464.xml"/><Relationship Id="rId171" Type="http://schemas.openxmlformats.org/officeDocument/2006/relationships/customXml" Target="../ink/ink475.xml"/><Relationship Id="rId192" Type="http://schemas.openxmlformats.org/officeDocument/2006/relationships/image" Target="../media/image482.png"/><Relationship Id="rId206" Type="http://schemas.openxmlformats.org/officeDocument/2006/relationships/image" Target="../media/image489.png"/><Relationship Id="rId227" Type="http://schemas.openxmlformats.org/officeDocument/2006/relationships/customXml" Target="../ink/ink503.xml"/><Relationship Id="rId12" Type="http://schemas.openxmlformats.org/officeDocument/2006/relationships/customXml" Target="../ink/ink395.xml"/><Relationship Id="rId33" Type="http://schemas.openxmlformats.org/officeDocument/2006/relationships/image" Target="../media/image403.png"/><Relationship Id="rId108" Type="http://schemas.openxmlformats.org/officeDocument/2006/relationships/customXml" Target="../ink/ink443.xml"/><Relationship Id="rId129" Type="http://schemas.openxmlformats.org/officeDocument/2006/relationships/image" Target="../media/image451.png"/><Relationship Id="rId54" Type="http://schemas.openxmlformats.org/officeDocument/2006/relationships/customXml" Target="../ink/ink416.xml"/><Relationship Id="rId75" Type="http://schemas.openxmlformats.org/officeDocument/2006/relationships/image" Target="../media/image424.png"/><Relationship Id="rId96" Type="http://schemas.openxmlformats.org/officeDocument/2006/relationships/customXml" Target="../ink/ink437.xml"/><Relationship Id="rId140" Type="http://schemas.openxmlformats.org/officeDocument/2006/relationships/customXml" Target="../ink/ink459.xml"/><Relationship Id="rId161" Type="http://schemas.openxmlformats.org/officeDocument/2006/relationships/customXml" Target="../ink/ink470.xml"/><Relationship Id="rId182" Type="http://schemas.openxmlformats.org/officeDocument/2006/relationships/image" Target="../media/image477.png"/><Relationship Id="rId217" Type="http://schemas.openxmlformats.org/officeDocument/2006/relationships/customXml" Target="../ink/ink498.xml"/><Relationship Id="rId6" Type="http://schemas.openxmlformats.org/officeDocument/2006/relationships/customXml" Target="../ink/ink392.xml"/><Relationship Id="rId23" Type="http://schemas.openxmlformats.org/officeDocument/2006/relationships/image" Target="../media/image398.png"/><Relationship Id="rId119" Type="http://schemas.openxmlformats.org/officeDocument/2006/relationships/image" Target="../media/image446.png"/><Relationship Id="rId44" Type="http://schemas.openxmlformats.org/officeDocument/2006/relationships/customXml" Target="../ink/ink411.xml"/><Relationship Id="rId65" Type="http://schemas.openxmlformats.org/officeDocument/2006/relationships/image" Target="../media/image419.png"/><Relationship Id="rId86" Type="http://schemas.openxmlformats.org/officeDocument/2006/relationships/customXml" Target="../ink/ink432.xml"/><Relationship Id="rId130" Type="http://schemas.openxmlformats.org/officeDocument/2006/relationships/customXml" Target="../ink/ink454.xml"/><Relationship Id="rId151" Type="http://schemas.openxmlformats.org/officeDocument/2006/relationships/image" Target="../media/image462.png"/><Relationship Id="rId172" Type="http://schemas.openxmlformats.org/officeDocument/2006/relationships/image" Target="../media/image472.png"/><Relationship Id="rId193" Type="http://schemas.openxmlformats.org/officeDocument/2006/relationships/customXml" Target="../ink/ink486.xml"/><Relationship Id="rId207" Type="http://schemas.openxmlformats.org/officeDocument/2006/relationships/customXml" Target="../ink/ink493.xml"/><Relationship Id="rId228" Type="http://schemas.openxmlformats.org/officeDocument/2006/relationships/image" Target="../media/image500.png"/><Relationship Id="rId13" Type="http://schemas.openxmlformats.org/officeDocument/2006/relationships/image" Target="../media/image393.png"/><Relationship Id="rId109" Type="http://schemas.openxmlformats.org/officeDocument/2006/relationships/image" Target="../media/image441.png"/><Relationship Id="rId34" Type="http://schemas.openxmlformats.org/officeDocument/2006/relationships/customXml" Target="../ink/ink406.xml"/><Relationship Id="rId55" Type="http://schemas.openxmlformats.org/officeDocument/2006/relationships/image" Target="../media/image414.png"/><Relationship Id="rId76" Type="http://schemas.openxmlformats.org/officeDocument/2006/relationships/customXml" Target="../ink/ink427.xml"/><Relationship Id="rId97" Type="http://schemas.openxmlformats.org/officeDocument/2006/relationships/image" Target="../media/image435.png"/><Relationship Id="rId120" Type="http://schemas.openxmlformats.org/officeDocument/2006/relationships/customXml" Target="../ink/ink449.xml"/><Relationship Id="rId141" Type="http://schemas.openxmlformats.org/officeDocument/2006/relationships/image" Target="../media/image457.png"/><Relationship Id="rId7" Type="http://schemas.openxmlformats.org/officeDocument/2006/relationships/image" Target="../media/image390.png"/><Relationship Id="rId162" Type="http://schemas.openxmlformats.org/officeDocument/2006/relationships/image" Target="../media/image467.png"/><Relationship Id="rId183" Type="http://schemas.openxmlformats.org/officeDocument/2006/relationships/customXml" Target="../ink/ink481.xml"/><Relationship Id="rId218" Type="http://schemas.openxmlformats.org/officeDocument/2006/relationships/image" Target="../media/image495.png"/><Relationship Id="rId24" Type="http://schemas.openxmlformats.org/officeDocument/2006/relationships/customXml" Target="../ink/ink401.xml"/><Relationship Id="rId45" Type="http://schemas.openxmlformats.org/officeDocument/2006/relationships/image" Target="../media/image409.png"/><Relationship Id="rId66" Type="http://schemas.openxmlformats.org/officeDocument/2006/relationships/customXml" Target="../ink/ink422.xml"/><Relationship Id="rId87" Type="http://schemas.openxmlformats.org/officeDocument/2006/relationships/image" Target="../media/image430.png"/><Relationship Id="rId110" Type="http://schemas.openxmlformats.org/officeDocument/2006/relationships/customXml" Target="../ink/ink444.xml"/><Relationship Id="rId131" Type="http://schemas.openxmlformats.org/officeDocument/2006/relationships/image" Target="../media/image452.png"/><Relationship Id="rId152" Type="http://schemas.openxmlformats.org/officeDocument/2006/relationships/customXml" Target="../ink/ink465.xml"/><Relationship Id="rId173" Type="http://schemas.openxmlformats.org/officeDocument/2006/relationships/customXml" Target="../ink/ink476.xml"/><Relationship Id="rId194" Type="http://schemas.openxmlformats.org/officeDocument/2006/relationships/image" Target="../media/image483.png"/><Relationship Id="rId208" Type="http://schemas.openxmlformats.org/officeDocument/2006/relationships/image" Target="../media/image490.png"/><Relationship Id="rId229" Type="http://schemas.openxmlformats.org/officeDocument/2006/relationships/customXml" Target="../ink/ink504.xml"/><Relationship Id="rId14" Type="http://schemas.openxmlformats.org/officeDocument/2006/relationships/customXml" Target="../ink/ink396.xml"/><Relationship Id="rId35" Type="http://schemas.openxmlformats.org/officeDocument/2006/relationships/image" Target="../media/image404.png"/><Relationship Id="rId56" Type="http://schemas.openxmlformats.org/officeDocument/2006/relationships/customXml" Target="../ink/ink417.xml"/><Relationship Id="rId77" Type="http://schemas.openxmlformats.org/officeDocument/2006/relationships/image" Target="../media/image425.png"/><Relationship Id="rId100" Type="http://schemas.openxmlformats.org/officeDocument/2006/relationships/customXml" Target="../ink/ink439.xml"/><Relationship Id="rId8" Type="http://schemas.openxmlformats.org/officeDocument/2006/relationships/customXml" Target="../ink/ink393.xml"/><Relationship Id="rId98" Type="http://schemas.openxmlformats.org/officeDocument/2006/relationships/customXml" Target="../ink/ink438.xml"/><Relationship Id="rId121" Type="http://schemas.openxmlformats.org/officeDocument/2006/relationships/image" Target="../media/image447.png"/><Relationship Id="rId142" Type="http://schemas.openxmlformats.org/officeDocument/2006/relationships/customXml" Target="../ink/ink460.xml"/><Relationship Id="rId163" Type="http://schemas.openxmlformats.org/officeDocument/2006/relationships/customXml" Target="../ink/ink471.xml"/><Relationship Id="rId184" Type="http://schemas.openxmlformats.org/officeDocument/2006/relationships/image" Target="../media/image478.png"/><Relationship Id="rId219" Type="http://schemas.openxmlformats.org/officeDocument/2006/relationships/customXml" Target="../ink/ink499.xml"/><Relationship Id="rId230" Type="http://schemas.openxmlformats.org/officeDocument/2006/relationships/image" Target="../media/image501.png"/><Relationship Id="rId25" Type="http://schemas.openxmlformats.org/officeDocument/2006/relationships/image" Target="../media/image399.png"/><Relationship Id="rId46" Type="http://schemas.openxmlformats.org/officeDocument/2006/relationships/customXml" Target="../ink/ink412.xml"/><Relationship Id="rId67" Type="http://schemas.openxmlformats.org/officeDocument/2006/relationships/image" Target="../media/image420.png"/><Relationship Id="rId20" Type="http://schemas.openxmlformats.org/officeDocument/2006/relationships/customXml" Target="../ink/ink399.xml"/><Relationship Id="rId41" Type="http://schemas.openxmlformats.org/officeDocument/2006/relationships/image" Target="../media/image407.png"/><Relationship Id="rId62" Type="http://schemas.openxmlformats.org/officeDocument/2006/relationships/customXml" Target="../ink/ink420.xml"/><Relationship Id="rId83" Type="http://schemas.openxmlformats.org/officeDocument/2006/relationships/image" Target="../media/image428.png"/><Relationship Id="rId88" Type="http://schemas.openxmlformats.org/officeDocument/2006/relationships/customXml" Target="../ink/ink433.xml"/><Relationship Id="rId111" Type="http://schemas.openxmlformats.org/officeDocument/2006/relationships/image" Target="../media/image442.png"/><Relationship Id="rId132" Type="http://schemas.openxmlformats.org/officeDocument/2006/relationships/customXml" Target="../ink/ink455.xml"/><Relationship Id="rId153" Type="http://schemas.openxmlformats.org/officeDocument/2006/relationships/image" Target="../media/image463.png"/><Relationship Id="rId174" Type="http://schemas.openxmlformats.org/officeDocument/2006/relationships/image" Target="../media/image473.png"/><Relationship Id="rId179" Type="http://schemas.openxmlformats.org/officeDocument/2006/relationships/customXml" Target="../ink/ink479.xml"/><Relationship Id="rId195" Type="http://schemas.openxmlformats.org/officeDocument/2006/relationships/customXml" Target="../ink/ink487.xml"/><Relationship Id="rId209" Type="http://schemas.openxmlformats.org/officeDocument/2006/relationships/customXml" Target="../ink/ink494.xml"/><Relationship Id="rId190" Type="http://schemas.openxmlformats.org/officeDocument/2006/relationships/image" Target="../media/image481.png"/><Relationship Id="rId204" Type="http://schemas.openxmlformats.org/officeDocument/2006/relationships/image" Target="../media/image488.png"/><Relationship Id="rId220" Type="http://schemas.openxmlformats.org/officeDocument/2006/relationships/image" Target="../media/image496.png"/><Relationship Id="rId225" Type="http://schemas.openxmlformats.org/officeDocument/2006/relationships/customXml" Target="../ink/ink502.xml"/><Relationship Id="rId15" Type="http://schemas.openxmlformats.org/officeDocument/2006/relationships/image" Target="../media/image394.png"/><Relationship Id="rId36" Type="http://schemas.openxmlformats.org/officeDocument/2006/relationships/customXml" Target="../ink/ink407.xml"/><Relationship Id="rId57" Type="http://schemas.openxmlformats.org/officeDocument/2006/relationships/image" Target="../media/image415.png"/><Relationship Id="rId106" Type="http://schemas.openxmlformats.org/officeDocument/2006/relationships/customXml" Target="../ink/ink442.xml"/><Relationship Id="rId127" Type="http://schemas.openxmlformats.org/officeDocument/2006/relationships/image" Target="../media/image450.png"/><Relationship Id="rId10" Type="http://schemas.openxmlformats.org/officeDocument/2006/relationships/customXml" Target="../ink/ink394.xml"/><Relationship Id="rId31" Type="http://schemas.openxmlformats.org/officeDocument/2006/relationships/image" Target="../media/image402.png"/><Relationship Id="rId52" Type="http://schemas.openxmlformats.org/officeDocument/2006/relationships/customXml" Target="../ink/ink415.xml"/><Relationship Id="rId73" Type="http://schemas.openxmlformats.org/officeDocument/2006/relationships/image" Target="../media/image423.png"/><Relationship Id="rId78" Type="http://schemas.openxmlformats.org/officeDocument/2006/relationships/customXml" Target="../ink/ink428.xml"/><Relationship Id="rId94" Type="http://schemas.openxmlformats.org/officeDocument/2006/relationships/customXml" Target="../ink/ink436.xml"/><Relationship Id="rId99" Type="http://schemas.openxmlformats.org/officeDocument/2006/relationships/image" Target="../media/image436.png"/><Relationship Id="rId101" Type="http://schemas.openxmlformats.org/officeDocument/2006/relationships/image" Target="../media/image437.png"/><Relationship Id="rId122" Type="http://schemas.openxmlformats.org/officeDocument/2006/relationships/customXml" Target="../ink/ink450.xml"/><Relationship Id="rId143" Type="http://schemas.openxmlformats.org/officeDocument/2006/relationships/image" Target="../media/image458.png"/><Relationship Id="rId148" Type="http://schemas.openxmlformats.org/officeDocument/2006/relationships/customXml" Target="../ink/ink463.xml"/><Relationship Id="rId164" Type="http://schemas.openxmlformats.org/officeDocument/2006/relationships/image" Target="../media/image468.png"/><Relationship Id="rId169" Type="http://schemas.openxmlformats.org/officeDocument/2006/relationships/customXml" Target="../ink/ink474.xml"/><Relationship Id="rId185" Type="http://schemas.openxmlformats.org/officeDocument/2006/relationships/customXml" Target="../ink/ink482.xml"/><Relationship Id="rId4" Type="http://schemas.openxmlformats.org/officeDocument/2006/relationships/customXml" Target="../ink/ink391.xml"/><Relationship Id="rId9" Type="http://schemas.openxmlformats.org/officeDocument/2006/relationships/image" Target="../media/image391.png"/><Relationship Id="rId180" Type="http://schemas.openxmlformats.org/officeDocument/2006/relationships/image" Target="../media/image476.png"/><Relationship Id="rId210" Type="http://schemas.openxmlformats.org/officeDocument/2006/relationships/image" Target="../media/image491.png"/><Relationship Id="rId215" Type="http://schemas.openxmlformats.org/officeDocument/2006/relationships/customXml" Target="../ink/ink497.xml"/><Relationship Id="rId236" Type="http://schemas.openxmlformats.org/officeDocument/2006/relationships/image" Target="../media/image504.png"/><Relationship Id="rId26" Type="http://schemas.openxmlformats.org/officeDocument/2006/relationships/customXml" Target="../ink/ink402.xml"/><Relationship Id="rId231" Type="http://schemas.openxmlformats.org/officeDocument/2006/relationships/customXml" Target="../ink/ink505.xml"/><Relationship Id="rId47" Type="http://schemas.openxmlformats.org/officeDocument/2006/relationships/image" Target="../media/image410.png"/><Relationship Id="rId68" Type="http://schemas.openxmlformats.org/officeDocument/2006/relationships/customXml" Target="../ink/ink423.xml"/><Relationship Id="rId89" Type="http://schemas.openxmlformats.org/officeDocument/2006/relationships/image" Target="../media/image431.png"/><Relationship Id="rId112" Type="http://schemas.openxmlformats.org/officeDocument/2006/relationships/customXml" Target="../ink/ink445.xml"/><Relationship Id="rId133" Type="http://schemas.openxmlformats.org/officeDocument/2006/relationships/image" Target="../media/image453.png"/><Relationship Id="rId154" Type="http://schemas.openxmlformats.org/officeDocument/2006/relationships/customXml" Target="../ink/ink466.xml"/><Relationship Id="rId175" Type="http://schemas.openxmlformats.org/officeDocument/2006/relationships/customXml" Target="../ink/ink477.xml"/><Relationship Id="rId196" Type="http://schemas.openxmlformats.org/officeDocument/2006/relationships/image" Target="../media/image484.png"/><Relationship Id="rId200" Type="http://schemas.openxmlformats.org/officeDocument/2006/relationships/image" Target="../media/image486.png"/><Relationship Id="rId16" Type="http://schemas.openxmlformats.org/officeDocument/2006/relationships/customXml" Target="../ink/ink397.xml"/><Relationship Id="rId221" Type="http://schemas.openxmlformats.org/officeDocument/2006/relationships/customXml" Target="../ink/ink500.xml"/><Relationship Id="rId37" Type="http://schemas.openxmlformats.org/officeDocument/2006/relationships/image" Target="../media/image405.png"/><Relationship Id="rId58" Type="http://schemas.openxmlformats.org/officeDocument/2006/relationships/customXml" Target="../ink/ink418.xml"/><Relationship Id="rId79" Type="http://schemas.openxmlformats.org/officeDocument/2006/relationships/image" Target="../media/image426.png"/><Relationship Id="rId102" Type="http://schemas.openxmlformats.org/officeDocument/2006/relationships/customXml" Target="../ink/ink440.xml"/><Relationship Id="rId123" Type="http://schemas.openxmlformats.org/officeDocument/2006/relationships/image" Target="../media/image448.png"/><Relationship Id="rId144" Type="http://schemas.openxmlformats.org/officeDocument/2006/relationships/customXml" Target="../ink/ink461.xml"/><Relationship Id="rId90" Type="http://schemas.openxmlformats.org/officeDocument/2006/relationships/customXml" Target="../ink/ink434.xml"/><Relationship Id="rId165" Type="http://schemas.openxmlformats.org/officeDocument/2006/relationships/customXml" Target="../ink/ink472.xml"/><Relationship Id="rId186" Type="http://schemas.openxmlformats.org/officeDocument/2006/relationships/image" Target="../media/image479.png"/><Relationship Id="rId211" Type="http://schemas.openxmlformats.org/officeDocument/2006/relationships/customXml" Target="../ink/ink495.xml"/><Relationship Id="rId232" Type="http://schemas.openxmlformats.org/officeDocument/2006/relationships/image" Target="../media/image502.png"/><Relationship Id="rId27" Type="http://schemas.openxmlformats.org/officeDocument/2006/relationships/image" Target="../media/image400.png"/><Relationship Id="rId48" Type="http://schemas.openxmlformats.org/officeDocument/2006/relationships/customXml" Target="../ink/ink413.xml"/><Relationship Id="rId69" Type="http://schemas.openxmlformats.org/officeDocument/2006/relationships/image" Target="../media/image421.png"/><Relationship Id="rId113" Type="http://schemas.openxmlformats.org/officeDocument/2006/relationships/image" Target="../media/image443.png"/><Relationship Id="rId134" Type="http://schemas.openxmlformats.org/officeDocument/2006/relationships/customXml" Target="../ink/ink456.xml"/><Relationship Id="rId80" Type="http://schemas.openxmlformats.org/officeDocument/2006/relationships/customXml" Target="../ink/ink429.xml"/><Relationship Id="rId155" Type="http://schemas.openxmlformats.org/officeDocument/2006/relationships/image" Target="../media/image464.png"/><Relationship Id="rId176" Type="http://schemas.openxmlformats.org/officeDocument/2006/relationships/image" Target="../media/image474.png"/><Relationship Id="rId197" Type="http://schemas.openxmlformats.org/officeDocument/2006/relationships/customXml" Target="../ink/ink488.xml"/><Relationship Id="rId201" Type="http://schemas.openxmlformats.org/officeDocument/2006/relationships/customXml" Target="../ink/ink490.xml"/><Relationship Id="rId222" Type="http://schemas.openxmlformats.org/officeDocument/2006/relationships/image" Target="../media/image497.png"/><Relationship Id="rId17" Type="http://schemas.openxmlformats.org/officeDocument/2006/relationships/image" Target="../media/image395.png"/><Relationship Id="rId38" Type="http://schemas.openxmlformats.org/officeDocument/2006/relationships/customXml" Target="../ink/ink408.xml"/><Relationship Id="rId59" Type="http://schemas.openxmlformats.org/officeDocument/2006/relationships/image" Target="../media/image416.png"/><Relationship Id="rId103" Type="http://schemas.openxmlformats.org/officeDocument/2006/relationships/image" Target="../media/image438.png"/><Relationship Id="rId124" Type="http://schemas.openxmlformats.org/officeDocument/2006/relationships/customXml" Target="../ink/ink451.xml"/><Relationship Id="rId70" Type="http://schemas.openxmlformats.org/officeDocument/2006/relationships/customXml" Target="../ink/ink424.xml"/><Relationship Id="rId91" Type="http://schemas.openxmlformats.org/officeDocument/2006/relationships/image" Target="../media/image432.png"/><Relationship Id="rId145" Type="http://schemas.openxmlformats.org/officeDocument/2006/relationships/image" Target="../media/image459.png"/><Relationship Id="rId166" Type="http://schemas.openxmlformats.org/officeDocument/2006/relationships/image" Target="../media/image469.png"/><Relationship Id="rId187" Type="http://schemas.openxmlformats.org/officeDocument/2006/relationships/customXml" Target="../ink/ink483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492.png"/><Relationship Id="rId233" Type="http://schemas.openxmlformats.org/officeDocument/2006/relationships/customXml" Target="../ink/ink506.xml"/><Relationship Id="rId28" Type="http://schemas.openxmlformats.org/officeDocument/2006/relationships/customXml" Target="../ink/ink403.xml"/><Relationship Id="rId49" Type="http://schemas.openxmlformats.org/officeDocument/2006/relationships/image" Target="../media/image411.png"/><Relationship Id="rId114" Type="http://schemas.openxmlformats.org/officeDocument/2006/relationships/customXml" Target="../ink/ink446.xml"/><Relationship Id="rId60" Type="http://schemas.openxmlformats.org/officeDocument/2006/relationships/customXml" Target="../ink/ink419.xml"/><Relationship Id="rId81" Type="http://schemas.openxmlformats.org/officeDocument/2006/relationships/image" Target="../media/image427.png"/><Relationship Id="rId135" Type="http://schemas.openxmlformats.org/officeDocument/2006/relationships/image" Target="../media/image454.png"/><Relationship Id="rId156" Type="http://schemas.openxmlformats.org/officeDocument/2006/relationships/customXml" Target="../ink/ink467.xml"/><Relationship Id="rId177" Type="http://schemas.openxmlformats.org/officeDocument/2006/relationships/customXml" Target="../ink/ink478.xml"/><Relationship Id="rId198" Type="http://schemas.openxmlformats.org/officeDocument/2006/relationships/image" Target="../media/image485.png"/><Relationship Id="rId202" Type="http://schemas.openxmlformats.org/officeDocument/2006/relationships/image" Target="../media/image487.png"/><Relationship Id="rId223" Type="http://schemas.openxmlformats.org/officeDocument/2006/relationships/customXml" Target="../ink/ink501.xml"/><Relationship Id="rId18" Type="http://schemas.openxmlformats.org/officeDocument/2006/relationships/customXml" Target="../ink/ink398.xml"/><Relationship Id="rId39" Type="http://schemas.openxmlformats.org/officeDocument/2006/relationships/image" Target="../media/image406.png"/><Relationship Id="rId50" Type="http://schemas.openxmlformats.org/officeDocument/2006/relationships/customXml" Target="../ink/ink414.xml"/><Relationship Id="rId104" Type="http://schemas.openxmlformats.org/officeDocument/2006/relationships/customXml" Target="../ink/ink441.xml"/><Relationship Id="rId125" Type="http://schemas.openxmlformats.org/officeDocument/2006/relationships/image" Target="../media/image449.png"/><Relationship Id="rId146" Type="http://schemas.openxmlformats.org/officeDocument/2006/relationships/customXml" Target="../ink/ink462.xml"/><Relationship Id="rId167" Type="http://schemas.openxmlformats.org/officeDocument/2006/relationships/customXml" Target="../ink/ink473.xml"/><Relationship Id="rId188" Type="http://schemas.openxmlformats.org/officeDocument/2006/relationships/image" Target="../media/image480.png"/><Relationship Id="rId71" Type="http://schemas.openxmlformats.org/officeDocument/2006/relationships/image" Target="../media/image422.png"/><Relationship Id="rId92" Type="http://schemas.openxmlformats.org/officeDocument/2006/relationships/customXml" Target="../ink/ink435.xml"/><Relationship Id="rId213" Type="http://schemas.openxmlformats.org/officeDocument/2006/relationships/customXml" Target="../ink/ink496.xml"/><Relationship Id="rId234" Type="http://schemas.openxmlformats.org/officeDocument/2006/relationships/image" Target="../media/image503.png"/><Relationship Id="rId2" Type="http://schemas.openxmlformats.org/officeDocument/2006/relationships/customXml" Target="../ink/ink390.xml"/><Relationship Id="rId29" Type="http://schemas.openxmlformats.org/officeDocument/2006/relationships/image" Target="../media/image401.png"/><Relationship Id="rId40" Type="http://schemas.openxmlformats.org/officeDocument/2006/relationships/customXml" Target="../ink/ink409.xml"/><Relationship Id="rId115" Type="http://schemas.openxmlformats.org/officeDocument/2006/relationships/image" Target="../media/image444.png"/><Relationship Id="rId136" Type="http://schemas.openxmlformats.org/officeDocument/2006/relationships/customXml" Target="../ink/ink457.xml"/><Relationship Id="rId157" Type="http://schemas.openxmlformats.org/officeDocument/2006/relationships/image" Target="../media/image465.png"/><Relationship Id="rId178" Type="http://schemas.openxmlformats.org/officeDocument/2006/relationships/image" Target="../media/image475.png"/><Relationship Id="rId61" Type="http://schemas.openxmlformats.org/officeDocument/2006/relationships/image" Target="../media/image417.png"/><Relationship Id="rId82" Type="http://schemas.openxmlformats.org/officeDocument/2006/relationships/customXml" Target="../ink/ink430.xml"/><Relationship Id="rId199" Type="http://schemas.openxmlformats.org/officeDocument/2006/relationships/customXml" Target="../ink/ink489.xml"/><Relationship Id="rId203" Type="http://schemas.openxmlformats.org/officeDocument/2006/relationships/customXml" Target="../ink/ink491.xml"/><Relationship Id="rId19" Type="http://schemas.openxmlformats.org/officeDocument/2006/relationships/image" Target="../media/image396.png"/><Relationship Id="rId224" Type="http://schemas.openxmlformats.org/officeDocument/2006/relationships/image" Target="../media/image498.png"/><Relationship Id="rId30" Type="http://schemas.openxmlformats.org/officeDocument/2006/relationships/customXml" Target="../ink/ink404.xml"/><Relationship Id="rId105" Type="http://schemas.openxmlformats.org/officeDocument/2006/relationships/image" Target="../media/image439.png"/><Relationship Id="rId126" Type="http://schemas.openxmlformats.org/officeDocument/2006/relationships/customXml" Target="../ink/ink452.xml"/><Relationship Id="rId147" Type="http://schemas.openxmlformats.org/officeDocument/2006/relationships/image" Target="../media/image460.png"/><Relationship Id="rId168" Type="http://schemas.openxmlformats.org/officeDocument/2006/relationships/image" Target="../media/image470.png"/><Relationship Id="rId51" Type="http://schemas.openxmlformats.org/officeDocument/2006/relationships/image" Target="../media/image412.png"/><Relationship Id="rId72" Type="http://schemas.openxmlformats.org/officeDocument/2006/relationships/customXml" Target="../ink/ink425.xml"/><Relationship Id="rId93" Type="http://schemas.openxmlformats.org/officeDocument/2006/relationships/image" Target="../media/image433.png"/><Relationship Id="rId189" Type="http://schemas.openxmlformats.org/officeDocument/2006/relationships/customXml" Target="../ink/ink484.xml"/><Relationship Id="rId3" Type="http://schemas.openxmlformats.org/officeDocument/2006/relationships/image" Target="../media/image388.png"/><Relationship Id="rId214" Type="http://schemas.openxmlformats.org/officeDocument/2006/relationships/image" Target="../media/image493.png"/><Relationship Id="rId235" Type="http://schemas.openxmlformats.org/officeDocument/2006/relationships/customXml" Target="../ink/ink507.xml"/><Relationship Id="rId116" Type="http://schemas.openxmlformats.org/officeDocument/2006/relationships/customXml" Target="../ink/ink447.xml"/><Relationship Id="rId137" Type="http://schemas.openxmlformats.org/officeDocument/2006/relationships/image" Target="../media/image455.png"/><Relationship Id="rId158" Type="http://schemas.openxmlformats.org/officeDocument/2006/relationships/customXml" Target="../ink/ink468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20.png"/><Relationship Id="rId63" Type="http://schemas.openxmlformats.org/officeDocument/2006/relationships/image" Target="../media/image507.png"/><Relationship Id="rId84" Type="http://schemas.openxmlformats.org/officeDocument/2006/relationships/customXml" Target="../ink/ink527.xml"/><Relationship Id="rId138" Type="http://schemas.openxmlformats.org/officeDocument/2006/relationships/customXml" Target="../ink/ink544.xml"/><Relationship Id="rId159" Type="http://schemas.openxmlformats.org/officeDocument/2006/relationships/image" Target="../media/image466.png"/><Relationship Id="rId170" Type="http://schemas.openxmlformats.org/officeDocument/2006/relationships/image" Target="../media/image471.png"/><Relationship Id="rId191" Type="http://schemas.openxmlformats.org/officeDocument/2006/relationships/customXml" Target="../ink/ink571.xml"/><Relationship Id="rId205" Type="http://schemas.openxmlformats.org/officeDocument/2006/relationships/customXml" Target="../ink/ink578.xml"/><Relationship Id="rId226" Type="http://schemas.openxmlformats.org/officeDocument/2006/relationships/image" Target="../media/image548.png"/><Relationship Id="rId247" Type="http://schemas.openxmlformats.org/officeDocument/2006/relationships/customXml" Target="../ink/ink599.xml"/><Relationship Id="rId107" Type="http://schemas.openxmlformats.org/officeDocument/2006/relationships/image" Target="../media/image440.png"/><Relationship Id="rId268" Type="http://schemas.openxmlformats.org/officeDocument/2006/relationships/image" Target="../media/image569.png"/><Relationship Id="rId289" Type="http://schemas.openxmlformats.org/officeDocument/2006/relationships/customXml" Target="../ink/ink620.xml"/><Relationship Id="rId53" Type="http://schemas.openxmlformats.org/officeDocument/2006/relationships/image" Target="../media/image413.png"/><Relationship Id="rId74" Type="http://schemas.openxmlformats.org/officeDocument/2006/relationships/customXml" Target="../ink/ink522.xml"/><Relationship Id="rId128" Type="http://schemas.openxmlformats.org/officeDocument/2006/relationships/customXml" Target="../ink/ink539.xml"/><Relationship Id="rId149" Type="http://schemas.openxmlformats.org/officeDocument/2006/relationships/image" Target="../media/image461.png"/><Relationship Id="rId160" Type="http://schemas.openxmlformats.org/officeDocument/2006/relationships/customXml" Target="../ink/ink555.xml"/><Relationship Id="rId181" Type="http://schemas.openxmlformats.org/officeDocument/2006/relationships/customXml" Target="../ink/ink566.xml"/><Relationship Id="rId216" Type="http://schemas.openxmlformats.org/officeDocument/2006/relationships/image" Target="../media/image543.png"/><Relationship Id="rId237" Type="http://schemas.openxmlformats.org/officeDocument/2006/relationships/customXml" Target="../ink/ink594.xml"/><Relationship Id="rId258" Type="http://schemas.openxmlformats.org/officeDocument/2006/relationships/image" Target="../media/image564.png"/><Relationship Id="rId279" Type="http://schemas.openxmlformats.org/officeDocument/2006/relationships/customXml" Target="../ink/ink615.xml"/><Relationship Id="rId64" Type="http://schemas.openxmlformats.org/officeDocument/2006/relationships/customXml" Target="../ink/ink517.xml"/><Relationship Id="rId118" Type="http://schemas.openxmlformats.org/officeDocument/2006/relationships/customXml" Target="../ink/ink534.xml"/><Relationship Id="rId139" Type="http://schemas.openxmlformats.org/officeDocument/2006/relationships/image" Target="../media/image529.png"/><Relationship Id="rId290" Type="http://schemas.openxmlformats.org/officeDocument/2006/relationships/image" Target="../media/image580.png"/><Relationship Id="rId150" Type="http://schemas.openxmlformats.org/officeDocument/2006/relationships/customXml" Target="../ink/ink550.xml"/><Relationship Id="rId171" Type="http://schemas.openxmlformats.org/officeDocument/2006/relationships/customXml" Target="../ink/ink561.xml"/><Relationship Id="rId192" Type="http://schemas.openxmlformats.org/officeDocument/2006/relationships/image" Target="../media/image482.png"/><Relationship Id="rId206" Type="http://schemas.openxmlformats.org/officeDocument/2006/relationships/image" Target="../media/image489.png"/><Relationship Id="rId227" Type="http://schemas.openxmlformats.org/officeDocument/2006/relationships/customXml" Target="../ink/ink589.xml"/><Relationship Id="rId248" Type="http://schemas.openxmlformats.org/officeDocument/2006/relationships/image" Target="../media/image559.png"/><Relationship Id="rId269" Type="http://schemas.openxmlformats.org/officeDocument/2006/relationships/customXml" Target="../ink/ink610.xml"/><Relationship Id="rId108" Type="http://schemas.openxmlformats.org/officeDocument/2006/relationships/customXml" Target="../ink/ink529.xml"/><Relationship Id="rId129" Type="http://schemas.openxmlformats.org/officeDocument/2006/relationships/image" Target="../media/image451.png"/><Relationship Id="rId280" Type="http://schemas.openxmlformats.org/officeDocument/2006/relationships/image" Target="../media/image575.png"/><Relationship Id="rId54" Type="http://schemas.openxmlformats.org/officeDocument/2006/relationships/customXml" Target="../ink/ink512.xml"/><Relationship Id="rId75" Type="http://schemas.openxmlformats.org/officeDocument/2006/relationships/image" Target="../media/image513.png"/><Relationship Id="rId140" Type="http://schemas.openxmlformats.org/officeDocument/2006/relationships/customXml" Target="../ink/ink545.xml"/><Relationship Id="rId161" Type="http://schemas.openxmlformats.org/officeDocument/2006/relationships/customXml" Target="../ink/ink556.xml"/><Relationship Id="rId182" Type="http://schemas.openxmlformats.org/officeDocument/2006/relationships/image" Target="../media/image538.png"/><Relationship Id="rId217" Type="http://schemas.openxmlformats.org/officeDocument/2006/relationships/customXml" Target="../ink/ink584.xml"/><Relationship Id="rId238" Type="http://schemas.openxmlformats.org/officeDocument/2006/relationships/image" Target="../media/image554.png"/><Relationship Id="rId259" Type="http://schemas.openxmlformats.org/officeDocument/2006/relationships/customXml" Target="../ink/ink605.xml"/><Relationship Id="rId119" Type="http://schemas.openxmlformats.org/officeDocument/2006/relationships/image" Target="../media/image521.png"/><Relationship Id="rId270" Type="http://schemas.openxmlformats.org/officeDocument/2006/relationships/image" Target="../media/image570.png"/><Relationship Id="rId291" Type="http://schemas.openxmlformats.org/officeDocument/2006/relationships/customXml" Target="../ink/ink621.xml"/><Relationship Id="rId65" Type="http://schemas.openxmlformats.org/officeDocument/2006/relationships/image" Target="../media/image508.png"/><Relationship Id="rId130" Type="http://schemas.openxmlformats.org/officeDocument/2006/relationships/customXml" Target="../ink/ink540.xml"/><Relationship Id="rId151" Type="http://schemas.openxmlformats.org/officeDocument/2006/relationships/image" Target="../media/image462.png"/><Relationship Id="rId172" Type="http://schemas.openxmlformats.org/officeDocument/2006/relationships/image" Target="../media/image533.png"/><Relationship Id="rId193" Type="http://schemas.openxmlformats.org/officeDocument/2006/relationships/customXml" Target="../ink/ink572.xml"/><Relationship Id="rId207" Type="http://schemas.openxmlformats.org/officeDocument/2006/relationships/customXml" Target="../ink/ink579.xml"/><Relationship Id="rId228" Type="http://schemas.openxmlformats.org/officeDocument/2006/relationships/image" Target="../media/image549.png"/><Relationship Id="rId249" Type="http://schemas.openxmlformats.org/officeDocument/2006/relationships/customXml" Target="../ink/ink600.xml"/><Relationship Id="rId109" Type="http://schemas.openxmlformats.org/officeDocument/2006/relationships/image" Target="../media/image441.png"/><Relationship Id="rId260" Type="http://schemas.openxmlformats.org/officeDocument/2006/relationships/image" Target="../media/image565.png"/><Relationship Id="rId281" Type="http://schemas.openxmlformats.org/officeDocument/2006/relationships/customXml" Target="../ink/ink616.xml"/><Relationship Id="rId55" Type="http://schemas.openxmlformats.org/officeDocument/2006/relationships/image" Target="../media/image414.png"/><Relationship Id="rId76" Type="http://schemas.openxmlformats.org/officeDocument/2006/relationships/customXml" Target="../ink/ink523.xml"/><Relationship Id="rId120" Type="http://schemas.openxmlformats.org/officeDocument/2006/relationships/customXml" Target="../ink/ink535.xml"/><Relationship Id="rId141" Type="http://schemas.openxmlformats.org/officeDocument/2006/relationships/image" Target="../media/image530.png"/><Relationship Id="rId162" Type="http://schemas.openxmlformats.org/officeDocument/2006/relationships/image" Target="../media/image467.png"/><Relationship Id="rId183" Type="http://schemas.openxmlformats.org/officeDocument/2006/relationships/customXml" Target="../ink/ink567.xml"/><Relationship Id="rId218" Type="http://schemas.openxmlformats.org/officeDocument/2006/relationships/image" Target="../media/image544.png"/><Relationship Id="rId239" Type="http://schemas.openxmlformats.org/officeDocument/2006/relationships/customXml" Target="../ink/ink595.xml"/><Relationship Id="rId250" Type="http://schemas.openxmlformats.org/officeDocument/2006/relationships/image" Target="../media/image560.png"/><Relationship Id="rId271" Type="http://schemas.openxmlformats.org/officeDocument/2006/relationships/customXml" Target="../ink/ink611.xml"/><Relationship Id="rId292" Type="http://schemas.openxmlformats.org/officeDocument/2006/relationships/image" Target="../media/image581.png"/><Relationship Id="rId66" Type="http://schemas.openxmlformats.org/officeDocument/2006/relationships/customXml" Target="../ink/ink518.xml"/><Relationship Id="rId110" Type="http://schemas.openxmlformats.org/officeDocument/2006/relationships/customXml" Target="../ink/ink530.xml"/><Relationship Id="rId131" Type="http://schemas.openxmlformats.org/officeDocument/2006/relationships/image" Target="../media/image452.png"/><Relationship Id="rId152" Type="http://schemas.openxmlformats.org/officeDocument/2006/relationships/customXml" Target="../ink/ink551.xml"/><Relationship Id="rId173" Type="http://schemas.openxmlformats.org/officeDocument/2006/relationships/customXml" Target="../ink/ink562.xml"/><Relationship Id="rId194" Type="http://schemas.openxmlformats.org/officeDocument/2006/relationships/image" Target="../media/image483.png"/><Relationship Id="rId208" Type="http://schemas.openxmlformats.org/officeDocument/2006/relationships/image" Target="../media/image490.png"/><Relationship Id="rId229" Type="http://schemas.openxmlformats.org/officeDocument/2006/relationships/customXml" Target="../ink/ink590.xml"/><Relationship Id="rId240" Type="http://schemas.openxmlformats.org/officeDocument/2006/relationships/image" Target="../media/image555.png"/><Relationship Id="rId261" Type="http://schemas.openxmlformats.org/officeDocument/2006/relationships/customXml" Target="../ink/ink606.xml"/><Relationship Id="rId56" Type="http://schemas.openxmlformats.org/officeDocument/2006/relationships/customXml" Target="../ink/ink513.xml"/><Relationship Id="rId77" Type="http://schemas.openxmlformats.org/officeDocument/2006/relationships/image" Target="../media/image514.png"/><Relationship Id="rId282" Type="http://schemas.openxmlformats.org/officeDocument/2006/relationships/image" Target="../media/image576.png"/><Relationship Id="rId121" Type="http://schemas.openxmlformats.org/officeDocument/2006/relationships/image" Target="../media/image522.png"/><Relationship Id="rId142" Type="http://schemas.openxmlformats.org/officeDocument/2006/relationships/customXml" Target="../ink/ink546.xml"/><Relationship Id="rId163" Type="http://schemas.openxmlformats.org/officeDocument/2006/relationships/customXml" Target="../ink/ink557.xml"/><Relationship Id="rId184" Type="http://schemas.openxmlformats.org/officeDocument/2006/relationships/image" Target="../media/image539.png"/><Relationship Id="rId219" Type="http://schemas.openxmlformats.org/officeDocument/2006/relationships/customXml" Target="../ink/ink585.xml"/><Relationship Id="rId230" Type="http://schemas.openxmlformats.org/officeDocument/2006/relationships/image" Target="../media/image550.png"/><Relationship Id="rId251" Type="http://schemas.openxmlformats.org/officeDocument/2006/relationships/customXml" Target="../ink/ink601.xml"/><Relationship Id="rId67" Type="http://schemas.openxmlformats.org/officeDocument/2006/relationships/image" Target="../media/image509.png"/><Relationship Id="rId116" Type="http://schemas.openxmlformats.org/officeDocument/2006/relationships/customXml" Target="../ink/ink533.xml"/><Relationship Id="rId137" Type="http://schemas.openxmlformats.org/officeDocument/2006/relationships/image" Target="../media/image528.png"/><Relationship Id="rId158" Type="http://schemas.openxmlformats.org/officeDocument/2006/relationships/customXml" Target="../ink/ink554.xml"/><Relationship Id="rId272" Type="http://schemas.openxmlformats.org/officeDocument/2006/relationships/image" Target="../media/image571.png"/><Relationship Id="rId293" Type="http://schemas.openxmlformats.org/officeDocument/2006/relationships/customXml" Target="../ink/ink622.xml"/><Relationship Id="rId62" Type="http://schemas.openxmlformats.org/officeDocument/2006/relationships/customXml" Target="../ink/ink516.xml"/><Relationship Id="rId83" Type="http://schemas.openxmlformats.org/officeDocument/2006/relationships/image" Target="../media/image517.png"/><Relationship Id="rId111" Type="http://schemas.openxmlformats.org/officeDocument/2006/relationships/image" Target="../media/image442.png"/><Relationship Id="rId132" Type="http://schemas.openxmlformats.org/officeDocument/2006/relationships/customXml" Target="../ink/ink541.xml"/><Relationship Id="rId153" Type="http://schemas.openxmlformats.org/officeDocument/2006/relationships/image" Target="../media/image463.png"/><Relationship Id="rId174" Type="http://schemas.openxmlformats.org/officeDocument/2006/relationships/image" Target="../media/image534.png"/><Relationship Id="rId179" Type="http://schemas.openxmlformats.org/officeDocument/2006/relationships/customXml" Target="../ink/ink565.xml"/><Relationship Id="rId195" Type="http://schemas.openxmlformats.org/officeDocument/2006/relationships/customXml" Target="../ink/ink573.xml"/><Relationship Id="rId209" Type="http://schemas.openxmlformats.org/officeDocument/2006/relationships/customXml" Target="../ink/ink580.xml"/><Relationship Id="rId190" Type="http://schemas.openxmlformats.org/officeDocument/2006/relationships/image" Target="../media/image481.png"/><Relationship Id="rId204" Type="http://schemas.openxmlformats.org/officeDocument/2006/relationships/image" Target="../media/image488.png"/><Relationship Id="rId220" Type="http://schemas.openxmlformats.org/officeDocument/2006/relationships/image" Target="../media/image545.png"/><Relationship Id="rId225" Type="http://schemas.openxmlformats.org/officeDocument/2006/relationships/customXml" Target="../ink/ink588.xml"/><Relationship Id="rId241" Type="http://schemas.openxmlformats.org/officeDocument/2006/relationships/customXml" Target="../ink/ink596.xml"/><Relationship Id="rId246" Type="http://schemas.openxmlformats.org/officeDocument/2006/relationships/image" Target="../media/image558.png"/><Relationship Id="rId267" Type="http://schemas.openxmlformats.org/officeDocument/2006/relationships/customXml" Target="../ink/ink609.xml"/><Relationship Id="rId288" Type="http://schemas.openxmlformats.org/officeDocument/2006/relationships/image" Target="../media/image579.png"/><Relationship Id="rId57" Type="http://schemas.openxmlformats.org/officeDocument/2006/relationships/image" Target="../media/image415.png"/><Relationship Id="rId106" Type="http://schemas.openxmlformats.org/officeDocument/2006/relationships/customXml" Target="../ink/ink528.xml"/><Relationship Id="rId127" Type="http://schemas.openxmlformats.org/officeDocument/2006/relationships/image" Target="../media/image525.png"/><Relationship Id="rId262" Type="http://schemas.openxmlformats.org/officeDocument/2006/relationships/image" Target="../media/image566.png"/><Relationship Id="rId283" Type="http://schemas.openxmlformats.org/officeDocument/2006/relationships/customXml" Target="../ink/ink617.xml"/><Relationship Id="rId52" Type="http://schemas.openxmlformats.org/officeDocument/2006/relationships/customXml" Target="../ink/ink511.xml"/><Relationship Id="rId73" Type="http://schemas.openxmlformats.org/officeDocument/2006/relationships/image" Target="../media/image512.png"/><Relationship Id="rId78" Type="http://schemas.openxmlformats.org/officeDocument/2006/relationships/customXml" Target="../ink/ink524.xml"/><Relationship Id="rId122" Type="http://schemas.openxmlformats.org/officeDocument/2006/relationships/customXml" Target="../ink/ink536.xml"/><Relationship Id="rId143" Type="http://schemas.openxmlformats.org/officeDocument/2006/relationships/image" Target="../media/image458.png"/><Relationship Id="rId148" Type="http://schemas.openxmlformats.org/officeDocument/2006/relationships/customXml" Target="../ink/ink549.xml"/><Relationship Id="rId164" Type="http://schemas.openxmlformats.org/officeDocument/2006/relationships/image" Target="../media/image531.png"/><Relationship Id="rId169" Type="http://schemas.openxmlformats.org/officeDocument/2006/relationships/customXml" Target="../ink/ink560.xml"/><Relationship Id="rId185" Type="http://schemas.openxmlformats.org/officeDocument/2006/relationships/customXml" Target="../ink/ink568.xml"/><Relationship Id="rId180" Type="http://schemas.openxmlformats.org/officeDocument/2006/relationships/image" Target="../media/image537.png"/><Relationship Id="rId210" Type="http://schemas.openxmlformats.org/officeDocument/2006/relationships/image" Target="../media/image540.png"/><Relationship Id="rId215" Type="http://schemas.openxmlformats.org/officeDocument/2006/relationships/customXml" Target="../ink/ink583.xml"/><Relationship Id="rId236" Type="http://schemas.openxmlformats.org/officeDocument/2006/relationships/image" Target="../media/image553.png"/><Relationship Id="rId257" Type="http://schemas.openxmlformats.org/officeDocument/2006/relationships/customXml" Target="../ink/ink604.xml"/><Relationship Id="rId278" Type="http://schemas.openxmlformats.org/officeDocument/2006/relationships/image" Target="../media/image574.png"/><Relationship Id="rId231" Type="http://schemas.openxmlformats.org/officeDocument/2006/relationships/customXml" Target="../ink/ink591.xml"/><Relationship Id="rId252" Type="http://schemas.openxmlformats.org/officeDocument/2006/relationships/image" Target="../media/image561.png"/><Relationship Id="rId273" Type="http://schemas.openxmlformats.org/officeDocument/2006/relationships/customXml" Target="../ink/ink612.xml"/><Relationship Id="rId294" Type="http://schemas.openxmlformats.org/officeDocument/2006/relationships/image" Target="../media/image582.png"/><Relationship Id="rId47" Type="http://schemas.openxmlformats.org/officeDocument/2006/relationships/image" Target="../media/image410.png"/><Relationship Id="rId68" Type="http://schemas.openxmlformats.org/officeDocument/2006/relationships/customXml" Target="../ink/ink519.xml"/><Relationship Id="rId112" Type="http://schemas.openxmlformats.org/officeDocument/2006/relationships/customXml" Target="../ink/ink531.xml"/><Relationship Id="rId133" Type="http://schemas.openxmlformats.org/officeDocument/2006/relationships/image" Target="../media/image526.png"/><Relationship Id="rId154" Type="http://schemas.openxmlformats.org/officeDocument/2006/relationships/customXml" Target="../ink/ink552.xml"/><Relationship Id="rId175" Type="http://schemas.openxmlformats.org/officeDocument/2006/relationships/customXml" Target="../ink/ink563.xml"/><Relationship Id="rId196" Type="http://schemas.openxmlformats.org/officeDocument/2006/relationships/image" Target="../media/image484.png"/><Relationship Id="rId200" Type="http://schemas.openxmlformats.org/officeDocument/2006/relationships/image" Target="../media/image486.png"/><Relationship Id="rId221" Type="http://schemas.openxmlformats.org/officeDocument/2006/relationships/customXml" Target="../ink/ink586.xml"/><Relationship Id="rId242" Type="http://schemas.openxmlformats.org/officeDocument/2006/relationships/image" Target="../media/image556.png"/><Relationship Id="rId263" Type="http://schemas.openxmlformats.org/officeDocument/2006/relationships/customXml" Target="../ink/ink607.xml"/><Relationship Id="rId284" Type="http://schemas.openxmlformats.org/officeDocument/2006/relationships/image" Target="../media/image577.png"/><Relationship Id="rId58" Type="http://schemas.openxmlformats.org/officeDocument/2006/relationships/customXml" Target="../ink/ink514.xml"/><Relationship Id="rId79" Type="http://schemas.openxmlformats.org/officeDocument/2006/relationships/image" Target="../media/image515.png"/><Relationship Id="rId123" Type="http://schemas.openxmlformats.org/officeDocument/2006/relationships/image" Target="../media/image523.png"/><Relationship Id="rId144" Type="http://schemas.openxmlformats.org/officeDocument/2006/relationships/customXml" Target="../ink/ink547.xml"/><Relationship Id="rId165" Type="http://schemas.openxmlformats.org/officeDocument/2006/relationships/customXml" Target="../ink/ink558.xml"/><Relationship Id="rId186" Type="http://schemas.openxmlformats.org/officeDocument/2006/relationships/image" Target="../media/image479.png"/><Relationship Id="rId211" Type="http://schemas.openxmlformats.org/officeDocument/2006/relationships/customXml" Target="../ink/ink581.xml"/><Relationship Id="rId232" Type="http://schemas.openxmlformats.org/officeDocument/2006/relationships/image" Target="../media/image551.png"/><Relationship Id="rId253" Type="http://schemas.openxmlformats.org/officeDocument/2006/relationships/customXml" Target="../ink/ink602.xml"/><Relationship Id="rId274" Type="http://schemas.openxmlformats.org/officeDocument/2006/relationships/image" Target="../media/image572.png"/><Relationship Id="rId48" Type="http://schemas.openxmlformats.org/officeDocument/2006/relationships/customXml" Target="../ink/ink509.xml"/><Relationship Id="rId69" Type="http://schemas.openxmlformats.org/officeDocument/2006/relationships/image" Target="../media/image510.png"/><Relationship Id="rId113" Type="http://schemas.openxmlformats.org/officeDocument/2006/relationships/image" Target="../media/image518.png"/><Relationship Id="rId134" Type="http://schemas.openxmlformats.org/officeDocument/2006/relationships/customXml" Target="../ink/ink542.xml"/><Relationship Id="rId80" Type="http://schemas.openxmlformats.org/officeDocument/2006/relationships/customXml" Target="../ink/ink525.xml"/><Relationship Id="rId155" Type="http://schemas.openxmlformats.org/officeDocument/2006/relationships/image" Target="../media/image464.png"/><Relationship Id="rId176" Type="http://schemas.openxmlformats.org/officeDocument/2006/relationships/image" Target="../media/image535.png"/><Relationship Id="rId197" Type="http://schemas.openxmlformats.org/officeDocument/2006/relationships/customXml" Target="../ink/ink574.xml"/><Relationship Id="rId201" Type="http://schemas.openxmlformats.org/officeDocument/2006/relationships/customXml" Target="../ink/ink576.xml"/><Relationship Id="rId222" Type="http://schemas.openxmlformats.org/officeDocument/2006/relationships/image" Target="../media/image546.png"/><Relationship Id="rId243" Type="http://schemas.openxmlformats.org/officeDocument/2006/relationships/customXml" Target="../ink/ink597.xml"/><Relationship Id="rId264" Type="http://schemas.openxmlformats.org/officeDocument/2006/relationships/image" Target="../media/image567.png"/><Relationship Id="rId285" Type="http://schemas.openxmlformats.org/officeDocument/2006/relationships/customXml" Target="../ink/ink618.xml"/><Relationship Id="rId59" Type="http://schemas.openxmlformats.org/officeDocument/2006/relationships/image" Target="../media/image505.png"/><Relationship Id="rId124" Type="http://schemas.openxmlformats.org/officeDocument/2006/relationships/customXml" Target="../ink/ink537.xml"/><Relationship Id="rId70" Type="http://schemas.openxmlformats.org/officeDocument/2006/relationships/customXml" Target="../ink/ink520.xml"/><Relationship Id="rId145" Type="http://schemas.openxmlformats.org/officeDocument/2006/relationships/image" Target="../media/image459.png"/><Relationship Id="rId166" Type="http://schemas.openxmlformats.org/officeDocument/2006/relationships/image" Target="../media/image532.png"/><Relationship Id="rId187" Type="http://schemas.openxmlformats.org/officeDocument/2006/relationships/customXml" Target="../ink/ink569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541.png"/><Relationship Id="rId233" Type="http://schemas.openxmlformats.org/officeDocument/2006/relationships/customXml" Target="../ink/ink592.xml"/><Relationship Id="rId254" Type="http://schemas.openxmlformats.org/officeDocument/2006/relationships/image" Target="../media/image562.png"/><Relationship Id="rId49" Type="http://schemas.openxmlformats.org/officeDocument/2006/relationships/image" Target="../media/image411.png"/><Relationship Id="rId114" Type="http://schemas.openxmlformats.org/officeDocument/2006/relationships/customXml" Target="../ink/ink532.xml"/><Relationship Id="rId275" Type="http://schemas.openxmlformats.org/officeDocument/2006/relationships/customXml" Target="../ink/ink613.xml"/><Relationship Id="rId60" Type="http://schemas.openxmlformats.org/officeDocument/2006/relationships/customXml" Target="../ink/ink515.xml"/><Relationship Id="rId81" Type="http://schemas.openxmlformats.org/officeDocument/2006/relationships/image" Target="../media/image516.png"/><Relationship Id="rId135" Type="http://schemas.openxmlformats.org/officeDocument/2006/relationships/image" Target="../media/image527.png"/><Relationship Id="rId156" Type="http://schemas.openxmlformats.org/officeDocument/2006/relationships/customXml" Target="../ink/ink553.xml"/><Relationship Id="rId177" Type="http://schemas.openxmlformats.org/officeDocument/2006/relationships/customXml" Target="../ink/ink564.xml"/><Relationship Id="rId198" Type="http://schemas.openxmlformats.org/officeDocument/2006/relationships/image" Target="../media/image485.png"/><Relationship Id="rId202" Type="http://schemas.openxmlformats.org/officeDocument/2006/relationships/image" Target="../media/image487.png"/><Relationship Id="rId223" Type="http://schemas.openxmlformats.org/officeDocument/2006/relationships/customXml" Target="../ink/ink587.xml"/><Relationship Id="rId244" Type="http://schemas.openxmlformats.org/officeDocument/2006/relationships/image" Target="../media/image557.png"/><Relationship Id="rId265" Type="http://schemas.openxmlformats.org/officeDocument/2006/relationships/customXml" Target="../ink/ink608.xml"/><Relationship Id="rId286" Type="http://schemas.openxmlformats.org/officeDocument/2006/relationships/image" Target="../media/image578.png"/><Relationship Id="rId50" Type="http://schemas.openxmlformats.org/officeDocument/2006/relationships/customXml" Target="../ink/ink510.xml"/><Relationship Id="rId125" Type="http://schemas.openxmlformats.org/officeDocument/2006/relationships/image" Target="../media/image524.png"/><Relationship Id="rId146" Type="http://schemas.openxmlformats.org/officeDocument/2006/relationships/customXml" Target="../ink/ink548.xml"/><Relationship Id="rId167" Type="http://schemas.openxmlformats.org/officeDocument/2006/relationships/customXml" Target="../ink/ink559.xml"/><Relationship Id="rId188" Type="http://schemas.openxmlformats.org/officeDocument/2006/relationships/image" Target="../media/image480.png"/><Relationship Id="rId71" Type="http://schemas.openxmlformats.org/officeDocument/2006/relationships/image" Target="../media/image511.png"/><Relationship Id="rId213" Type="http://schemas.openxmlformats.org/officeDocument/2006/relationships/customXml" Target="../ink/ink582.xml"/><Relationship Id="rId234" Type="http://schemas.openxmlformats.org/officeDocument/2006/relationships/image" Target="../media/image552.png"/><Relationship Id="rId2" Type="http://schemas.openxmlformats.org/officeDocument/2006/relationships/customXml" Target="../ink/ink508.xml"/><Relationship Id="rId255" Type="http://schemas.openxmlformats.org/officeDocument/2006/relationships/customXml" Target="../ink/ink603.xml"/><Relationship Id="rId276" Type="http://schemas.openxmlformats.org/officeDocument/2006/relationships/image" Target="../media/image573.png"/><Relationship Id="rId115" Type="http://schemas.openxmlformats.org/officeDocument/2006/relationships/image" Target="../media/image519.png"/><Relationship Id="rId136" Type="http://schemas.openxmlformats.org/officeDocument/2006/relationships/customXml" Target="../ink/ink543.xml"/><Relationship Id="rId157" Type="http://schemas.openxmlformats.org/officeDocument/2006/relationships/image" Target="../media/image465.png"/><Relationship Id="rId178" Type="http://schemas.openxmlformats.org/officeDocument/2006/relationships/image" Target="../media/image536.png"/><Relationship Id="rId61" Type="http://schemas.openxmlformats.org/officeDocument/2006/relationships/image" Target="../media/image506.png"/><Relationship Id="rId82" Type="http://schemas.openxmlformats.org/officeDocument/2006/relationships/customXml" Target="../ink/ink526.xml"/><Relationship Id="rId199" Type="http://schemas.openxmlformats.org/officeDocument/2006/relationships/customXml" Target="../ink/ink575.xml"/><Relationship Id="rId203" Type="http://schemas.openxmlformats.org/officeDocument/2006/relationships/customXml" Target="../ink/ink577.xml"/><Relationship Id="rId224" Type="http://schemas.openxmlformats.org/officeDocument/2006/relationships/image" Target="../media/image547.png"/><Relationship Id="rId245" Type="http://schemas.openxmlformats.org/officeDocument/2006/relationships/customXml" Target="../ink/ink598.xml"/><Relationship Id="rId266" Type="http://schemas.openxmlformats.org/officeDocument/2006/relationships/image" Target="../media/image568.png"/><Relationship Id="rId287" Type="http://schemas.openxmlformats.org/officeDocument/2006/relationships/customXml" Target="../ink/ink619.xml"/><Relationship Id="rId105" Type="http://schemas.openxmlformats.org/officeDocument/2006/relationships/image" Target="../media/image439.png"/><Relationship Id="rId126" Type="http://schemas.openxmlformats.org/officeDocument/2006/relationships/customXml" Target="../ink/ink538.xml"/><Relationship Id="rId147" Type="http://schemas.openxmlformats.org/officeDocument/2006/relationships/image" Target="../media/image460.png"/><Relationship Id="rId168" Type="http://schemas.openxmlformats.org/officeDocument/2006/relationships/image" Target="../media/image470.png"/><Relationship Id="rId51" Type="http://schemas.openxmlformats.org/officeDocument/2006/relationships/image" Target="../media/image412.png"/><Relationship Id="rId72" Type="http://schemas.openxmlformats.org/officeDocument/2006/relationships/customXml" Target="../ink/ink521.xml"/><Relationship Id="rId189" Type="http://schemas.openxmlformats.org/officeDocument/2006/relationships/customXml" Target="../ink/ink570.xml"/><Relationship Id="rId214" Type="http://schemas.openxmlformats.org/officeDocument/2006/relationships/image" Target="../media/image542.png"/><Relationship Id="rId235" Type="http://schemas.openxmlformats.org/officeDocument/2006/relationships/customXml" Target="../ink/ink593.xml"/><Relationship Id="rId256" Type="http://schemas.openxmlformats.org/officeDocument/2006/relationships/image" Target="../media/image563.png"/><Relationship Id="rId277" Type="http://schemas.openxmlformats.org/officeDocument/2006/relationships/customXml" Target="../ink/ink614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20.png"/><Relationship Id="rId299" Type="http://schemas.openxmlformats.org/officeDocument/2006/relationships/customXml" Target="../ink/ink740.xml"/><Relationship Id="rId63" Type="http://schemas.openxmlformats.org/officeDocument/2006/relationships/image" Target="../media/image585.png"/><Relationship Id="rId159" Type="http://schemas.openxmlformats.org/officeDocument/2006/relationships/image" Target="../media/image466.png"/><Relationship Id="rId324" Type="http://schemas.openxmlformats.org/officeDocument/2006/relationships/image" Target="../media/image657.png"/><Relationship Id="rId366" Type="http://schemas.openxmlformats.org/officeDocument/2006/relationships/image" Target="../media/image678.png"/><Relationship Id="rId170" Type="http://schemas.openxmlformats.org/officeDocument/2006/relationships/image" Target="../media/image471.png"/><Relationship Id="rId226" Type="http://schemas.openxmlformats.org/officeDocument/2006/relationships/image" Target="../media/image608.png"/><Relationship Id="rId268" Type="http://schemas.openxmlformats.org/officeDocument/2006/relationships/image" Target="../media/image629.png"/><Relationship Id="rId74" Type="http://schemas.openxmlformats.org/officeDocument/2006/relationships/customXml" Target="../ink/ink637.xml"/><Relationship Id="rId128" Type="http://schemas.openxmlformats.org/officeDocument/2006/relationships/customXml" Target="../ink/ink654.xml"/><Relationship Id="rId335" Type="http://schemas.openxmlformats.org/officeDocument/2006/relationships/customXml" Target="../ink/ink758.xml"/><Relationship Id="rId377" Type="http://schemas.openxmlformats.org/officeDocument/2006/relationships/customXml" Target="../ink/ink779.xml"/><Relationship Id="rId181" Type="http://schemas.openxmlformats.org/officeDocument/2006/relationships/customXml" Target="../ink/ink681.xml"/><Relationship Id="rId237" Type="http://schemas.openxmlformats.org/officeDocument/2006/relationships/customXml" Target="../ink/ink709.xml"/><Relationship Id="rId402" Type="http://schemas.openxmlformats.org/officeDocument/2006/relationships/image" Target="../media/image696.png"/><Relationship Id="rId279" Type="http://schemas.openxmlformats.org/officeDocument/2006/relationships/customXml" Target="../ink/ink730.xml"/><Relationship Id="rId139" Type="http://schemas.openxmlformats.org/officeDocument/2006/relationships/image" Target="../media/image594.png"/><Relationship Id="rId290" Type="http://schemas.openxmlformats.org/officeDocument/2006/relationships/image" Target="../media/image640.png"/><Relationship Id="rId304" Type="http://schemas.openxmlformats.org/officeDocument/2006/relationships/image" Target="../media/image647.png"/><Relationship Id="rId346" Type="http://schemas.openxmlformats.org/officeDocument/2006/relationships/image" Target="../media/image668.png"/><Relationship Id="rId388" Type="http://schemas.openxmlformats.org/officeDocument/2006/relationships/image" Target="../media/image689.png"/><Relationship Id="rId150" Type="http://schemas.openxmlformats.org/officeDocument/2006/relationships/customXml" Target="../ink/ink665.xml"/><Relationship Id="rId192" Type="http://schemas.openxmlformats.org/officeDocument/2006/relationships/image" Target="../media/image482.png"/><Relationship Id="rId206" Type="http://schemas.openxmlformats.org/officeDocument/2006/relationships/image" Target="../media/image489.png"/><Relationship Id="rId248" Type="http://schemas.openxmlformats.org/officeDocument/2006/relationships/image" Target="../media/image619.png"/><Relationship Id="rId108" Type="http://schemas.openxmlformats.org/officeDocument/2006/relationships/customXml" Target="../ink/ink644.xml"/><Relationship Id="rId315" Type="http://schemas.openxmlformats.org/officeDocument/2006/relationships/customXml" Target="../ink/ink748.xml"/><Relationship Id="rId357" Type="http://schemas.openxmlformats.org/officeDocument/2006/relationships/customXml" Target="../ink/ink769.xml"/><Relationship Id="rId54" Type="http://schemas.openxmlformats.org/officeDocument/2006/relationships/customXml" Target="../ink/ink627.xml"/><Relationship Id="rId161" Type="http://schemas.openxmlformats.org/officeDocument/2006/relationships/customXml" Target="../ink/ink671.xml"/><Relationship Id="rId217" Type="http://schemas.openxmlformats.org/officeDocument/2006/relationships/customXml" Target="../ink/ink699.xml"/><Relationship Id="rId399" Type="http://schemas.openxmlformats.org/officeDocument/2006/relationships/customXml" Target="../ink/ink790.xml"/><Relationship Id="rId259" Type="http://schemas.openxmlformats.org/officeDocument/2006/relationships/customXml" Target="../ink/ink720.xml"/><Relationship Id="rId119" Type="http://schemas.openxmlformats.org/officeDocument/2006/relationships/image" Target="../media/image521.png"/><Relationship Id="rId270" Type="http://schemas.openxmlformats.org/officeDocument/2006/relationships/image" Target="../media/image630.png"/><Relationship Id="rId326" Type="http://schemas.openxmlformats.org/officeDocument/2006/relationships/image" Target="../media/image658.png"/><Relationship Id="rId65" Type="http://schemas.openxmlformats.org/officeDocument/2006/relationships/image" Target="../media/image508.png"/><Relationship Id="rId130" Type="http://schemas.openxmlformats.org/officeDocument/2006/relationships/customXml" Target="../ink/ink655.xml"/><Relationship Id="rId368" Type="http://schemas.openxmlformats.org/officeDocument/2006/relationships/image" Target="../media/image679.png"/><Relationship Id="rId172" Type="http://schemas.openxmlformats.org/officeDocument/2006/relationships/image" Target="../media/image533.png"/><Relationship Id="rId228" Type="http://schemas.openxmlformats.org/officeDocument/2006/relationships/image" Target="../media/image609.png"/><Relationship Id="rId281" Type="http://schemas.openxmlformats.org/officeDocument/2006/relationships/customXml" Target="../ink/ink731.xml"/><Relationship Id="rId337" Type="http://schemas.openxmlformats.org/officeDocument/2006/relationships/customXml" Target="../ink/ink759.xml"/><Relationship Id="rId76" Type="http://schemas.openxmlformats.org/officeDocument/2006/relationships/customXml" Target="../ink/ink638.xml"/><Relationship Id="rId141" Type="http://schemas.openxmlformats.org/officeDocument/2006/relationships/image" Target="../media/image530.png"/><Relationship Id="rId379" Type="http://schemas.openxmlformats.org/officeDocument/2006/relationships/customXml" Target="../ink/ink780.xml"/><Relationship Id="rId183" Type="http://schemas.openxmlformats.org/officeDocument/2006/relationships/customXml" Target="../ink/ink682.xml"/><Relationship Id="rId239" Type="http://schemas.openxmlformats.org/officeDocument/2006/relationships/customXml" Target="../ink/ink710.xml"/><Relationship Id="rId390" Type="http://schemas.openxmlformats.org/officeDocument/2006/relationships/image" Target="../media/image690.png"/><Relationship Id="rId250" Type="http://schemas.openxmlformats.org/officeDocument/2006/relationships/image" Target="../media/image620.png"/><Relationship Id="rId292" Type="http://schemas.openxmlformats.org/officeDocument/2006/relationships/image" Target="../media/image641.png"/><Relationship Id="rId306" Type="http://schemas.openxmlformats.org/officeDocument/2006/relationships/image" Target="../media/image648.png"/><Relationship Id="rId110" Type="http://schemas.openxmlformats.org/officeDocument/2006/relationships/customXml" Target="../ink/ink645.xml"/><Relationship Id="rId348" Type="http://schemas.openxmlformats.org/officeDocument/2006/relationships/image" Target="../media/image669.png"/><Relationship Id="rId152" Type="http://schemas.openxmlformats.org/officeDocument/2006/relationships/customXml" Target="../ink/ink666.xml"/><Relationship Id="rId173" Type="http://schemas.openxmlformats.org/officeDocument/2006/relationships/customXml" Target="../ink/ink677.xml"/><Relationship Id="rId194" Type="http://schemas.openxmlformats.org/officeDocument/2006/relationships/image" Target="../media/image483.png"/><Relationship Id="rId208" Type="http://schemas.openxmlformats.org/officeDocument/2006/relationships/image" Target="../media/image490.png"/><Relationship Id="rId229" Type="http://schemas.openxmlformats.org/officeDocument/2006/relationships/customXml" Target="../ink/ink705.xml"/><Relationship Id="rId380" Type="http://schemas.openxmlformats.org/officeDocument/2006/relationships/image" Target="../media/image685.png"/><Relationship Id="rId240" Type="http://schemas.openxmlformats.org/officeDocument/2006/relationships/image" Target="../media/image615.png"/><Relationship Id="rId261" Type="http://schemas.openxmlformats.org/officeDocument/2006/relationships/customXml" Target="../ink/ink721.xml"/><Relationship Id="rId56" Type="http://schemas.openxmlformats.org/officeDocument/2006/relationships/customXml" Target="../ink/ink628.xml"/><Relationship Id="rId77" Type="http://schemas.openxmlformats.org/officeDocument/2006/relationships/image" Target="../media/image590.png"/><Relationship Id="rId282" Type="http://schemas.openxmlformats.org/officeDocument/2006/relationships/image" Target="../media/image636.png"/><Relationship Id="rId317" Type="http://schemas.openxmlformats.org/officeDocument/2006/relationships/customXml" Target="../ink/ink749.xml"/><Relationship Id="rId338" Type="http://schemas.openxmlformats.org/officeDocument/2006/relationships/image" Target="../media/image664.png"/><Relationship Id="rId359" Type="http://schemas.openxmlformats.org/officeDocument/2006/relationships/customXml" Target="../ink/ink770.xml"/><Relationship Id="rId121" Type="http://schemas.openxmlformats.org/officeDocument/2006/relationships/image" Target="../media/image522.png"/><Relationship Id="rId142" Type="http://schemas.openxmlformats.org/officeDocument/2006/relationships/customXml" Target="../ink/ink661.xml"/><Relationship Id="rId163" Type="http://schemas.openxmlformats.org/officeDocument/2006/relationships/customXml" Target="../ink/ink672.xml"/><Relationship Id="rId184" Type="http://schemas.openxmlformats.org/officeDocument/2006/relationships/image" Target="../media/image599.png"/><Relationship Id="rId219" Type="http://schemas.openxmlformats.org/officeDocument/2006/relationships/customXml" Target="../ink/ink700.xml"/><Relationship Id="rId370" Type="http://schemas.openxmlformats.org/officeDocument/2006/relationships/image" Target="../media/image680.png"/><Relationship Id="rId391" Type="http://schemas.openxmlformats.org/officeDocument/2006/relationships/customXml" Target="../ink/ink786.xml"/><Relationship Id="rId230" Type="http://schemas.openxmlformats.org/officeDocument/2006/relationships/image" Target="../media/image610.png"/><Relationship Id="rId251" Type="http://schemas.openxmlformats.org/officeDocument/2006/relationships/customXml" Target="../ink/ink716.xml"/><Relationship Id="rId67" Type="http://schemas.openxmlformats.org/officeDocument/2006/relationships/image" Target="../media/image586.png"/><Relationship Id="rId272" Type="http://schemas.openxmlformats.org/officeDocument/2006/relationships/image" Target="../media/image631.png"/><Relationship Id="rId293" Type="http://schemas.openxmlformats.org/officeDocument/2006/relationships/customXml" Target="../ink/ink737.xml"/><Relationship Id="rId307" Type="http://schemas.openxmlformats.org/officeDocument/2006/relationships/customXml" Target="../ink/ink744.xml"/><Relationship Id="rId328" Type="http://schemas.openxmlformats.org/officeDocument/2006/relationships/image" Target="../media/image659.png"/><Relationship Id="rId349" Type="http://schemas.openxmlformats.org/officeDocument/2006/relationships/customXml" Target="../ink/ink765.xml"/><Relationship Id="rId111" Type="http://schemas.openxmlformats.org/officeDocument/2006/relationships/image" Target="../media/image442.png"/><Relationship Id="rId132" Type="http://schemas.openxmlformats.org/officeDocument/2006/relationships/customXml" Target="../ink/ink656.xml"/><Relationship Id="rId153" Type="http://schemas.openxmlformats.org/officeDocument/2006/relationships/image" Target="../media/image463.png"/><Relationship Id="rId174" Type="http://schemas.openxmlformats.org/officeDocument/2006/relationships/image" Target="../media/image534.png"/><Relationship Id="rId195" Type="http://schemas.openxmlformats.org/officeDocument/2006/relationships/customXml" Target="../ink/ink688.xml"/><Relationship Id="rId209" Type="http://schemas.openxmlformats.org/officeDocument/2006/relationships/customXml" Target="../ink/ink695.xml"/><Relationship Id="rId360" Type="http://schemas.openxmlformats.org/officeDocument/2006/relationships/image" Target="../media/image675.png"/><Relationship Id="rId381" Type="http://schemas.openxmlformats.org/officeDocument/2006/relationships/customXml" Target="../ink/ink781.xml"/><Relationship Id="rId220" Type="http://schemas.openxmlformats.org/officeDocument/2006/relationships/image" Target="../media/image605.png"/><Relationship Id="rId241" Type="http://schemas.openxmlformats.org/officeDocument/2006/relationships/customXml" Target="../ink/ink711.xml"/><Relationship Id="rId57" Type="http://schemas.openxmlformats.org/officeDocument/2006/relationships/image" Target="../media/image415.png"/><Relationship Id="rId262" Type="http://schemas.openxmlformats.org/officeDocument/2006/relationships/image" Target="../media/image626.png"/><Relationship Id="rId283" Type="http://schemas.openxmlformats.org/officeDocument/2006/relationships/customXml" Target="../ink/ink732.xml"/><Relationship Id="rId318" Type="http://schemas.openxmlformats.org/officeDocument/2006/relationships/image" Target="../media/image654.png"/><Relationship Id="rId339" Type="http://schemas.openxmlformats.org/officeDocument/2006/relationships/customXml" Target="../ink/ink760.xml"/><Relationship Id="rId78" Type="http://schemas.openxmlformats.org/officeDocument/2006/relationships/customXml" Target="../ink/ink639.xml"/><Relationship Id="rId122" Type="http://schemas.openxmlformats.org/officeDocument/2006/relationships/customXml" Target="../ink/ink651.xml"/><Relationship Id="rId143" Type="http://schemas.openxmlformats.org/officeDocument/2006/relationships/image" Target="../media/image458.png"/><Relationship Id="rId164" Type="http://schemas.openxmlformats.org/officeDocument/2006/relationships/image" Target="../media/image531.png"/><Relationship Id="rId185" Type="http://schemas.openxmlformats.org/officeDocument/2006/relationships/customXml" Target="../ink/ink683.xml"/><Relationship Id="rId350" Type="http://schemas.openxmlformats.org/officeDocument/2006/relationships/image" Target="../media/image670.png"/><Relationship Id="rId371" Type="http://schemas.openxmlformats.org/officeDocument/2006/relationships/customXml" Target="../ink/ink776.xml"/><Relationship Id="rId210" Type="http://schemas.openxmlformats.org/officeDocument/2006/relationships/image" Target="../media/image600.png"/><Relationship Id="rId392" Type="http://schemas.openxmlformats.org/officeDocument/2006/relationships/image" Target="../media/image691.png"/><Relationship Id="rId231" Type="http://schemas.openxmlformats.org/officeDocument/2006/relationships/customXml" Target="../ink/ink706.xml"/><Relationship Id="rId252" Type="http://schemas.openxmlformats.org/officeDocument/2006/relationships/image" Target="../media/image621.png"/><Relationship Id="rId273" Type="http://schemas.openxmlformats.org/officeDocument/2006/relationships/customXml" Target="../ink/ink727.xml"/><Relationship Id="rId294" Type="http://schemas.openxmlformats.org/officeDocument/2006/relationships/image" Target="../media/image642.png"/><Relationship Id="rId308" Type="http://schemas.openxmlformats.org/officeDocument/2006/relationships/image" Target="../media/image649.png"/><Relationship Id="rId329" Type="http://schemas.openxmlformats.org/officeDocument/2006/relationships/customXml" Target="../ink/ink755.xml"/><Relationship Id="rId47" Type="http://schemas.openxmlformats.org/officeDocument/2006/relationships/image" Target="../media/image410.png"/><Relationship Id="rId68" Type="http://schemas.openxmlformats.org/officeDocument/2006/relationships/customXml" Target="../ink/ink634.xml"/><Relationship Id="rId112" Type="http://schemas.openxmlformats.org/officeDocument/2006/relationships/customXml" Target="../ink/ink646.xml"/><Relationship Id="rId133" Type="http://schemas.openxmlformats.org/officeDocument/2006/relationships/image" Target="../media/image526.png"/><Relationship Id="rId154" Type="http://schemas.openxmlformats.org/officeDocument/2006/relationships/customXml" Target="../ink/ink667.xml"/><Relationship Id="rId175" Type="http://schemas.openxmlformats.org/officeDocument/2006/relationships/customXml" Target="../ink/ink678.xml"/><Relationship Id="rId340" Type="http://schemas.openxmlformats.org/officeDocument/2006/relationships/image" Target="../media/image665.png"/><Relationship Id="rId361" Type="http://schemas.openxmlformats.org/officeDocument/2006/relationships/customXml" Target="../ink/ink771.xml"/><Relationship Id="rId196" Type="http://schemas.openxmlformats.org/officeDocument/2006/relationships/image" Target="../media/image484.png"/><Relationship Id="rId200" Type="http://schemas.openxmlformats.org/officeDocument/2006/relationships/image" Target="../media/image486.png"/><Relationship Id="rId382" Type="http://schemas.openxmlformats.org/officeDocument/2006/relationships/image" Target="../media/image686.png"/><Relationship Id="rId221" Type="http://schemas.openxmlformats.org/officeDocument/2006/relationships/customXml" Target="../ink/ink701.xml"/><Relationship Id="rId242" Type="http://schemas.openxmlformats.org/officeDocument/2006/relationships/image" Target="../media/image616.png"/><Relationship Id="rId263" Type="http://schemas.openxmlformats.org/officeDocument/2006/relationships/customXml" Target="../ink/ink722.xml"/><Relationship Id="rId284" Type="http://schemas.openxmlformats.org/officeDocument/2006/relationships/image" Target="../media/image637.png"/><Relationship Id="rId319" Type="http://schemas.openxmlformats.org/officeDocument/2006/relationships/customXml" Target="../ink/ink750.xml"/><Relationship Id="rId58" Type="http://schemas.openxmlformats.org/officeDocument/2006/relationships/customXml" Target="../ink/ink629.xml"/><Relationship Id="rId79" Type="http://schemas.openxmlformats.org/officeDocument/2006/relationships/image" Target="../media/image591.png"/><Relationship Id="rId123" Type="http://schemas.openxmlformats.org/officeDocument/2006/relationships/image" Target="../media/image523.png"/><Relationship Id="rId144" Type="http://schemas.openxmlformats.org/officeDocument/2006/relationships/customXml" Target="../ink/ink662.xml"/><Relationship Id="rId330" Type="http://schemas.openxmlformats.org/officeDocument/2006/relationships/image" Target="../media/image660.png"/><Relationship Id="rId165" Type="http://schemas.openxmlformats.org/officeDocument/2006/relationships/customXml" Target="../ink/ink673.xml"/><Relationship Id="rId186" Type="http://schemas.openxmlformats.org/officeDocument/2006/relationships/image" Target="../media/image479.png"/><Relationship Id="rId351" Type="http://schemas.openxmlformats.org/officeDocument/2006/relationships/customXml" Target="../ink/ink766.xml"/><Relationship Id="rId372" Type="http://schemas.openxmlformats.org/officeDocument/2006/relationships/image" Target="../media/image681.png"/><Relationship Id="rId393" Type="http://schemas.openxmlformats.org/officeDocument/2006/relationships/customXml" Target="../ink/ink787.xml"/><Relationship Id="rId211" Type="http://schemas.openxmlformats.org/officeDocument/2006/relationships/customXml" Target="../ink/ink696.xml"/><Relationship Id="rId232" Type="http://schemas.openxmlformats.org/officeDocument/2006/relationships/image" Target="../media/image611.png"/><Relationship Id="rId253" Type="http://schemas.openxmlformats.org/officeDocument/2006/relationships/customXml" Target="../ink/ink717.xml"/><Relationship Id="rId274" Type="http://schemas.openxmlformats.org/officeDocument/2006/relationships/image" Target="../media/image632.png"/><Relationship Id="rId295" Type="http://schemas.openxmlformats.org/officeDocument/2006/relationships/customXml" Target="../ink/ink738.xml"/><Relationship Id="rId309" Type="http://schemas.openxmlformats.org/officeDocument/2006/relationships/customXml" Target="../ink/ink745.xml"/><Relationship Id="rId48" Type="http://schemas.openxmlformats.org/officeDocument/2006/relationships/customXml" Target="../ink/ink624.xml"/><Relationship Id="rId69" Type="http://schemas.openxmlformats.org/officeDocument/2006/relationships/image" Target="../media/image510.png"/><Relationship Id="rId113" Type="http://schemas.openxmlformats.org/officeDocument/2006/relationships/image" Target="../media/image518.png"/><Relationship Id="rId134" Type="http://schemas.openxmlformats.org/officeDocument/2006/relationships/customXml" Target="../ink/ink657.xml"/><Relationship Id="rId320" Type="http://schemas.openxmlformats.org/officeDocument/2006/relationships/image" Target="../media/image655.png"/><Relationship Id="rId80" Type="http://schemas.openxmlformats.org/officeDocument/2006/relationships/customXml" Target="../ink/ink640.xml"/><Relationship Id="rId155" Type="http://schemas.openxmlformats.org/officeDocument/2006/relationships/image" Target="../media/image464.png"/><Relationship Id="rId176" Type="http://schemas.openxmlformats.org/officeDocument/2006/relationships/image" Target="../media/image596.png"/><Relationship Id="rId197" Type="http://schemas.openxmlformats.org/officeDocument/2006/relationships/customXml" Target="../ink/ink689.xml"/><Relationship Id="rId341" Type="http://schemas.openxmlformats.org/officeDocument/2006/relationships/customXml" Target="../ink/ink761.xml"/><Relationship Id="rId362" Type="http://schemas.openxmlformats.org/officeDocument/2006/relationships/image" Target="../media/image676.png"/><Relationship Id="rId383" Type="http://schemas.openxmlformats.org/officeDocument/2006/relationships/customXml" Target="../ink/ink782.xml"/><Relationship Id="rId201" Type="http://schemas.openxmlformats.org/officeDocument/2006/relationships/customXml" Target="../ink/ink691.xml"/><Relationship Id="rId222" Type="http://schemas.openxmlformats.org/officeDocument/2006/relationships/image" Target="../media/image606.png"/><Relationship Id="rId243" Type="http://schemas.openxmlformats.org/officeDocument/2006/relationships/customXml" Target="../ink/ink712.xml"/><Relationship Id="rId264" Type="http://schemas.openxmlformats.org/officeDocument/2006/relationships/image" Target="../media/image627.png"/><Relationship Id="rId285" Type="http://schemas.openxmlformats.org/officeDocument/2006/relationships/customXml" Target="../ink/ink733.xml"/><Relationship Id="rId59" Type="http://schemas.openxmlformats.org/officeDocument/2006/relationships/image" Target="../media/image583.png"/><Relationship Id="rId124" Type="http://schemas.openxmlformats.org/officeDocument/2006/relationships/customXml" Target="../ink/ink652.xml"/><Relationship Id="rId310" Type="http://schemas.openxmlformats.org/officeDocument/2006/relationships/image" Target="../media/image650.png"/><Relationship Id="rId70" Type="http://schemas.openxmlformats.org/officeDocument/2006/relationships/customXml" Target="../ink/ink635.xml"/><Relationship Id="rId145" Type="http://schemas.openxmlformats.org/officeDocument/2006/relationships/image" Target="../media/image459.png"/><Relationship Id="rId166" Type="http://schemas.openxmlformats.org/officeDocument/2006/relationships/image" Target="../media/image595.png"/><Relationship Id="rId187" Type="http://schemas.openxmlformats.org/officeDocument/2006/relationships/customXml" Target="../ink/ink684.xml"/><Relationship Id="rId331" Type="http://schemas.openxmlformats.org/officeDocument/2006/relationships/customXml" Target="../ink/ink756.xml"/><Relationship Id="rId352" Type="http://schemas.openxmlformats.org/officeDocument/2006/relationships/image" Target="../media/image671.png"/><Relationship Id="rId373" Type="http://schemas.openxmlformats.org/officeDocument/2006/relationships/customXml" Target="../ink/ink777.xml"/><Relationship Id="rId394" Type="http://schemas.openxmlformats.org/officeDocument/2006/relationships/image" Target="../media/image692.png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601.png"/><Relationship Id="rId233" Type="http://schemas.openxmlformats.org/officeDocument/2006/relationships/customXml" Target="../ink/ink707.xml"/><Relationship Id="rId254" Type="http://schemas.openxmlformats.org/officeDocument/2006/relationships/image" Target="../media/image622.png"/><Relationship Id="rId49" Type="http://schemas.openxmlformats.org/officeDocument/2006/relationships/image" Target="../media/image411.png"/><Relationship Id="rId114" Type="http://schemas.openxmlformats.org/officeDocument/2006/relationships/customXml" Target="../ink/ink647.xml"/><Relationship Id="rId275" Type="http://schemas.openxmlformats.org/officeDocument/2006/relationships/customXml" Target="../ink/ink728.xml"/><Relationship Id="rId296" Type="http://schemas.openxmlformats.org/officeDocument/2006/relationships/image" Target="../media/image643.png"/><Relationship Id="rId300" Type="http://schemas.openxmlformats.org/officeDocument/2006/relationships/image" Target="../media/image645.png"/><Relationship Id="rId60" Type="http://schemas.openxmlformats.org/officeDocument/2006/relationships/customXml" Target="../ink/ink630.xml"/><Relationship Id="rId81" Type="http://schemas.openxmlformats.org/officeDocument/2006/relationships/image" Target="../media/image592.png"/><Relationship Id="rId135" Type="http://schemas.openxmlformats.org/officeDocument/2006/relationships/image" Target="../media/image527.png"/><Relationship Id="rId156" Type="http://schemas.openxmlformats.org/officeDocument/2006/relationships/customXml" Target="../ink/ink668.xml"/><Relationship Id="rId177" Type="http://schemas.openxmlformats.org/officeDocument/2006/relationships/customXml" Target="../ink/ink679.xml"/><Relationship Id="rId198" Type="http://schemas.openxmlformats.org/officeDocument/2006/relationships/image" Target="../media/image485.png"/><Relationship Id="rId321" Type="http://schemas.openxmlformats.org/officeDocument/2006/relationships/customXml" Target="../ink/ink751.xml"/><Relationship Id="rId342" Type="http://schemas.openxmlformats.org/officeDocument/2006/relationships/image" Target="../media/image666.png"/><Relationship Id="rId363" Type="http://schemas.openxmlformats.org/officeDocument/2006/relationships/customXml" Target="../ink/ink772.xml"/><Relationship Id="rId384" Type="http://schemas.openxmlformats.org/officeDocument/2006/relationships/image" Target="../media/image687.png"/><Relationship Id="rId202" Type="http://schemas.openxmlformats.org/officeDocument/2006/relationships/image" Target="../media/image487.png"/><Relationship Id="rId223" Type="http://schemas.openxmlformats.org/officeDocument/2006/relationships/customXml" Target="../ink/ink702.xml"/><Relationship Id="rId244" Type="http://schemas.openxmlformats.org/officeDocument/2006/relationships/image" Target="../media/image617.png"/><Relationship Id="rId265" Type="http://schemas.openxmlformats.org/officeDocument/2006/relationships/customXml" Target="../ink/ink723.xml"/><Relationship Id="rId286" Type="http://schemas.openxmlformats.org/officeDocument/2006/relationships/image" Target="../media/image638.png"/><Relationship Id="rId50" Type="http://schemas.openxmlformats.org/officeDocument/2006/relationships/customXml" Target="../ink/ink625.xml"/><Relationship Id="rId125" Type="http://schemas.openxmlformats.org/officeDocument/2006/relationships/image" Target="../media/image524.png"/><Relationship Id="rId146" Type="http://schemas.openxmlformats.org/officeDocument/2006/relationships/customXml" Target="../ink/ink663.xml"/><Relationship Id="rId167" Type="http://schemas.openxmlformats.org/officeDocument/2006/relationships/customXml" Target="../ink/ink674.xml"/><Relationship Id="rId188" Type="http://schemas.openxmlformats.org/officeDocument/2006/relationships/image" Target="../media/image480.png"/><Relationship Id="rId311" Type="http://schemas.openxmlformats.org/officeDocument/2006/relationships/customXml" Target="../ink/ink746.xml"/><Relationship Id="rId332" Type="http://schemas.openxmlformats.org/officeDocument/2006/relationships/image" Target="../media/image661.png"/><Relationship Id="rId353" Type="http://schemas.openxmlformats.org/officeDocument/2006/relationships/customXml" Target="../ink/ink767.xml"/><Relationship Id="rId374" Type="http://schemas.openxmlformats.org/officeDocument/2006/relationships/image" Target="../media/image682.png"/><Relationship Id="rId395" Type="http://schemas.openxmlformats.org/officeDocument/2006/relationships/customXml" Target="../ink/ink788.xml"/><Relationship Id="rId71" Type="http://schemas.openxmlformats.org/officeDocument/2006/relationships/image" Target="../media/image587.png"/><Relationship Id="rId213" Type="http://schemas.openxmlformats.org/officeDocument/2006/relationships/customXml" Target="../ink/ink697.xml"/><Relationship Id="rId234" Type="http://schemas.openxmlformats.org/officeDocument/2006/relationships/image" Target="../media/image612.png"/><Relationship Id="rId2" Type="http://schemas.openxmlformats.org/officeDocument/2006/relationships/customXml" Target="../ink/ink623.xml"/><Relationship Id="rId255" Type="http://schemas.openxmlformats.org/officeDocument/2006/relationships/customXml" Target="../ink/ink718.xml"/><Relationship Id="rId276" Type="http://schemas.openxmlformats.org/officeDocument/2006/relationships/image" Target="../media/image633.png"/><Relationship Id="rId297" Type="http://schemas.openxmlformats.org/officeDocument/2006/relationships/customXml" Target="../ink/ink739.xml"/><Relationship Id="rId115" Type="http://schemas.openxmlformats.org/officeDocument/2006/relationships/image" Target="../media/image519.png"/><Relationship Id="rId136" Type="http://schemas.openxmlformats.org/officeDocument/2006/relationships/customXml" Target="../ink/ink658.xml"/><Relationship Id="rId157" Type="http://schemas.openxmlformats.org/officeDocument/2006/relationships/image" Target="../media/image465.png"/><Relationship Id="rId178" Type="http://schemas.openxmlformats.org/officeDocument/2006/relationships/image" Target="../media/image597.png"/><Relationship Id="rId301" Type="http://schemas.openxmlformats.org/officeDocument/2006/relationships/customXml" Target="../ink/ink741.xml"/><Relationship Id="rId322" Type="http://schemas.openxmlformats.org/officeDocument/2006/relationships/image" Target="../media/image656.png"/><Relationship Id="rId343" Type="http://schemas.openxmlformats.org/officeDocument/2006/relationships/customXml" Target="../ink/ink762.xml"/><Relationship Id="rId364" Type="http://schemas.openxmlformats.org/officeDocument/2006/relationships/image" Target="../media/image677.png"/><Relationship Id="rId61" Type="http://schemas.openxmlformats.org/officeDocument/2006/relationships/image" Target="../media/image584.png"/><Relationship Id="rId82" Type="http://schemas.openxmlformats.org/officeDocument/2006/relationships/customXml" Target="../ink/ink641.xml"/><Relationship Id="rId199" Type="http://schemas.openxmlformats.org/officeDocument/2006/relationships/customXml" Target="../ink/ink690.xml"/><Relationship Id="rId203" Type="http://schemas.openxmlformats.org/officeDocument/2006/relationships/customXml" Target="../ink/ink692.xml"/><Relationship Id="rId385" Type="http://schemas.openxmlformats.org/officeDocument/2006/relationships/customXml" Target="../ink/ink783.xml"/><Relationship Id="rId224" Type="http://schemas.openxmlformats.org/officeDocument/2006/relationships/image" Target="../media/image607.png"/><Relationship Id="rId245" Type="http://schemas.openxmlformats.org/officeDocument/2006/relationships/customXml" Target="../ink/ink713.xml"/><Relationship Id="rId266" Type="http://schemas.openxmlformats.org/officeDocument/2006/relationships/image" Target="../media/image628.png"/><Relationship Id="rId287" Type="http://schemas.openxmlformats.org/officeDocument/2006/relationships/customXml" Target="../ink/ink734.xml"/><Relationship Id="rId105" Type="http://schemas.openxmlformats.org/officeDocument/2006/relationships/image" Target="../media/image439.png"/><Relationship Id="rId126" Type="http://schemas.openxmlformats.org/officeDocument/2006/relationships/customXml" Target="../ink/ink653.xml"/><Relationship Id="rId147" Type="http://schemas.openxmlformats.org/officeDocument/2006/relationships/image" Target="../media/image460.png"/><Relationship Id="rId168" Type="http://schemas.openxmlformats.org/officeDocument/2006/relationships/image" Target="../media/image470.png"/><Relationship Id="rId312" Type="http://schemas.openxmlformats.org/officeDocument/2006/relationships/image" Target="../media/image651.png"/><Relationship Id="rId333" Type="http://schemas.openxmlformats.org/officeDocument/2006/relationships/customXml" Target="../ink/ink757.xml"/><Relationship Id="rId354" Type="http://schemas.openxmlformats.org/officeDocument/2006/relationships/image" Target="../media/image672.png"/><Relationship Id="rId51" Type="http://schemas.openxmlformats.org/officeDocument/2006/relationships/image" Target="../media/image412.png"/><Relationship Id="rId72" Type="http://schemas.openxmlformats.org/officeDocument/2006/relationships/customXml" Target="../ink/ink636.xml"/><Relationship Id="rId189" Type="http://schemas.openxmlformats.org/officeDocument/2006/relationships/customXml" Target="../ink/ink685.xml"/><Relationship Id="rId375" Type="http://schemas.openxmlformats.org/officeDocument/2006/relationships/customXml" Target="../ink/ink778.xml"/><Relationship Id="rId396" Type="http://schemas.openxmlformats.org/officeDocument/2006/relationships/image" Target="../media/image693.png"/><Relationship Id="rId214" Type="http://schemas.openxmlformats.org/officeDocument/2006/relationships/image" Target="../media/image602.png"/><Relationship Id="rId235" Type="http://schemas.openxmlformats.org/officeDocument/2006/relationships/customXml" Target="../ink/ink708.xml"/><Relationship Id="rId256" Type="http://schemas.openxmlformats.org/officeDocument/2006/relationships/image" Target="../media/image623.png"/><Relationship Id="rId277" Type="http://schemas.openxmlformats.org/officeDocument/2006/relationships/customXml" Target="../ink/ink729.xml"/><Relationship Id="rId298" Type="http://schemas.openxmlformats.org/officeDocument/2006/relationships/image" Target="../media/image644.png"/><Relationship Id="rId400" Type="http://schemas.openxmlformats.org/officeDocument/2006/relationships/image" Target="../media/image695.png"/><Relationship Id="rId116" Type="http://schemas.openxmlformats.org/officeDocument/2006/relationships/customXml" Target="../ink/ink648.xml"/><Relationship Id="rId137" Type="http://schemas.openxmlformats.org/officeDocument/2006/relationships/image" Target="../media/image593.png"/><Relationship Id="rId158" Type="http://schemas.openxmlformats.org/officeDocument/2006/relationships/customXml" Target="../ink/ink669.xml"/><Relationship Id="rId302" Type="http://schemas.openxmlformats.org/officeDocument/2006/relationships/image" Target="../media/image646.png"/><Relationship Id="rId323" Type="http://schemas.openxmlformats.org/officeDocument/2006/relationships/customXml" Target="../ink/ink752.xml"/><Relationship Id="rId344" Type="http://schemas.openxmlformats.org/officeDocument/2006/relationships/image" Target="../media/image667.png"/><Relationship Id="rId62" Type="http://schemas.openxmlformats.org/officeDocument/2006/relationships/customXml" Target="../ink/ink631.xml"/><Relationship Id="rId83" Type="http://schemas.openxmlformats.org/officeDocument/2006/relationships/image" Target="../media/image517.png"/><Relationship Id="rId179" Type="http://schemas.openxmlformats.org/officeDocument/2006/relationships/customXml" Target="../ink/ink680.xml"/><Relationship Id="rId365" Type="http://schemas.openxmlformats.org/officeDocument/2006/relationships/customXml" Target="../ink/ink773.xml"/><Relationship Id="rId386" Type="http://schemas.openxmlformats.org/officeDocument/2006/relationships/image" Target="../media/image688.png"/><Relationship Id="rId190" Type="http://schemas.openxmlformats.org/officeDocument/2006/relationships/image" Target="../media/image481.png"/><Relationship Id="rId204" Type="http://schemas.openxmlformats.org/officeDocument/2006/relationships/image" Target="../media/image488.png"/><Relationship Id="rId225" Type="http://schemas.openxmlformats.org/officeDocument/2006/relationships/customXml" Target="../ink/ink703.xml"/><Relationship Id="rId246" Type="http://schemas.openxmlformats.org/officeDocument/2006/relationships/image" Target="../media/image618.png"/><Relationship Id="rId267" Type="http://schemas.openxmlformats.org/officeDocument/2006/relationships/customXml" Target="../ink/ink724.xml"/><Relationship Id="rId288" Type="http://schemas.openxmlformats.org/officeDocument/2006/relationships/image" Target="../media/image639.png"/><Relationship Id="rId106" Type="http://schemas.openxmlformats.org/officeDocument/2006/relationships/customXml" Target="../ink/ink643.xml"/><Relationship Id="rId127" Type="http://schemas.openxmlformats.org/officeDocument/2006/relationships/image" Target="../media/image525.png"/><Relationship Id="rId313" Type="http://schemas.openxmlformats.org/officeDocument/2006/relationships/customXml" Target="../ink/ink747.xml"/><Relationship Id="rId52" Type="http://schemas.openxmlformats.org/officeDocument/2006/relationships/customXml" Target="../ink/ink626.xml"/><Relationship Id="rId73" Type="http://schemas.openxmlformats.org/officeDocument/2006/relationships/image" Target="../media/image588.png"/><Relationship Id="rId148" Type="http://schemas.openxmlformats.org/officeDocument/2006/relationships/customXml" Target="../ink/ink664.xml"/><Relationship Id="rId169" Type="http://schemas.openxmlformats.org/officeDocument/2006/relationships/customXml" Target="../ink/ink675.xml"/><Relationship Id="rId334" Type="http://schemas.openxmlformats.org/officeDocument/2006/relationships/image" Target="../media/image662.png"/><Relationship Id="rId355" Type="http://schemas.openxmlformats.org/officeDocument/2006/relationships/customXml" Target="../ink/ink768.xml"/><Relationship Id="rId376" Type="http://schemas.openxmlformats.org/officeDocument/2006/relationships/image" Target="../media/image683.png"/><Relationship Id="rId397" Type="http://schemas.openxmlformats.org/officeDocument/2006/relationships/customXml" Target="../ink/ink789.xml"/><Relationship Id="rId180" Type="http://schemas.openxmlformats.org/officeDocument/2006/relationships/image" Target="../media/image537.png"/><Relationship Id="rId215" Type="http://schemas.openxmlformats.org/officeDocument/2006/relationships/customXml" Target="../ink/ink698.xml"/><Relationship Id="rId236" Type="http://schemas.openxmlformats.org/officeDocument/2006/relationships/image" Target="../media/image613.png"/><Relationship Id="rId257" Type="http://schemas.openxmlformats.org/officeDocument/2006/relationships/customXml" Target="../ink/ink719.xml"/><Relationship Id="rId278" Type="http://schemas.openxmlformats.org/officeDocument/2006/relationships/image" Target="../media/image634.png"/><Relationship Id="rId401" Type="http://schemas.openxmlformats.org/officeDocument/2006/relationships/customXml" Target="../ink/ink791.xml"/><Relationship Id="rId303" Type="http://schemas.openxmlformats.org/officeDocument/2006/relationships/customXml" Target="../ink/ink742.xml"/><Relationship Id="rId84" Type="http://schemas.openxmlformats.org/officeDocument/2006/relationships/customXml" Target="../ink/ink642.xml"/><Relationship Id="rId138" Type="http://schemas.openxmlformats.org/officeDocument/2006/relationships/customXml" Target="../ink/ink659.xml"/><Relationship Id="rId345" Type="http://schemas.openxmlformats.org/officeDocument/2006/relationships/customXml" Target="../ink/ink763.xml"/><Relationship Id="rId387" Type="http://schemas.openxmlformats.org/officeDocument/2006/relationships/customXml" Target="../ink/ink784.xml"/><Relationship Id="rId191" Type="http://schemas.openxmlformats.org/officeDocument/2006/relationships/customXml" Target="../ink/ink686.xml"/><Relationship Id="rId205" Type="http://schemas.openxmlformats.org/officeDocument/2006/relationships/customXml" Target="../ink/ink693.xml"/><Relationship Id="rId247" Type="http://schemas.openxmlformats.org/officeDocument/2006/relationships/customXml" Target="../ink/ink714.xml"/><Relationship Id="rId107" Type="http://schemas.openxmlformats.org/officeDocument/2006/relationships/image" Target="../media/image440.png"/><Relationship Id="rId289" Type="http://schemas.openxmlformats.org/officeDocument/2006/relationships/customXml" Target="../ink/ink735.xml"/><Relationship Id="rId53" Type="http://schemas.openxmlformats.org/officeDocument/2006/relationships/image" Target="../media/image413.png"/><Relationship Id="rId149" Type="http://schemas.openxmlformats.org/officeDocument/2006/relationships/image" Target="../media/image461.png"/><Relationship Id="rId314" Type="http://schemas.openxmlformats.org/officeDocument/2006/relationships/image" Target="../media/image652.png"/><Relationship Id="rId356" Type="http://schemas.openxmlformats.org/officeDocument/2006/relationships/image" Target="../media/image673.png"/><Relationship Id="rId398" Type="http://schemas.openxmlformats.org/officeDocument/2006/relationships/image" Target="../media/image694.png"/><Relationship Id="rId160" Type="http://schemas.openxmlformats.org/officeDocument/2006/relationships/customXml" Target="../ink/ink670.xml"/><Relationship Id="rId216" Type="http://schemas.openxmlformats.org/officeDocument/2006/relationships/image" Target="../media/image603.png"/><Relationship Id="rId258" Type="http://schemas.openxmlformats.org/officeDocument/2006/relationships/image" Target="../media/image624.png"/><Relationship Id="rId64" Type="http://schemas.openxmlformats.org/officeDocument/2006/relationships/customXml" Target="../ink/ink632.xml"/><Relationship Id="rId118" Type="http://schemas.openxmlformats.org/officeDocument/2006/relationships/customXml" Target="../ink/ink649.xml"/><Relationship Id="rId325" Type="http://schemas.openxmlformats.org/officeDocument/2006/relationships/customXml" Target="../ink/ink753.xml"/><Relationship Id="rId367" Type="http://schemas.openxmlformats.org/officeDocument/2006/relationships/customXml" Target="../ink/ink774.xml"/><Relationship Id="rId171" Type="http://schemas.openxmlformats.org/officeDocument/2006/relationships/customXml" Target="../ink/ink676.xml"/><Relationship Id="rId227" Type="http://schemas.openxmlformats.org/officeDocument/2006/relationships/customXml" Target="../ink/ink704.xml"/><Relationship Id="rId269" Type="http://schemas.openxmlformats.org/officeDocument/2006/relationships/customXml" Target="../ink/ink725.xml"/><Relationship Id="rId129" Type="http://schemas.openxmlformats.org/officeDocument/2006/relationships/image" Target="../media/image451.png"/><Relationship Id="rId280" Type="http://schemas.openxmlformats.org/officeDocument/2006/relationships/image" Target="../media/image635.png"/><Relationship Id="rId336" Type="http://schemas.openxmlformats.org/officeDocument/2006/relationships/image" Target="../media/image663.png"/><Relationship Id="rId75" Type="http://schemas.openxmlformats.org/officeDocument/2006/relationships/image" Target="../media/image589.png"/><Relationship Id="rId140" Type="http://schemas.openxmlformats.org/officeDocument/2006/relationships/customXml" Target="../ink/ink660.xml"/><Relationship Id="rId182" Type="http://schemas.openxmlformats.org/officeDocument/2006/relationships/image" Target="../media/image598.png"/><Relationship Id="rId378" Type="http://schemas.openxmlformats.org/officeDocument/2006/relationships/image" Target="../media/image684.png"/><Relationship Id="rId238" Type="http://schemas.openxmlformats.org/officeDocument/2006/relationships/image" Target="../media/image614.png"/><Relationship Id="rId291" Type="http://schemas.openxmlformats.org/officeDocument/2006/relationships/customXml" Target="../ink/ink736.xml"/><Relationship Id="rId305" Type="http://schemas.openxmlformats.org/officeDocument/2006/relationships/customXml" Target="../ink/ink743.xml"/><Relationship Id="rId347" Type="http://schemas.openxmlformats.org/officeDocument/2006/relationships/customXml" Target="../ink/ink764.xml"/><Relationship Id="rId151" Type="http://schemas.openxmlformats.org/officeDocument/2006/relationships/image" Target="../media/image462.png"/><Relationship Id="rId389" Type="http://schemas.openxmlformats.org/officeDocument/2006/relationships/customXml" Target="../ink/ink785.xml"/><Relationship Id="rId193" Type="http://schemas.openxmlformats.org/officeDocument/2006/relationships/customXml" Target="../ink/ink687.xml"/><Relationship Id="rId207" Type="http://schemas.openxmlformats.org/officeDocument/2006/relationships/customXml" Target="../ink/ink694.xml"/><Relationship Id="rId249" Type="http://schemas.openxmlformats.org/officeDocument/2006/relationships/customXml" Target="../ink/ink715.xml"/><Relationship Id="rId109" Type="http://schemas.openxmlformats.org/officeDocument/2006/relationships/image" Target="../media/image441.png"/><Relationship Id="rId260" Type="http://schemas.openxmlformats.org/officeDocument/2006/relationships/image" Target="../media/image625.png"/><Relationship Id="rId316" Type="http://schemas.openxmlformats.org/officeDocument/2006/relationships/image" Target="../media/image653.png"/><Relationship Id="rId55" Type="http://schemas.openxmlformats.org/officeDocument/2006/relationships/image" Target="../media/image414.png"/><Relationship Id="rId120" Type="http://schemas.openxmlformats.org/officeDocument/2006/relationships/customXml" Target="../ink/ink650.xml"/><Relationship Id="rId358" Type="http://schemas.openxmlformats.org/officeDocument/2006/relationships/image" Target="../media/image674.png"/><Relationship Id="rId162" Type="http://schemas.openxmlformats.org/officeDocument/2006/relationships/image" Target="../media/image467.png"/><Relationship Id="rId218" Type="http://schemas.openxmlformats.org/officeDocument/2006/relationships/image" Target="../media/image604.png"/><Relationship Id="rId271" Type="http://schemas.openxmlformats.org/officeDocument/2006/relationships/customXml" Target="../ink/ink726.xml"/><Relationship Id="rId66" Type="http://schemas.openxmlformats.org/officeDocument/2006/relationships/customXml" Target="../ink/ink633.xml"/><Relationship Id="rId131" Type="http://schemas.openxmlformats.org/officeDocument/2006/relationships/image" Target="../media/image452.png"/><Relationship Id="rId327" Type="http://schemas.openxmlformats.org/officeDocument/2006/relationships/customXml" Target="../ink/ink754.xml"/><Relationship Id="rId369" Type="http://schemas.openxmlformats.org/officeDocument/2006/relationships/customXml" Target="../ink/ink77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thbang.net/101#gsc.tab=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customXml" Target="../ink/ink24.xml"/><Relationship Id="rId50" Type="http://schemas.openxmlformats.org/officeDocument/2006/relationships/image" Target="../media/image24.png"/><Relationship Id="rId55" Type="http://schemas.openxmlformats.org/officeDocument/2006/relationships/customXml" Target="../ink/ink28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customXml" Target="../ink/ink27.xml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image" Target="../media/image2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image" Target="../media/image23.png"/><Relationship Id="rId56" Type="http://schemas.openxmlformats.org/officeDocument/2006/relationships/image" Target="../media/image27.png"/><Relationship Id="rId8" Type="http://schemas.openxmlformats.org/officeDocument/2006/relationships/customXml" Target="../ink/ink4.xml"/><Relationship Id="rId51" Type="http://schemas.openxmlformats.org/officeDocument/2006/relationships/customXml" Target="../ink/ink26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customXml" Target="../ink/ink25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customXml" Target="../ink/ink37.xml"/><Relationship Id="rId26" Type="http://schemas.openxmlformats.org/officeDocument/2006/relationships/customXml" Target="../ink/ink41.xm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customXml" Target="../ink/ink34.xm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33" Type="http://schemas.openxmlformats.org/officeDocument/2006/relationships/image" Target="../media/image43.png"/><Relationship Id="rId2" Type="http://schemas.openxmlformats.org/officeDocument/2006/relationships/customXml" Target="../ink/ink29.xml"/><Relationship Id="rId16" Type="http://schemas.openxmlformats.org/officeDocument/2006/relationships/customXml" Target="../ink/ink36.xml"/><Relationship Id="rId20" Type="http://schemas.openxmlformats.org/officeDocument/2006/relationships/customXml" Target="../ink/ink38.xml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1.xml"/><Relationship Id="rId11" Type="http://schemas.openxmlformats.org/officeDocument/2006/relationships/image" Target="../media/image32.png"/><Relationship Id="rId24" Type="http://schemas.openxmlformats.org/officeDocument/2006/relationships/customXml" Target="../ink/ink40.xml"/><Relationship Id="rId32" Type="http://schemas.openxmlformats.org/officeDocument/2006/relationships/customXml" Target="../ink/ink44.xml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28" Type="http://schemas.openxmlformats.org/officeDocument/2006/relationships/customXml" Target="../ink/ink42.xml"/><Relationship Id="rId10" Type="http://schemas.openxmlformats.org/officeDocument/2006/relationships/customXml" Target="../ink/ink33.xml"/><Relationship Id="rId19" Type="http://schemas.openxmlformats.org/officeDocument/2006/relationships/image" Target="../media/image36.png"/><Relationship Id="rId31" Type="http://schemas.openxmlformats.org/officeDocument/2006/relationships/image" Target="../media/image42.png"/><Relationship Id="rId4" Type="http://schemas.openxmlformats.org/officeDocument/2006/relationships/customXml" Target="../ink/ink30.xml"/><Relationship Id="rId9" Type="http://schemas.openxmlformats.org/officeDocument/2006/relationships/image" Target="../media/image31.png"/><Relationship Id="rId14" Type="http://schemas.openxmlformats.org/officeDocument/2006/relationships/customXml" Target="../ink/ink35.xml"/><Relationship Id="rId22" Type="http://schemas.openxmlformats.org/officeDocument/2006/relationships/customXml" Target="../ink/ink39.xml"/><Relationship Id="rId27" Type="http://schemas.openxmlformats.org/officeDocument/2006/relationships/image" Target="../media/image40.png"/><Relationship Id="rId30" Type="http://schemas.openxmlformats.org/officeDocument/2006/relationships/customXml" Target="../ink/ink43.xml"/><Relationship Id="rId8" Type="http://schemas.openxmlformats.org/officeDocument/2006/relationships/customXml" Target="../ink/ink3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7.xml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0" Type="http://schemas.openxmlformats.org/officeDocument/2006/relationships/customXml" Target="../ink/ink49.xml"/><Relationship Id="rId4" Type="http://schemas.openxmlformats.org/officeDocument/2006/relationships/customXml" Target="../ink/ink46.xml"/><Relationship Id="rId9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2.xml"/><Relationship Id="rId21" Type="http://schemas.openxmlformats.org/officeDocument/2006/relationships/image" Target="../media/image58.png"/><Relationship Id="rId42" Type="http://schemas.openxmlformats.org/officeDocument/2006/relationships/customXml" Target="../ink/ink70.xml"/><Relationship Id="rId47" Type="http://schemas.openxmlformats.org/officeDocument/2006/relationships/image" Target="../media/image71.png"/><Relationship Id="rId63" Type="http://schemas.openxmlformats.org/officeDocument/2006/relationships/image" Target="../media/image79.png"/><Relationship Id="rId68" Type="http://schemas.openxmlformats.org/officeDocument/2006/relationships/customXml" Target="../ink/ink83.xml"/><Relationship Id="rId84" Type="http://schemas.openxmlformats.org/officeDocument/2006/relationships/customXml" Target="../ink/ink91.xml"/><Relationship Id="rId89" Type="http://schemas.openxmlformats.org/officeDocument/2006/relationships/image" Target="../media/image92.png"/><Relationship Id="rId16" Type="http://schemas.openxmlformats.org/officeDocument/2006/relationships/customXml" Target="../ink/ink57.xml"/><Relationship Id="rId11" Type="http://schemas.openxmlformats.org/officeDocument/2006/relationships/image" Target="../media/image53.png"/><Relationship Id="rId32" Type="http://schemas.openxmlformats.org/officeDocument/2006/relationships/customXml" Target="../ink/ink65.xml"/><Relationship Id="rId37" Type="http://schemas.openxmlformats.org/officeDocument/2006/relationships/image" Target="../media/image66.png"/><Relationship Id="rId53" Type="http://schemas.openxmlformats.org/officeDocument/2006/relationships/image" Target="../media/image74.png"/><Relationship Id="rId58" Type="http://schemas.openxmlformats.org/officeDocument/2006/relationships/customXml" Target="../ink/ink78.xml"/><Relationship Id="rId74" Type="http://schemas.openxmlformats.org/officeDocument/2006/relationships/customXml" Target="../ink/ink86.xml"/><Relationship Id="rId79" Type="http://schemas.openxmlformats.org/officeDocument/2006/relationships/image" Target="../media/image87.png"/><Relationship Id="rId5" Type="http://schemas.openxmlformats.org/officeDocument/2006/relationships/image" Target="../media/image50.png"/><Relationship Id="rId14" Type="http://schemas.openxmlformats.org/officeDocument/2006/relationships/customXml" Target="../ink/ink56.xml"/><Relationship Id="rId22" Type="http://schemas.openxmlformats.org/officeDocument/2006/relationships/customXml" Target="../ink/ink60.xml"/><Relationship Id="rId27" Type="http://schemas.openxmlformats.org/officeDocument/2006/relationships/image" Target="../media/image61.png"/><Relationship Id="rId30" Type="http://schemas.openxmlformats.org/officeDocument/2006/relationships/customXml" Target="../ink/ink64.xml"/><Relationship Id="rId35" Type="http://schemas.openxmlformats.org/officeDocument/2006/relationships/image" Target="../media/image65.png"/><Relationship Id="rId43" Type="http://schemas.openxmlformats.org/officeDocument/2006/relationships/image" Target="../media/image69.png"/><Relationship Id="rId48" Type="http://schemas.openxmlformats.org/officeDocument/2006/relationships/customXml" Target="../ink/ink73.xml"/><Relationship Id="rId56" Type="http://schemas.openxmlformats.org/officeDocument/2006/relationships/customXml" Target="../ink/ink77.xml"/><Relationship Id="rId64" Type="http://schemas.openxmlformats.org/officeDocument/2006/relationships/customXml" Target="../ink/ink81.xml"/><Relationship Id="rId69" Type="http://schemas.openxmlformats.org/officeDocument/2006/relationships/image" Target="../media/image82.png"/><Relationship Id="rId77" Type="http://schemas.openxmlformats.org/officeDocument/2006/relationships/image" Target="../media/image86.png"/><Relationship Id="rId8" Type="http://schemas.openxmlformats.org/officeDocument/2006/relationships/customXml" Target="../ink/ink53.xml"/><Relationship Id="rId51" Type="http://schemas.openxmlformats.org/officeDocument/2006/relationships/image" Target="../media/image73.png"/><Relationship Id="rId72" Type="http://schemas.openxmlformats.org/officeDocument/2006/relationships/customXml" Target="../ink/ink85.xml"/><Relationship Id="rId80" Type="http://schemas.openxmlformats.org/officeDocument/2006/relationships/customXml" Target="../ink/ink89.xml"/><Relationship Id="rId85" Type="http://schemas.openxmlformats.org/officeDocument/2006/relationships/image" Target="../media/image90.png"/><Relationship Id="rId3" Type="http://schemas.openxmlformats.org/officeDocument/2006/relationships/image" Target="../media/image49.png"/><Relationship Id="rId12" Type="http://schemas.openxmlformats.org/officeDocument/2006/relationships/customXml" Target="../ink/ink55.xml"/><Relationship Id="rId17" Type="http://schemas.openxmlformats.org/officeDocument/2006/relationships/image" Target="../media/image56.png"/><Relationship Id="rId25" Type="http://schemas.openxmlformats.org/officeDocument/2006/relationships/image" Target="../media/image60.png"/><Relationship Id="rId33" Type="http://schemas.openxmlformats.org/officeDocument/2006/relationships/image" Target="../media/image64.png"/><Relationship Id="rId38" Type="http://schemas.openxmlformats.org/officeDocument/2006/relationships/customXml" Target="../ink/ink68.xml"/><Relationship Id="rId46" Type="http://schemas.openxmlformats.org/officeDocument/2006/relationships/customXml" Target="../ink/ink72.xml"/><Relationship Id="rId59" Type="http://schemas.openxmlformats.org/officeDocument/2006/relationships/image" Target="../media/image77.png"/><Relationship Id="rId67" Type="http://schemas.openxmlformats.org/officeDocument/2006/relationships/image" Target="../media/image81.png"/><Relationship Id="rId20" Type="http://schemas.openxmlformats.org/officeDocument/2006/relationships/customXml" Target="../ink/ink59.xml"/><Relationship Id="rId41" Type="http://schemas.openxmlformats.org/officeDocument/2006/relationships/image" Target="../media/image68.png"/><Relationship Id="rId54" Type="http://schemas.openxmlformats.org/officeDocument/2006/relationships/customXml" Target="../ink/ink76.xml"/><Relationship Id="rId62" Type="http://schemas.openxmlformats.org/officeDocument/2006/relationships/customXml" Target="../ink/ink80.xml"/><Relationship Id="rId70" Type="http://schemas.openxmlformats.org/officeDocument/2006/relationships/customXml" Target="../ink/ink84.xml"/><Relationship Id="rId75" Type="http://schemas.openxmlformats.org/officeDocument/2006/relationships/image" Target="../media/image85.png"/><Relationship Id="rId83" Type="http://schemas.openxmlformats.org/officeDocument/2006/relationships/image" Target="../media/image89.png"/><Relationship Id="rId88" Type="http://schemas.openxmlformats.org/officeDocument/2006/relationships/customXml" Target="../ink/ink9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2.xml"/><Relationship Id="rId15" Type="http://schemas.openxmlformats.org/officeDocument/2006/relationships/image" Target="../media/image55.png"/><Relationship Id="rId23" Type="http://schemas.openxmlformats.org/officeDocument/2006/relationships/image" Target="../media/image59.png"/><Relationship Id="rId28" Type="http://schemas.openxmlformats.org/officeDocument/2006/relationships/customXml" Target="../ink/ink63.xml"/><Relationship Id="rId36" Type="http://schemas.openxmlformats.org/officeDocument/2006/relationships/customXml" Target="../ink/ink67.xml"/><Relationship Id="rId49" Type="http://schemas.openxmlformats.org/officeDocument/2006/relationships/image" Target="../media/image72.png"/><Relationship Id="rId57" Type="http://schemas.openxmlformats.org/officeDocument/2006/relationships/image" Target="../media/image76.png"/><Relationship Id="rId10" Type="http://schemas.openxmlformats.org/officeDocument/2006/relationships/customXml" Target="../ink/ink54.xml"/><Relationship Id="rId31" Type="http://schemas.openxmlformats.org/officeDocument/2006/relationships/image" Target="../media/image63.png"/><Relationship Id="rId44" Type="http://schemas.openxmlformats.org/officeDocument/2006/relationships/customXml" Target="../ink/ink71.xml"/><Relationship Id="rId52" Type="http://schemas.openxmlformats.org/officeDocument/2006/relationships/customXml" Target="../ink/ink75.xml"/><Relationship Id="rId60" Type="http://schemas.openxmlformats.org/officeDocument/2006/relationships/customXml" Target="../ink/ink79.xml"/><Relationship Id="rId65" Type="http://schemas.openxmlformats.org/officeDocument/2006/relationships/image" Target="../media/image80.png"/><Relationship Id="rId73" Type="http://schemas.openxmlformats.org/officeDocument/2006/relationships/image" Target="../media/image84.png"/><Relationship Id="rId78" Type="http://schemas.openxmlformats.org/officeDocument/2006/relationships/customXml" Target="../ink/ink88.xml"/><Relationship Id="rId81" Type="http://schemas.openxmlformats.org/officeDocument/2006/relationships/image" Target="../media/image88.png"/><Relationship Id="rId86" Type="http://schemas.openxmlformats.org/officeDocument/2006/relationships/customXml" Target="../ink/ink92.xml"/><Relationship Id="rId4" Type="http://schemas.openxmlformats.org/officeDocument/2006/relationships/customXml" Target="../ink/ink51.xml"/><Relationship Id="rId9" Type="http://schemas.openxmlformats.org/officeDocument/2006/relationships/image" Target="../media/image52.png"/><Relationship Id="rId13" Type="http://schemas.openxmlformats.org/officeDocument/2006/relationships/image" Target="../media/image54.png"/><Relationship Id="rId18" Type="http://schemas.openxmlformats.org/officeDocument/2006/relationships/customXml" Target="../ink/ink58.xml"/><Relationship Id="rId39" Type="http://schemas.openxmlformats.org/officeDocument/2006/relationships/image" Target="../media/image67.png"/><Relationship Id="rId34" Type="http://schemas.openxmlformats.org/officeDocument/2006/relationships/customXml" Target="../ink/ink66.xml"/><Relationship Id="rId50" Type="http://schemas.openxmlformats.org/officeDocument/2006/relationships/customXml" Target="../ink/ink74.xml"/><Relationship Id="rId55" Type="http://schemas.openxmlformats.org/officeDocument/2006/relationships/image" Target="../media/image75.png"/><Relationship Id="rId76" Type="http://schemas.openxmlformats.org/officeDocument/2006/relationships/customXml" Target="../ink/ink87.xml"/><Relationship Id="rId7" Type="http://schemas.openxmlformats.org/officeDocument/2006/relationships/image" Target="../media/image51.png"/><Relationship Id="rId71" Type="http://schemas.openxmlformats.org/officeDocument/2006/relationships/image" Target="../media/image83.png"/><Relationship Id="rId2" Type="http://schemas.openxmlformats.org/officeDocument/2006/relationships/customXml" Target="../ink/ink50.xml"/><Relationship Id="rId29" Type="http://schemas.openxmlformats.org/officeDocument/2006/relationships/image" Target="../media/image62.png"/><Relationship Id="rId24" Type="http://schemas.openxmlformats.org/officeDocument/2006/relationships/customXml" Target="../ink/ink61.xml"/><Relationship Id="rId40" Type="http://schemas.openxmlformats.org/officeDocument/2006/relationships/customXml" Target="../ink/ink69.xml"/><Relationship Id="rId45" Type="http://schemas.openxmlformats.org/officeDocument/2006/relationships/image" Target="../media/image70.png"/><Relationship Id="rId66" Type="http://schemas.openxmlformats.org/officeDocument/2006/relationships/customXml" Target="../ink/ink82.xml"/><Relationship Id="rId87" Type="http://schemas.openxmlformats.org/officeDocument/2006/relationships/image" Target="../media/image91.png"/><Relationship Id="rId61" Type="http://schemas.openxmlformats.org/officeDocument/2006/relationships/image" Target="../media/image78.png"/><Relationship Id="rId82" Type="http://schemas.openxmlformats.org/officeDocument/2006/relationships/customXml" Target="../ink/ink90.xml"/><Relationship Id="rId19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0.png"/><Relationship Id="rId21" Type="http://schemas.openxmlformats.org/officeDocument/2006/relationships/image" Target="../media/image102.png"/><Relationship Id="rId63" Type="http://schemas.openxmlformats.org/officeDocument/2006/relationships/image" Target="../media/image123.png"/><Relationship Id="rId159" Type="http://schemas.openxmlformats.org/officeDocument/2006/relationships/image" Target="../media/image171.png"/><Relationship Id="rId170" Type="http://schemas.openxmlformats.org/officeDocument/2006/relationships/customXml" Target="../ink/ink178.xml"/><Relationship Id="rId226" Type="http://schemas.openxmlformats.org/officeDocument/2006/relationships/customXml" Target="../ink/ink206.xml"/><Relationship Id="rId268" Type="http://schemas.openxmlformats.org/officeDocument/2006/relationships/customXml" Target="../ink/ink227.xml"/><Relationship Id="rId32" Type="http://schemas.openxmlformats.org/officeDocument/2006/relationships/customXml" Target="../ink/ink109.xml"/><Relationship Id="rId74" Type="http://schemas.openxmlformats.org/officeDocument/2006/relationships/customXml" Target="../ink/ink130.xml"/><Relationship Id="rId128" Type="http://schemas.openxmlformats.org/officeDocument/2006/relationships/customXml" Target="../ink/ink157.xml"/><Relationship Id="rId5" Type="http://schemas.openxmlformats.org/officeDocument/2006/relationships/image" Target="../media/image94.png"/><Relationship Id="rId181" Type="http://schemas.openxmlformats.org/officeDocument/2006/relationships/image" Target="../media/image182.png"/><Relationship Id="rId237" Type="http://schemas.openxmlformats.org/officeDocument/2006/relationships/image" Target="../media/image210.png"/><Relationship Id="rId258" Type="http://schemas.openxmlformats.org/officeDocument/2006/relationships/customXml" Target="../ink/ink222.xml"/><Relationship Id="rId279" Type="http://schemas.openxmlformats.org/officeDocument/2006/relationships/image" Target="../media/image231.png"/><Relationship Id="rId22" Type="http://schemas.openxmlformats.org/officeDocument/2006/relationships/customXml" Target="../ink/ink104.xml"/><Relationship Id="rId43" Type="http://schemas.openxmlformats.org/officeDocument/2006/relationships/image" Target="../media/image113.png"/><Relationship Id="rId64" Type="http://schemas.openxmlformats.org/officeDocument/2006/relationships/customXml" Target="../ink/ink125.xml"/><Relationship Id="rId118" Type="http://schemas.openxmlformats.org/officeDocument/2006/relationships/customXml" Target="../ink/ink152.xml"/><Relationship Id="rId139" Type="http://schemas.openxmlformats.org/officeDocument/2006/relationships/image" Target="../media/image161.png"/><Relationship Id="rId85" Type="http://schemas.openxmlformats.org/officeDocument/2006/relationships/image" Target="../media/image134.png"/><Relationship Id="rId150" Type="http://schemas.openxmlformats.org/officeDocument/2006/relationships/customXml" Target="../ink/ink168.xml"/><Relationship Id="rId171" Type="http://schemas.openxmlformats.org/officeDocument/2006/relationships/image" Target="../media/image177.png"/><Relationship Id="rId192" Type="http://schemas.openxmlformats.org/officeDocument/2006/relationships/customXml" Target="../ink/ink189.xml"/><Relationship Id="rId206" Type="http://schemas.openxmlformats.org/officeDocument/2006/relationships/customXml" Target="../ink/ink196.xml"/><Relationship Id="rId227" Type="http://schemas.openxmlformats.org/officeDocument/2006/relationships/image" Target="../media/image205.png"/><Relationship Id="rId248" Type="http://schemas.openxmlformats.org/officeDocument/2006/relationships/customXml" Target="../ink/ink217.xml"/><Relationship Id="rId269" Type="http://schemas.openxmlformats.org/officeDocument/2006/relationships/image" Target="../media/image226.png"/><Relationship Id="rId12" Type="http://schemas.openxmlformats.org/officeDocument/2006/relationships/customXml" Target="../ink/ink99.xml"/><Relationship Id="rId33" Type="http://schemas.openxmlformats.org/officeDocument/2006/relationships/image" Target="../media/image108.png"/><Relationship Id="rId108" Type="http://schemas.openxmlformats.org/officeDocument/2006/relationships/customXml" Target="../ink/ink147.xml"/><Relationship Id="rId129" Type="http://schemas.openxmlformats.org/officeDocument/2006/relationships/image" Target="../media/image156.png"/><Relationship Id="rId54" Type="http://schemas.openxmlformats.org/officeDocument/2006/relationships/customXml" Target="../ink/ink120.xml"/><Relationship Id="rId75" Type="http://schemas.openxmlformats.org/officeDocument/2006/relationships/image" Target="../media/image129.png"/><Relationship Id="rId96" Type="http://schemas.openxmlformats.org/officeDocument/2006/relationships/customXml" Target="../ink/ink141.xml"/><Relationship Id="rId140" Type="http://schemas.openxmlformats.org/officeDocument/2006/relationships/customXml" Target="../ink/ink163.xml"/><Relationship Id="rId161" Type="http://schemas.openxmlformats.org/officeDocument/2006/relationships/image" Target="../media/image172.png"/><Relationship Id="rId182" Type="http://schemas.openxmlformats.org/officeDocument/2006/relationships/customXml" Target="../ink/ink184.xml"/><Relationship Id="rId217" Type="http://schemas.openxmlformats.org/officeDocument/2006/relationships/image" Target="../media/image200.png"/><Relationship Id="rId6" Type="http://schemas.openxmlformats.org/officeDocument/2006/relationships/customXml" Target="../ink/ink96.xml"/><Relationship Id="rId238" Type="http://schemas.openxmlformats.org/officeDocument/2006/relationships/customXml" Target="../ink/ink212.xml"/><Relationship Id="rId259" Type="http://schemas.openxmlformats.org/officeDocument/2006/relationships/image" Target="../media/image221.png"/><Relationship Id="rId23" Type="http://schemas.openxmlformats.org/officeDocument/2006/relationships/image" Target="../media/image103.png"/><Relationship Id="rId119" Type="http://schemas.openxmlformats.org/officeDocument/2006/relationships/image" Target="../media/image151.png"/><Relationship Id="rId270" Type="http://schemas.openxmlformats.org/officeDocument/2006/relationships/customXml" Target="../ink/ink228.xml"/><Relationship Id="rId44" Type="http://schemas.openxmlformats.org/officeDocument/2006/relationships/customXml" Target="../ink/ink115.xml"/><Relationship Id="rId65" Type="http://schemas.openxmlformats.org/officeDocument/2006/relationships/image" Target="../media/image124.png"/><Relationship Id="rId86" Type="http://schemas.openxmlformats.org/officeDocument/2006/relationships/customXml" Target="../ink/ink136.xml"/><Relationship Id="rId130" Type="http://schemas.openxmlformats.org/officeDocument/2006/relationships/customXml" Target="../ink/ink158.xml"/><Relationship Id="rId151" Type="http://schemas.openxmlformats.org/officeDocument/2006/relationships/image" Target="../media/image167.png"/><Relationship Id="rId172" Type="http://schemas.openxmlformats.org/officeDocument/2006/relationships/customXml" Target="../ink/ink179.xml"/><Relationship Id="rId193" Type="http://schemas.openxmlformats.org/officeDocument/2006/relationships/image" Target="../media/image188.png"/><Relationship Id="rId207" Type="http://schemas.openxmlformats.org/officeDocument/2006/relationships/image" Target="../media/image195.png"/><Relationship Id="rId228" Type="http://schemas.openxmlformats.org/officeDocument/2006/relationships/customXml" Target="../ink/ink207.xml"/><Relationship Id="rId249" Type="http://schemas.openxmlformats.org/officeDocument/2006/relationships/image" Target="../media/image216.png"/><Relationship Id="rId13" Type="http://schemas.openxmlformats.org/officeDocument/2006/relationships/image" Target="../media/image98.png"/><Relationship Id="rId109" Type="http://schemas.openxmlformats.org/officeDocument/2006/relationships/image" Target="../media/image146.png"/><Relationship Id="rId260" Type="http://schemas.openxmlformats.org/officeDocument/2006/relationships/customXml" Target="../ink/ink223.xml"/><Relationship Id="rId34" Type="http://schemas.openxmlformats.org/officeDocument/2006/relationships/customXml" Target="../ink/ink110.xml"/><Relationship Id="rId55" Type="http://schemas.openxmlformats.org/officeDocument/2006/relationships/image" Target="../media/image119.png"/><Relationship Id="rId76" Type="http://schemas.openxmlformats.org/officeDocument/2006/relationships/customXml" Target="../ink/ink131.xml"/><Relationship Id="rId97" Type="http://schemas.openxmlformats.org/officeDocument/2006/relationships/image" Target="../media/image140.png"/><Relationship Id="rId120" Type="http://schemas.openxmlformats.org/officeDocument/2006/relationships/customXml" Target="../ink/ink153.xml"/><Relationship Id="rId141" Type="http://schemas.openxmlformats.org/officeDocument/2006/relationships/image" Target="../media/image162.png"/><Relationship Id="rId7" Type="http://schemas.openxmlformats.org/officeDocument/2006/relationships/image" Target="../media/image95.png"/><Relationship Id="rId162" Type="http://schemas.openxmlformats.org/officeDocument/2006/relationships/customXml" Target="../ink/ink174.xml"/><Relationship Id="rId183" Type="http://schemas.openxmlformats.org/officeDocument/2006/relationships/image" Target="../media/image183.png"/><Relationship Id="rId218" Type="http://schemas.openxmlformats.org/officeDocument/2006/relationships/customXml" Target="../ink/ink202.xml"/><Relationship Id="rId239" Type="http://schemas.openxmlformats.org/officeDocument/2006/relationships/image" Target="../media/image211.png"/><Relationship Id="rId250" Type="http://schemas.openxmlformats.org/officeDocument/2006/relationships/customXml" Target="../ink/ink218.xml"/><Relationship Id="rId271" Type="http://schemas.openxmlformats.org/officeDocument/2006/relationships/image" Target="../media/image227.png"/><Relationship Id="rId24" Type="http://schemas.openxmlformats.org/officeDocument/2006/relationships/customXml" Target="../ink/ink105.xml"/><Relationship Id="rId45" Type="http://schemas.openxmlformats.org/officeDocument/2006/relationships/image" Target="../media/image114.png"/><Relationship Id="rId66" Type="http://schemas.openxmlformats.org/officeDocument/2006/relationships/customXml" Target="../ink/ink126.xml"/><Relationship Id="rId87" Type="http://schemas.openxmlformats.org/officeDocument/2006/relationships/image" Target="../media/image135.png"/><Relationship Id="rId110" Type="http://schemas.openxmlformats.org/officeDocument/2006/relationships/customXml" Target="../ink/ink148.xml"/><Relationship Id="rId131" Type="http://schemas.openxmlformats.org/officeDocument/2006/relationships/image" Target="../media/image157.png"/><Relationship Id="rId152" Type="http://schemas.openxmlformats.org/officeDocument/2006/relationships/customXml" Target="../ink/ink169.xml"/><Relationship Id="rId173" Type="http://schemas.openxmlformats.org/officeDocument/2006/relationships/image" Target="../media/image178.png"/><Relationship Id="rId194" Type="http://schemas.openxmlformats.org/officeDocument/2006/relationships/customXml" Target="../ink/ink190.xml"/><Relationship Id="rId208" Type="http://schemas.openxmlformats.org/officeDocument/2006/relationships/customXml" Target="../ink/ink197.xml"/><Relationship Id="rId229" Type="http://schemas.openxmlformats.org/officeDocument/2006/relationships/image" Target="../media/image206.png"/><Relationship Id="rId240" Type="http://schemas.openxmlformats.org/officeDocument/2006/relationships/customXml" Target="../ink/ink213.xml"/><Relationship Id="rId261" Type="http://schemas.openxmlformats.org/officeDocument/2006/relationships/image" Target="../media/image222.png"/><Relationship Id="rId14" Type="http://schemas.openxmlformats.org/officeDocument/2006/relationships/customXml" Target="../ink/ink100.xml"/><Relationship Id="rId35" Type="http://schemas.openxmlformats.org/officeDocument/2006/relationships/image" Target="../media/image109.png"/><Relationship Id="rId56" Type="http://schemas.openxmlformats.org/officeDocument/2006/relationships/customXml" Target="../ink/ink121.xml"/><Relationship Id="rId77" Type="http://schemas.openxmlformats.org/officeDocument/2006/relationships/image" Target="../media/image130.png"/><Relationship Id="rId100" Type="http://schemas.openxmlformats.org/officeDocument/2006/relationships/customXml" Target="../ink/ink143.xml"/><Relationship Id="rId8" Type="http://schemas.openxmlformats.org/officeDocument/2006/relationships/customXml" Target="../ink/ink97.xml"/><Relationship Id="rId98" Type="http://schemas.openxmlformats.org/officeDocument/2006/relationships/customXml" Target="../ink/ink142.xml"/><Relationship Id="rId121" Type="http://schemas.openxmlformats.org/officeDocument/2006/relationships/image" Target="../media/image152.png"/><Relationship Id="rId142" Type="http://schemas.openxmlformats.org/officeDocument/2006/relationships/customXml" Target="../ink/ink164.xml"/><Relationship Id="rId163" Type="http://schemas.openxmlformats.org/officeDocument/2006/relationships/image" Target="../media/image173.png"/><Relationship Id="rId184" Type="http://schemas.openxmlformats.org/officeDocument/2006/relationships/customXml" Target="../ink/ink185.xml"/><Relationship Id="rId219" Type="http://schemas.openxmlformats.org/officeDocument/2006/relationships/image" Target="../media/image201.png"/><Relationship Id="rId230" Type="http://schemas.openxmlformats.org/officeDocument/2006/relationships/customXml" Target="../ink/ink208.xml"/><Relationship Id="rId251" Type="http://schemas.openxmlformats.org/officeDocument/2006/relationships/image" Target="../media/image217.png"/><Relationship Id="rId25" Type="http://schemas.openxmlformats.org/officeDocument/2006/relationships/image" Target="../media/image104.png"/><Relationship Id="rId46" Type="http://schemas.openxmlformats.org/officeDocument/2006/relationships/customXml" Target="../ink/ink116.xml"/><Relationship Id="rId67" Type="http://schemas.openxmlformats.org/officeDocument/2006/relationships/image" Target="../media/image125.png"/><Relationship Id="rId272" Type="http://schemas.openxmlformats.org/officeDocument/2006/relationships/customXml" Target="../ink/ink229.xml"/><Relationship Id="rId88" Type="http://schemas.openxmlformats.org/officeDocument/2006/relationships/customXml" Target="../ink/ink137.xml"/><Relationship Id="rId111" Type="http://schemas.openxmlformats.org/officeDocument/2006/relationships/image" Target="../media/image147.png"/><Relationship Id="rId132" Type="http://schemas.openxmlformats.org/officeDocument/2006/relationships/customXml" Target="../ink/ink159.xml"/><Relationship Id="rId153" Type="http://schemas.openxmlformats.org/officeDocument/2006/relationships/image" Target="../media/image168.png"/><Relationship Id="rId174" Type="http://schemas.openxmlformats.org/officeDocument/2006/relationships/customXml" Target="../ink/ink180.xml"/><Relationship Id="rId195" Type="http://schemas.openxmlformats.org/officeDocument/2006/relationships/image" Target="../media/image189.png"/><Relationship Id="rId209" Type="http://schemas.openxmlformats.org/officeDocument/2006/relationships/image" Target="../media/image196.png"/><Relationship Id="rId220" Type="http://schemas.openxmlformats.org/officeDocument/2006/relationships/customXml" Target="../ink/ink203.xml"/><Relationship Id="rId241" Type="http://schemas.openxmlformats.org/officeDocument/2006/relationships/image" Target="../media/image212.png"/><Relationship Id="rId15" Type="http://schemas.openxmlformats.org/officeDocument/2006/relationships/image" Target="../media/image99.png"/><Relationship Id="rId36" Type="http://schemas.openxmlformats.org/officeDocument/2006/relationships/customXml" Target="../ink/ink111.xml"/><Relationship Id="rId57" Type="http://schemas.openxmlformats.org/officeDocument/2006/relationships/image" Target="../media/image120.png"/><Relationship Id="rId262" Type="http://schemas.openxmlformats.org/officeDocument/2006/relationships/customXml" Target="../ink/ink224.xml"/><Relationship Id="rId78" Type="http://schemas.openxmlformats.org/officeDocument/2006/relationships/customXml" Target="../ink/ink132.xml"/><Relationship Id="rId99" Type="http://schemas.openxmlformats.org/officeDocument/2006/relationships/image" Target="../media/image141.png"/><Relationship Id="rId101" Type="http://schemas.openxmlformats.org/officeDocument/2006/relationships/image" Target="../media/image142.png"/><Relationship Id="rId122" Type="http://schemas.openxmlformats.org/officeDocument/2006/relationships/customXml" Target="../ink/ink154.xml"/><Relationship Id="rId143" Type="http://schemas.openxmlformats.org/officeDocument/2006/relationships/image" Target="../media/image163.png"/><Relationship Id="rId164" Type="http://schemas.openxmlformats.org/officeDocument/2006/relationships/customXml" Target="../ink/ink175.xml"/><Relationship Id="rId185" Type="http://schemas.openxmlformats.org/officeDocument/2006/relationships/image" Target="../media/image184.png"/><Relationship Id="rId9" Type="http://schemas.openxmlformats.org/officeDocument/2006/relationships/image" Target="../media/image96.png"/><Relationship Id="rId210" Type="http://schemas.openxmlformats.org/officeDocument/2006/relationships/customXml" Target="../ink/ink198.xml"/><Relationship Id="rId26" Type="http://schemas.openxmlformats.org/officeDocument/2006/relationships/customXml" Target="../ink/ink106.xml"/><Relationship Id="rId231" Type="http://schemas.openxmlformats.org/officeDocument/2006/relationships/image" Target="../media/image207.png"/><Relationship Id="rId252" Type="http://schemas.openxmlformats.org/officeDocument/2006/relationships/customXml" Target="../ink/ink219.xml"/><Relationship Id="rId273" Type="http://schemas.openxmlformats.org/officeDocument/2006/relationships/image" Target="../media/image228.png"/><Relationship Id="rId47" Type="http://schemas.openxmlformats.org/officeDocument/2006/relationships/image" Target="../media/image115.png"/><Relationship Id="rId68" Type="http://schemas.openxmlformats.org/officeDocument/2006/relationships/customXml" Target="../ink/ink127.xml"/><Relationship Id="rId89" Type="http://schemas.openxmlformats.org/officeDocument/2006/relationships/image" Target="../media/image136.png"/><Relationship Id="rId112" Type="http://schemas.openxmlformats.org/officeDocument/2006/relationships/customXml" Target="../ink/ink149.xml"/><Relationship Id="rId133" Type="http://schemas.openxmlformats.org/officeDocument/2006/relationships/image" Target="../media/image158.png"/><Relationship Id="rId154" Type="http://schemas.openxmlformats.org/officeDocument/2006/relationships/customXml" Target="../ink/ink170.xml"/><Relationship Id="rId175" Type="http://schemas.openxmlformats.org/officeDocument/2006/relationships/image" Target="../media/image179.png"/><Relationship Id="rId196" Type="http://schemas.openxmlformats.org/officeDocument/2006/relationships/customXml" Target="../ink/ink191.xml"/><Relationship Id="rId200" Type="http://schemas.openxmlformats.org/officeDocument/2006/relationships/customXml" Target="../ink/ink193.xml"/><Relationship Id="rId16" Type="http://schemas.openxmlformats.org/officeDocument/2006/relationships/customXml" Target="../ink/ink101.xml"/><Relationship Id="rId221" Type="http://schemas.openxmlformats.org/officeDocument/2006/relationships/image" Target="../media/image202.png"/><Relationship Id="rId242" Type="http://schemas.openxmlformats.org/officeDocument/2006/relationships/customXml" Target="../ink/ink214.xml"/><Relationship Id="rId263" Type="http://schemas.openxmlformats.org/officeDocument/2006/relationships/image" Target="../media/image223.png"/><Relationship Id="rId37" Type="http://schemas.openxmlformats.org/officeDocument/2006/relationships/image" Target="../media/image110.png"/><Relationship Id="rId58" Type="http://schemas.openxmlformats.org/officeDocument/2006/relationships/customXml" Target="../ink/ink122.xml"/><Relationship Id="rId79" Type="http://schemas.openxmlformats.org/officeDocument/2006/relationships/image" Target="../media/image131.png"/><Relationship Id="rId102" Type="http://schemas.openxmlformats.org/officeDocument/2006/relationships/customXml" Target="../ink/ink144.xml"/><Relationship Id="rId123" Type="http://schemas.openxmlformats.org/officeDocument/2006/relationships/image" Target="../media/image153.png"/><Relationship Id="rId144" Type="http://schemas.openxmlformats.org/officeDocument/2006/relationships/customXml" Target="../ink/ink165.xml"/><Relationship Id="rId90" Type="http://schemas.openxmlformats.org/officeDocument/2006/relationships/customXml" Target="../ink/ink138.xml"/><Relationship Id="rId165" Type="http://schemas.openxmlformats.org/officeDocument/2006/relationships/image" Target="../media/image174.png"/><Relationship Id="rId186" Type="http://schemas.openxmlformats.org/officeDocument/2006/relationships/customXml" Target="../ink/ink186.xml"/><Relationship Id="rId211" Type="http://schemas.openxmlformats.org/officeDocument/2006/relationships/image" Target="../media/image197.png"/><Relationship Id="rId232" Type="http://schemas.openxmlformats.org/officeDocument/2006/relationships/customXml" Target="../ink/ink209.xml"/><Relationship Id="rId253" Type="http://schemas.openxmlformats.org/officeDocument/2006/relationships/image" Target="../media/image218.png"/><Relationship Id="rId274" Type="http://schemas.openxmlformats.org/officeDocument/2006/relationships/customXml" Target="../ink/ink230.xml"/><Relationship Id="rId27" Type="http://schemas.openxmlformats.org/officeDocument/2006/relationships/image" Target="../media/image105.png"/><Relationship Id="rId48" Type="http://schemas.openxmlformats.org/officeDocument/2006/relationships/customXml" Target="../ink/ink117.xml"/><Relationship Id="rId69" Type="http://schemas.openxmlformats.org/officeDocument/2006/relationships/image" Target="../media/image126.png"/><Relationship Id="rId113" Type="http://schemas.openxmlformats.org/officeDocument/2006/relationships/image" Target="../media/image148.png"/><Relationship Id="rId134" Type="http://schemas.openxmlformats.org/officeDocument/2006/relationships/customXml" Target="../ink/ink160.xml"/><Relationship Id="rId80" Type="http://schemas.openxmlformats.org/officeDocument/2006/relationships/customXml" Target="../ink/ink133.xml"/><Relationship Id="rId155" Type="http://schemas.openxmlformats.org/officeDocument/2006/relationships/image" Target="../media/image169.png"/><Relationship Id="rId176" Type="http://schemas.openxmlformats.org/officeDocument/2006/relationships/customXml" Target="../ink/ink181.xml"/><Relationship Id="rId197" Type="http://schemas.openxmlformats.org/officeDocument/2006/relationships/image" Target="../media/image190.png"/><Relationship Id="rId201" Type="http://schemas.openxmlformats.org/officeDocument/2006/relationships/image" Target="../media/image192.png"/><Relationship Id="rId222" Type="http://schemas.openxmlformats.org/officeDocument/2006/relationships/customXml" Target="../ink/ink204.xml"/><Relationship Id="rId243" Type="http://schemas.openxmlformats.org/officeDocument/2006/relationships/image" Target="../media/image213.png"/><Relationship Id="rId264" Type="http://schemas.openxmlformats.org/officeDocument/2006/relationships/customXml" Target="../ink/ink225.xml"/><Relationship Id="rId17" Type="http://schemas.openxmlformats.org/officeDocument/2006/relationships/image" Target="../media/image100.png"/><Relationship Id="rId38" Type="http://schemas.openxmlformats.org/officeDocument/2006/relationships/customXml" Target="../ink/ink112.xml"/><Relationship Id="rId59" Type="http://schemas.openxmlformats.org/officeDocument/2006/relationships/image" Target="../media/image121.png"/><Relationship Id="rId103" Type="http://schemas.openxmlformats.org/officeDocument/2006/relationships/image" Target="../media/image143.png"/><Relationship Id="rId124" Type="http://schemas.openxmlformats.org/officeDocument/2006/relationships/customXml" Target="../ink/ink155.xml"/><Relationship Id="rId70" Type="http://schemas.openxmlformats.org/officeDocument/2006/relationships/customXml" Target="../ink/ink128.xml"/><Relationship Id="rId91" Type="http://schemas.openxmlformats.org/officeDocument/2006/relationships/image" Target="../media/image137.png"/><Relationship Id="rId145" Type="http://schemas.openxmlformats.org/officeDocument/2006/relationships/image" Target="../media/image164.png"/><Relationship Id="rId166" Type="http://schemas.openxmlformats.org/officeDocument/2006/relationships/customXml" Target="../ink/ink176.xml"/><Relationship Id="rId187" Type="http://schemas.openxmlformats.org/officeDocument/2006/relationships/image" Target="../media/image185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99.xml"/><Relationship Id="rId233" Type="http://schemas.openxmlformats.org/officeDocument/2006/relationships/image" Target="../media/image208.png"/><Relationship Id="rId254" Type="http://schemas.openxmlformats.org/officeDocument/2006/relationships/customXml" Target="../ink/ink220.xml"/><Relationship Id="rId28" Type="http://schemas.openxmlformats.org/officeDocument/2006/relationships/customXml" Target="../ink/ink107.xml"/><Relationship Id="rId49" Type="http://schemas.openxmlformats.org/officeDocument/2006/relationships/image" Target="../media/image116.png"/><Relationship Id="rId114" Type="http://schemas.openxmlformats.org/officeDocument/2006/relationships/customXml" Target="../ink/ink150.xml"/><Relationship Id="rId275" Type="http://schemas.openxmlformats.org/officeDocument/2006/relationships/image" Target="../media/image229.png"/><Relationship Id="rId60" Type="http://schemas.openxmlformats.org/officeDocument/2006/relationships/customXml" Target="../ink/ink123.xml"/><Relationship Id="rId81" Type="http://schemas.openxmlformats.org/officeDocument/2006/relationships/image" Target="../media/image132.png"/><Relationship Id="rId135" Type="http://schemas.openxmlformats.org/officeDocument/2006/relationships/image" Target="../media/image159.png"/><Relationship Id="rId156" Type="http://schemas.openxmlformats.org/officeDocument/2006/relationships/customXml" Target="../ink/ink171.xml"/><Relationship Id="rId177" Type="http://schemas.openxmlformats.org/officeDocument/2006/relationships/image" Target="../media/image180.png"/><Relationship Id="rId198" Type="http://schemas.openxmlformats.org/officeDocument/2006/relationships/customXml" Target="../ink/ink192.xml"/><Relationship Id="rId202" Type="http://schemas.openxmlformats.org/officeDocument/2006/relationships/customXml" Target="../ink/ink194.xml"/><Relationship Id="rId223" Type="http://schemas.openxmlformats.org/officeDocument/2006/relationships/image" Target="../media/image203.png"/><Relationship Id="rId244" Type="http://schemas.openxmlformats.org/officeDocument/2006/relationships/customXml" Target="../ink/ink215.xml"/><Relationship Id="rId18" Type="http://schemas.openxmlformats.org/officeDocument/2006/relationships/customXml" Target="../ink/ink102.xml"/><Relationship Id="rId39" Type="http://schemas.openxmlformats.org/officeDocument/2006/relationships/image" Target="../media/image111.png"/><Relationship Id="rId265" Type="http://schemas.openxmlformats.org/officeDocument/2006/relationships/image" Target="../media/image224.png"/><Relationship Id="rId50" Type="http://schemas.openxmlformats.org/officeDocument/2006/relationships/customXml" Target="../ink/ink118.xml"/><Relationship Id="rId104" Type="http://schemas.openxmlformats.org/officeDocument/2006/relationships/customXml" Target="../ink/ink145.xml"/><Relationship Id="rId125" Type="http://schemas.openxmlformats.org/officeDocument/2006/relationships/image" Target="../media/image154.png"/><Relationship Id="rId146" Type="http://schemas.openxmlformats.org/officeDocument/2006/relationships/customXml" Target="../ink/ink166.xml"/><Relationship Id="rId167" Type="http://schemas.openxmlformats.org/officeDocument/2006/relationships/image" Target="../media/image175.png"/><Relationship Id="rId188" Type="http://schemas.openxmlformats.org/officeDocument/2006/relationships/customXml" Target="../ink/ink187.xml"/><Relationship Id="rId71" Type="http://schemas.openxmlformats.org/officeDocument/2006/relationships/image" Target="../media/image127.png"/><Relationship Id="rId92" Type="http://schemas.openxmlformats.org/officeDocument/2006/relationships/customXml" Target="../ink/ink139.xml"/><Relationship Id="rId213" Type="http://schemas.openxmlformats.org/officeDocument/2006/relationships/image" Target="../media/image198.png"/><Relationship Id="rId234" Type="http://schemas.openxmlformats.org/officeDocument/2006/relationships/customXml" Target="../ink/ink210.xml"/><Relationship Id="rId2" Type="http://schemas.openxmlformats.org/officeDocument/2006/relationships/customXml" Target="../ink/ink94.xml"/><Relationship Id="rId29" Type="http://schemas.openxmlformats.org/officeDocument/2006/relationships/image" Target="../media/image106.png"/><Relationship Id="rId255" Type="http://schemas.openxmlformats.org/officeDocument/2006/relationships/image" Target="../media/image219.png"/><Relationship Id="rId276" Type="http://schemas.openxmlformats.org/officeDocument/2006/relationships/customXml" Target="../ink/ink231.xml"/><Relationship Id="rId40" Type="http://schemas.openxmlformats.org/officeDocument/2006/relationships/customXml" Target="../ink/ink113.xml"/><Relationship Id="rId115" Type="http://schemas.openxmlformats.org/officeDocument/2006/relationships/image" Target="../media/image149.png"/><Relationship Id="rId136" Type="http://schemas.openxmlformats.org/officeDocument/2006/relationships/customXml" Target="../ink/ink161.xml"/><Relationship Id="rId157" Type="http://schemas.openxmlformats.org/officeDocument/2006/relationships/image" Target="../media/image170.png"/><Relationship Id="rId178" Type="http://schemas.openxmlformats.org/officeDocument/2006/relationships/customXml" Target="../ink/ink182.xml"/><Relationship Id="rId61" Type="http://schemas.openxmlformats.org/officeDocument/2006/relationships/image" Target="../media/image122.png"/><Relationship Id="rId82" Type="http://schemas.openxmlformats.org/officeDocument/2006/relationships/customXml" Target="../ink/ink134.xml"/><Relationship Id="rId199" Type="http://schemas.openxmlformats.org/officeDocument/2006/relationships/image" Target="../media/image191.png"/><Relationship Id="rId203" Type="http://schemas.openxmlformats.org/officeDocument/2006/relationships/image" Target="../media/image193.png"/><Relationship Id="rId19" Type="http://schemas.openxmlformats.org/officeDocument/2006/relationships/image" Target="../media/image101.png"/><Relationship Id="rId224" Type="http://schemas.openxmlformats.org/officeDocument/2006/relationships/customXml" Target="../ink/ink205.xml"/><Relationship Id="rId245" Type="http://schemas.openxmlformats.org/officeDocument/2006/relationships/image" Target="../media/image214.png"/><Relationship Id="rId266" Type="http://schemas.openxmlformats.org/officeDocument/2006/relationships/customXml" Target="../ink/ink226.xml"/><Relationship Id="rId30" Type="http://schemas.openxmlformats.org/officeDocument/2006/relationships/customXml" Target="../ink/ink108.xml"/><Relationship Id="rId105" Type="http://schemas.openxmlformats.org/officeDocument/2006/relationships/image" Target="../media/image144.png"/><Relationship Id="rId126" Type="http://schemas.openxmlformats.org/officeDocument/2006/relationships/customXml" Target="../ink/ink156.xml"/><Relationship Id="rId147" Type="http://schemas.openxmlformats.org/officeDocument/2006/relationships/image" Target="../media/image165.png"/><Relationship Id="rId168" Type="http://schemas.openxmlformats.org/officeDocument/2006/relationships/customXml" Target="../ink/ink177.xml"/><Relationship Id="rId51" Type="http://schemas.openxmlformats.org/officeDocument/2006/relationships/image" Target="../media/image117.png"/><Relationship Id="rId72" Type="http://schemas.openxmlformats.org/officeDocument/2006/relationships/customXml" Target="../ink/ink129.xml"/><Relationship Id="rId93" Type="http://schemas.openxmlformats.org/officeDocument/2006/relationships/image" Target="../media/image138.png"/><Relationship Id="rId189" Type="http://schemas.openxmlformats.org/officeDocument/2006/relationships/image" Target="../media/image186.png"/><Relationship Id="rId3" Type="http://schemas.openxmlformats.org/officeDocument/2006/relationships/image" Target="../media/image93.png"/><Relationship Id="rId214" Type="http://schemas.openxmlformats.org/officeDocument/2006/relationships/customXml" Target="../ink/ink200.xml"/><Relationship Id="rId235" Type="http://schemas.openxmlformats.org/officeDocument/2006/relationships/image" Target="../media/image209.png"/><Relationship Id="rId256" Type="http://schemas.openxmlformats.org/officeDocument/2006/relationships/customXml" Target="../ink/ink221.xml"/><Relationship Id="rId277" Type="http://schemas.openxmlformats.org/officeDocument/2006/relationships/image" Target="../media/image230.png"/><Relationship Id="rId116" Type="http://schemas.openxmlformats.org/officeDocument/2006/relationships/customXml" Target="../ink/ink151.xml"/><Relationship Id="rId137" Type="http://schemas.openxmlformats.org/officeDocument/2006/relationships/image" Target="../media/image160.png"/><Relationship Id="rId158" Type="http://schemas.openxmlformats.org/officeDocument/2006/relationships/customXml" Target="../ink/ink172.xml"/><Relationship Id="rId20" Type="http://schemas.openxmlformats.org/officeDocument/2006/relationships/customXml" Target="../ink/ink103.xml"/><Relationship Id="rId41" Type="http://schemas.openxmlformats.org/officeDocument/2006/relationships/image" Target="../media/image112.png"/><Relationship Id="rId62" Type="http://schemas.openxmlformats.org/officeDocument/2006/relationships/customXml" Target="../ink/ink124.xml"/><Relationship Id="rId83" Type="http://schemas.openxmlformats.org/officeDocument/2006/relationships/image" Target="../media/image133.png"/><Relationship Id="rId179" Type="http://schemas.openxmlformats.org/officeDocument/2006/relationships/image" Target="../media/image181.png"/><Relationship Id="rId190" Type="http://schemas.openxmlformats.org/officeDocument/2006/relationships/customXml" Target="../ink/ink188.xml"/><Relationship Id="rId204" Type="http://schemas.openxmlformats.org/officeDocument/2006/relationships/customXml" Target="../ink/ink195.xml"/><Relationship Id="rId225" Type="http://schemas.openxmlformats.org/officeDocument/2006/relationships/image" Target="../media/image204.png"/><Relationship Id="rId246" Type="http://schemas.openxmlformats.org/officeDocument/2006/relationships/customXml" Target="../ink/ink216.xml"/><Relationship Id="rId267" Type="http://schemas.openxmlformats.org/officeDocument/2006/relationships/image" Target="../media/image225.png"/><Relationship Id="rId106" Type="http://schemas.openxmlformats.org/officeDocument/2006/relationships/customXml" Target="../ink/ink146.xml"/><Relationship Id="rId127" Type="http://schemas.openxmlformats.org/officeDocument/2006/relationships/image" Target="../media/image155.png"/><Relationship Id="rId10" Type="http://schemas.openxmlformats.org/officeDocument/2006/relationships/customXml" Target="../ink/ink98.xml"/><Relationship Id="rId31" Type="http://schemas.openxmlformats.org/officeDocument/2006/relationships/image" Target="../media/image107.png"/><Relationship Id="rId52" Type="http://schemas.openxmlformats.org/officeDocument/2006/relationships/customXml" Target="../ink/ink119.xml"/><Relationship Id="rId73" Type="http://schemas.openxmlformats.org/officeDocument/2006/relationships/image" Target="../media/image128.png"/><Relationship Id="rId94" Type="http://schemas.openxmlformats.org/officeDocument/2006/relationships/customXml" Target="../ink/ink140.xml"/><Relationship Id="rId148" Type="http://schemas.openxmlformats.org/officeDocument/2006/relationships/customXml" Target="../ink/ink167.xml"/><Relationship Id="rId169" Type="http://schemas.openxmlformats.org/officeDocument/2006/relationships/image" Target="../media/image176.png"/><Relationship Id="rId4" Type="http://schemas.openxmlformats.org/officeDocument/2006/relationships/customXml" Target="../ink/ink95.xml"/><Relationship Id="rId180" Type="http://schemas.openxmlformats.org/officeDocument/2006/relationships/customXml" Target="../ink/ink183.xml"/><Relationship Id="rId215" Type="http://schemas.openxmlformats.org/officeDocument/2006/relationships/image" Target="../media/image199.png"/><Relationship Id="rId236" Type="http://schemas.openxmlformats.org/officeDocument/2006/relationships/customXml" Target="../ink/ink211.xml"/><Relationship Id="rId257" Type="http://schemas.openxmlformats.org/officeDocument/2006/relationships/image" Target="../media/image220.png"/><Relationship Id="rId278" Type="http://schemas.openxmlformats.org/officeDocument/2006/relationships/customXml" Target="../ink/ink232.xml"/><Relationship Id="rId42" Type="http://schemas.openxmlformats.org/officeDocument/2006/relationships/customXml" Target="../ink/ink114.xml"/><Relationship Id="rId84" Type="http://schemas.openxmlformats.org/officeDocument/2006/relationships/customXml" Target="../ink/ink135.xml"/><Relationship Id="rId138" Type="http://schemas.openxmlformats.org/officeDocument/2006/relationships/customXml" Target="../ink/ink162.xml"/><Relationship Id="rId191" Type="http://schemas.openxmlformats.org/officeDocument/2006/relationships/image" Target="../media/image187.png"/><Relationship Id="rId205" Type="http://schemas.openxmlformats.org/officeDocument/2006/relationships/image" Target="../media/image194.png"/><Relationship Id="rId247" Type="http://schemas.openxmlformats.org/officeDocument/2006/relationships/image" Target="../media/image215.png"/><Relationship Id="rId107" Type="http://schemas.openxmlformats.org/officeDocument/2006/relationships/image" Target="../media/image145.png"/><Relationship Id="rId11" Type="http://schemas.openxmlformats.org/officeDocument/2006/relationships/image" Target="../media/image97.png"/><Relationship Id="rId53" Type="http://schemas.openxmlformats.org/officeDocument/2006/relationships/image" Target="../media/image118.png"/><Relationship Id="rId149" Type="http://schemas.openxmlformats.org/officeDocument/2006/relationships/image" Target="../media/image166.png"/><Relationship Id="rId95" Type="http://schemas.openxmlformats.org/officeDocument/2006/relationships/image" Target="../media/image139.png"/><Relationship Id="rId160" Type="http://schemas.openxmlformats.org/officeDocument/2006/relationships/customXml" Target="../ink/ink173.xml"/><Relationship Id="rId216" Type="http://schemas.openxmlformats.org/officeDocument/2006/relationships/customXml" Target="../ink/ink201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9.png"/><Relationship Id="rId21" Type="http://schemas.openxmlformats.org/officeDocument/2006/relationships/image" Target="../media/image241.png"/><Relationship Id="rId42" Type="http://schemas.openxmlformats.org/officeDocument/2006/relationships/customXml" Target="../ink/ink253.xml"/><Relationship Id="rId63" Type="http://schemas.openxmlformats.org/officeDocument/2006/relationships/image" Target="../media/image262.png"/><Relationship Id="rId84" Type="http://schemas.openxmlformats.org/officeDocument/2006/relationships/customXml" Target="../ink/ink274.xml"/><Relationship Id="rId138" Type="http://schemas.openxmlformats.org/officeDocument/2006/relationships/customXml" Target="../ink/ink301.xml"/><Relationship Id="rId159" Type="http://schemas.openxmlformats.org/officeDocument/2006/relationships/image" Target="../media/image310.png"/><Relationship Id="rId170" Type="http://schemas.openxmlformats.org/officeDocument/2006/relationships/customXml" Target="../ink/ink317.xml"/><Relationship Id="rId191" Type="http://schemas.openxmlformats.org/officeDocument/2006/relationships/image" Target="../media/image326.png"/><Relationship Id="rId107" Type="http://schemas.openxmlformats.org/officeDocument/2006/relationships/image" Target="../media/image284.png"/><Relationship Id="rId11" Type="http://schemas.openxmlformats.org/officeDocument/2006/relationships/image" Target="../media/image236.png"/><Relationship Id="rId32" Type="http://schemas.openxmlformats.org/officeDocument/2006/relationships/customXml" Target="../ink/ink248.xml"/><Relationship Id="rId53" Type="http://schemas.openxmlformats.org/officeDocument/2006/relationships/image" Target="../media/image257.png"/><Relationship Id="rId74" Type="http://schemas.openxmlformats.org/officeDocument/2006/relationships/customXml" Target="../ink/ink269.xml"/><Relationship Id="rId128" Type="http://schemas.openxmlformats.org/officeDocument/2006/relationships/customXml" Target="../ink/ink296.xml"/><Relationship Id="rId149" Type="http://schemas.openxmlformats.org/officeDocument/2006/relationships/image" Target="../media/image305.png"/><Relationship Id="rId5" Type="http://schemas.openxmlformats.org/officeDocument/2006/relationships/image" Target="../media/image233.png"/><Relationship Id="rId95" Type="http://schemas.openxmlformats.org/officeDocument/2006/relationships/image" Target="../media/image278.png"/><Relationship Id="rId160" Type="http://schemas.openxmlformats.org/officeDocument/2006/relationships/customXml" Target="../ink/ink312.xml"/><Relationship Id="rId181" Type="http://schemas.openxmlformats.org/officeDocument/2006/relationships/image" Target="../media/image321.png"/><Relationship Id="rId22" Type="http://schemas.openxmlformats.org/officeDocument/2006/relationships/customXml" Target="../ink/ink243.xml"/><Relationship Id="rId43" Type="http://schemas.openxmlformats.org/officeDocument/2006/relationships/image" Target="../media/image252.png"/><Relationship Id="rId64" Type="http://schemas.openxmlformats.org/officeDocument/2006/relationships/customXml" Target="../ink/ink264.xml"/><Relationship Id="rId118" Type="http://schemas.openxmlformats.org/officeDocument/2006/relationships/customXml" Target="../ink/ink291.xml"/><Relationship Id="rId139" Type="http://schemas.openxmlformats.org/officeDocument/2006/relationships/image" Target="../media/image300.png"/><Relationship Id="rId85" Type="http://schemas.openxmlformats.org/officeDocument/2006/relationships/image" Target="../media/image273.png"/><Relationship Id="rId150" Type="http://schemas.openxmlformats.org/officeDocument/2006/relationships/customXml" Target="../ink/ink307.xml"/><Relationship Id="rId171" Type="http://schemas.openxmlformats.org/officeDocument/2006/relationships/image" Target="../media/image316.png"/><Relationship Id="rId12" Type="http://schemas.openxmlformats.org/officeDocument/2006/relationships/customXml" Target="../ink/ink238.xml"/><Relationship Id="rId33" Type="http://schemas.openxmlformats.org/officeDocument/2006/relationships/image" Target="../media/image247.png"/><Relationship Id="rId108" Type="http://schemas.openxmlformats.org/officeDocument/2006/relationships/customXml" Target="../ink/ink286.xml"/><Relationship Id="rId129" Type="http://schemas.openxmlformats.org/officeDocument/2006/relationships/image" Target="../media/image295.png"/><Relationship Id="rId54" Type="http://schemas.openxmlformats.org/officeDocument/2006/relationships/customXml" Target="../ink/ink259.xml"/><Relationship Id="rId75" Type="http://schemas.openxmlformats.org/officeDocument/2006/relationships/image" Target="../media/image268.png"/><Relationship Id="rId96" Type="http://schemas.openxmlformats.org/officeDocument/2006/relationships/customXml" Target="../ink/ink280.xml"/><Relationship Id="rId140" Type="http://schemas.openxmlformats.org/officeDocument/2006/relationships/customXml" Target="../ink/ink302.xml"/><Relationship Id="rId161" Type="http://schemas.openxmlformats.org/officeDocument/2006/relationships/image" Target="../media/image311.png"/><Relationship Id="rId182" Type="http://schemas.openxmlformats.org/officeDocument/2006/relationships/customXml" Target="../ink/ink323.xml"/><Relationship Id="rId6" Type="http://schemas.openxmlformats.org/officeDocument/2006/relationships/customXml" Target="../ink/ink235.xml"/><Relationship Id="rId23" Type="http://schemas.openxmlformats.org/officeDocument/2006/relationships/image" Target="../media/image242.png"/><Relationship Id="rId119" Type="http://schemas.openxmlformats.org/officeDocument/2006/relationships/image" Target="../media/image290.png"/><Relationship Id="rId44" Type="http://schemas.openxmlformats.org/officeDocument/2006/relationships/customXml" Target="../ink/ink254.xml"/><Relationship Id="rId65" Type="http://schemas.openxmlformats.org/officeDocument/2006/relationships/image" Target="../media/image263.png"/><Relationship Id="rId86" Type="http://schemas.openxmlformats.org/officeDocument/2006/relationships/customXml" Target="../ink/ink275.xml"/><Relationship Id="rId130" Type="http://schemas.openxmlformats.org/officeDocument/2006/relationships/customXml" Target="../ink/ink297.xml"/><Relationship Id="rId151" Type="http://schemas.openxmlformats.org/officeDocument/2006/relationships/image" Target="../media/image306.png"/><Relationship Id="rId172" Type="http://schemas.openxmlformats.org/officeDocument/2006/relationships/customXml" Target="../ink/ink318.xml"/><Relationship Id="rId13" Type="http://schemas.openxmlformats.org/officeDocument/2006/relationships/image" Target="../media/image237.png"/><Relationship Id="rId18" Type="http://schemas.openxmlformats.org/officeDocument/2006/relationships/customXml" Target="../ink/ink241.xml"/><Relationship Id="rId39" Type="http://schemas.openxmlformats.org/officeDocument/2006/relationships/image" Target="../media/image250.png"/><Relationship Id="rId109" Type="http://schemas.openxmlformats.org/officeDocument/2006/relationships/image" Target="../media/image285.png"/><Relationship Id="rId34" Type="http://schemas.openxmlformats.org/officeDocument/2006/relationships/customXml" Target="../ink/ink249.xml"/><Relationship Id="rId50" Type="http://schemas.openxmlformats.org/officeDocument/2006/relationships/customXml" Target="../ink/ink257.xml"/><Relationship Id="rId55" Type="http://schemas.openxmlformats.org/officeDocument/2006/relationships/image" Target="../media/image258.png"/><Relationship Id="rId76" Type="http://schemas.openxmlformats.org/officeDocument/2006/relationships/customXml" Target="../ink/ink270.xml"/><Relationship Id="rId97" Type="http://schemas.openxmlformats.org/officeDocument/2006/relationships/image" Target="../media/image279.png"/><Relationship Id="rId104" Type="http://schemas.openxmlformats.org/officeDocument/2006/relationships/customXml" Target="../ink/ink284.xml"/><Relationship Id="rId120" Type="http://schemas.openxmlformats.org/officeDocument/2006/relationships/customXml" Target="../ink/ink292.xml"/><Relationship Id="rId125" Type="http://schemas.openxmlformats.org/officeDocument/2006/relationships/image" Target="../media/image293.png"/><Relationship Id="rId141" Type="http://schemas.openxmlformats.org/officeDocument/2006/relationships/image" Target="../media/image301.png"/><Relationship Id="rId146" Type="http://schemas.openxmlformats.org/officeDocument/2006/relationships/customXml" Target="../ink/ink305.xml"/><Relationship Id="rId167" Type="http://schemas.openxmlformats.org/officeDocument/2006/relationships/image" Target="../media/image314.png"/><Relationship Id="rId188" Type="http://schemas.openxmlformats.org/officeDocument/2006/relationships/customXml" Target="../ink/ink326.xml"/><Relationship Id="rId7" Type="http://schemas.openxmlformats.org/officeDocument/2006/relationships/image" Target="../media/image234.png"/><Relationship Id="rId71" Type="http://schemas.openxmlformats.org/officeDocument/2006/relationships/image" Target="../media/image266.png"/><Relationship Id="rId92" Type="http://schemas.openxmlformats.org/officeDocument/2006/relationships/customXml" Target="../ink/ink278.xml"/><Relationship Id="rId162" Type="http://schemas.openxmlformats.org/officeDocument/2006/relationships/customXml" Target="../ink/ink313.xml"/><Relationship Id="rId183" Type="http://schemas.openxmlformats.org/officeDocument/2006/relationships/image" Target="../media/image322.png"/><Relationship Id="rId2" Type="http://schemas.openxmlformats.org/officeDocument/2006/relationships/customXml" Target="../ink/ink233.xml"/><Relationship Id="rId29" Type="http://schemas.openxmlformats.org/officeDocument/2006/relationships/image" Target="../media/image245.png"/><Relationship Id="rId24" Type="http://schemas.openxmlformats.org/officeDocument/2006/relationships/customXml" Target="../ink/ink244.xml"/><Relationship Id="rId40" Type="http://schemas.openxmlformats.org/officeDocument/2006/relationships/customXml" Target="../ink/ink252.xml"/><Relationship Id="rId45" Type="http://schemas.openxmlformats.org/officeDocument/2006/relationships/image" Target="../media/image253.png"/><Relationship Id="rId66" Type="http://schemas.openxmlformats.org/officeDocument/2006/relationships/customXml" Target="../ink/ink265.xml"/><Relationship Id="rId87" Type="http://schemas.openxmlformats.org/officeDocument/2006/relationships/image" Target="../media/image274.png"/><Relationship Id="rId110" Type="http://schemas.openxmlformats.org/officeDocument/2006/relationships/customXml" Target="../ink/ink287.xml"/><Relationship Id="rId115" Type="http://schemas.openxmlformats.org/officeDocument/2006/relationships/image" Target="../media/image288.png"/><Relationship Id="rId131" Type="http://schemas.openxmlformats.org/officeDocument/2006/relationships/image" Target="../media/image296.png"/><Relationship Id="rId136" Type="http://schemas.openxmlformats.org/officeDocument/2006/relationships/customXml" Target="../ink/ink300.xml"/><Relationship Id="rId157" Type="http://schemas.openxmlformats.org/officeDocument/2006/relationships/image" Target="../media/image309.png"/><Relationship Id="rId178" Type="http://schemas.openxmlformats.org/officeDocument/2006/relationships/customXml" Target="../ink/ink321.xml"/><Relationship Id="rId61" Type="http://schemas.openxmlformats.org/officeDocument/2006/relationships/image" Target="../media/image261.png"/><Relationship Id="rId82" Type="http://schemas.openxmlformats.org/officeDocument/2006/relationships/customXml" Target="../ink/ink273.xml"/><Relationship Id="rId152" Type="http://schemas.openxmlformats.org/officeDocument/2006/relationships/customXml" Target="../ink/ink308.xml"/><Relationship Id="rId173" Type="http://schemas.openxmlformats.org/officeDocument/2006/relationships/image" Target="../media/image317.png"/><Relationship Id="rId19" Type="http://schemas.openxmlformats.org/officeDocument/2006/relationships/image" Target="../media/image240.png"/><Relationship Id="rId14" Type="http://schemas.openxmlformats.org/officeDocument/2006/relationships/customXml" Target="../ink/ink239.xml"/><Relationship Id="rId30" Type="http://schemas.openxmlformats.org/officeDocument/2006/relationships/customXml" Target="../ink/ink247.xml"/><Relationship Id="rId35" Type="http://schemas.openxmlformats.org/officeDocument/2006/relationships/image" Target="../media/image248.png"/><Relationship Id="rId56" Type="http://schemas.openxmlformats.org/officeDocument/2006/relationships/customXml" Target="../ink/ink260.xml"/><Relationship Id="rId77" Type="http://schemas.openxmlformats.org/officeDocument/2006/relationships/image" Target="../media/image269.png"/><Relationship Id="rId100" Type="http://schemas.openxmlformats.org/officeDocument/2006/relationships/customXml" Target="../ink/ink282.xml"/><Relationship Id="rId105" Type="http://schemas.openxmlformats.org/officeDocument/2006/relationships/image" Target="../media/image283.png"/><Relationship Id="rId126" Type="http://schemas.openxmlformats.org/officeDocument/2006/relationships/customXml" Target="../ink/ink295.xml"/><Relationship Id="rId147" Type="http://schemas.openxmlformats.org/officeDocument/2006/relationships/image" Target="../media/image304.png"/><Relationship Id="rId168" Type="http://schemas.openxmlformats.org/officeDocument/2006/relationships/customXml" Target="../ink/ink316.xml"/><Relationship Id="rId8" Type="http://schemas.openxmlformats.org/officeDocument/2006/relationships/customXml" Target="../ink/ink236.xml"/><Relationship Id="rId51" Type="http://schemas.openxmlformats.org/officeDocument/2006/relationships/image" Target="../media/image256.png"/><Relationship Id="rId72" Type="http://schemas.openxmlformats.org/officeDocument/2006/relationships/customXml" Target="../ink/ink268.xml"/><Relationship Id="rId93" Type="http://schemas.openxmlformats.org/officeDocument/2006/relationships/image" Target="../media/image277.png"/><Relationship Id="rId98" Type="http://schemas.openxmlformats.org/officeDocument/2006/relationships/customXml" Target="../ink/ink281.xml"/><Relationship Id="rId121" Type="http://schemas.openxmlformats.org/officeDocument/2006/relationships/image" Target="../media/image291.png"/><Relationship Id="rId142" Type="http://schemas.openxmlformats.org/officeDocument/2006/relationships/customXml" Target="../ink/ink303.xml"/><Relationship Id="rId163" Type="http://schemas.openxmlformats.org/officeDocument/2006/relationships/image" Target="../media/image312.png"/><Relationship Id="rId184" Type="http://schemas.openxmlformats.org/officeDocument/2006/relationships/customXml" Target="../ink/ink324.xml"/><Relationship Id="rId189" Type="http://schemas.openxmlformats.org/officeDocument/2006/relationships/image" Target="../media/image325.png"/><Relationship Id="rId3" Type="http://schemas.openxmlformats.org/officeDocument/2006/relationships/image" Target="../media/image232.png"/><Relationship Id="rId25" Type="http://schemas.openxmlformats.org/officeDocument/2006/relationships/image" Target="../media/image243.png"/><Relationship Id="rId46" Type="http://schemas.openxmlformats.org/officeDocument/2006/relationships/customXml" Target="../ink/ink255.xml"/><Relationship Id="rId67" Type="http://schemas.openxmlformats.org/officeDocument/2006/relationships/image" Target="../media/image264.png"/><Relationship Id="rId116" Type="http://schemas.openxmlformats.org/officeDocument/2006/relationships/customXml" Target="../ink/ink290.xml"/><Relationship Id="rId137" Type="http://schemas.openxmlformats.org/officeDocument/2006/relationships/image" Target="../media/image299.png"/><Relationship Id="rId158" Type="http://schemas.openxmlformats.org/officeDocument/2006/relationships/customXml" Target="../ink/ink311.xml"/><Relationship Id="rId20" Type="http://schemas.openxmlformats.org/officeDocument/2006/relationships/customXml" Target="../ink/ink242.xml"/><Relationship Id="rId41" Type="http://schemas.openxmlformats.org/officeDocument/2006/relationships/image" Target="../media/image251.png"/><Relationship Id="rId62" Type="http://schemas.openxmlformats.org/officeDocument/2006/relationships/customXml" Target="../ink/ink263.xml"/><Relationship Id="rId83" Type="http://schemas.openxmlformats.org/officeDocument/2006/relationships/image" Target="../media/image272.png"/><Relationship Id="rId88" Type="http://schemas.openxmlformats.org/officeDocument/2006/relationships/customXml" Target="../ink/ink276.xml"/><Relationship Id="rId111" Type="http://schemas.openxmlformats.org/officeDocument/2006/relationships/image" Target="../media/image286.png"/><Relationship Id="rId132" Type="http://schemas.openxmlformats.org/officeDocument/2006/relationships/customXml" Target="../ink/ink298.xml"/><Relationship Id="rId153" Type="http://schemas.openxmlformats.org/officeDocument/2006/relationships/image" Target="../media/image307.png"/><Relationship Id="rId174" Type="http://schemas.openxmlformats.org/officeDocument/2006/relationships/customXml" Target="../ink/ink319.xml"/><Relationship Id="rId179" Type="http://schemas.openxmlformats.org/officeDocument/2006/relationships/image" Target="../media/image320.png"/><Relationship Id="rId190" Type="http://schemas.openxmlformats.org/officeDocument/2006/relationships/customXml" Target="../ink/ink327.xml"/><Relationship Id="rId15" Type="http://schemas.openxmlformats.org/officeDocument/2006/relationships/image" Target="../media/image238.png"/><Relationship Id="rId36" Type="http://schemas.openxmlformats.org/officeDocument/2006/relationships/customXml" Target="../ink/ink250.xml"/><Relationship Id="rId57" Type="http://schemas.openxmlformats.org/officeDocument/2006/relationships/image" Target="../media/image259.png"/><Relationship Id="rId106" Type="http://schemas.openxmlformats.org/officeDocument/2006/relationships/customXml" Target="../ink/ink285.xml"/><Relationship Id="rId127" Type="http://schemas.openxmlformats.org/officeDocument/2006/relationships/image" Target="../media/image294.png"/><Relationship Id="rId10" Type="http://schemas.openxmlformats.org/officeDocument/2006/relationships/customXml" Target="../ink/ink237.xml"/><Relationship Id="rId31" Type="http://schemas.openxmlformats.org/officeDocument/2006/relationships/image" Target="../media/image246.png"/><Relationship Id="rId52" Type="http://schemas.openxmlformats.org/officeDocument/2006/relationships/customXml" Target="../ink/ink258.xml"/><Relationship Id="rId73" Type="http://schemas.openxmlformats.org/officeDocument/2006/relationships/image" Target="../media/image267.png"/><Relationship Id="rId78" Type="http://schemas.openxmlformats.org/officeDocument/2006/relationships/customXml" Target="../ink/ink271.xml"/><Relationship Id="rId94" Type="http://schemas.openxmlformats.org/officeDocument/2006/relationships/customXml" Target="../ink/ink279.xml"/><Relationship Id="rId99" Type="http://schemas.openxmlformats.org/officeDocument/2006/relationships/image" Target="../media/image280.png"/><Relationship Id="rId101" Type="http://schemas.openxmlformats.org/officeDocument/2006/relationships/image" Target="../media/image281.png"/><Relationship Id="rId122" Type="http://schemas.openxmlformats.org/officeDocument/2006/relationships/customXml" Target="../ink/ink293.xml"/><Relationship Id="rId143" Type="http://schemas.openxmlformats.org/officeDocument/2006/relationships/image" Target="../media/image302.png"/><Relationship Id="rId148" Type="http://schemas.openxmlformats.org/officeDocument/2006/relationships/customXml" Target="../ink/ink306.xml"/><Relationship Id="rId164" Type="http://schemas.openxmlformats.org/officeDocument/2006/relationships/customXml" Target="../ink/ink314.xml"/><Relationship Id="rId169" Type="http://schemas.openxmlformats.org/officeDocument/2006/relationships/image" Target="../media/image315.png"/><Relationship Id="rId185" Type="http://schemas.openxmlformats.org/officeDocument/2006/relationships/image" Target="../media/image323.png"/><Relationship Id="rId4" Type="http://schemas.openxmlformats.org/officeDocument/2006/relationships/customXml" Target="../ink/ink234.xml"/><Relationship Id="rId9" Type="http://schemas.openxmlformats.org/officeDocument/2006/relationships/image" Target="../media/image235.png"/><Relationship Id="rId180" Type="http://schemas.openxmlformats.org/officeDocument/2006/relationships/customXml" Target="../ink/ink322.xml"/><Relationship Id="rId26" Type="http://schemas.openxmlformats.org/officeDocument/2006/relationships/customXml" Target="../ink/ink245.xml"/><Relationship Id="rId47" Type="http://schemas.openxmlformats.org/officeDocument/2006/relationships/image" Target="../media/image254.png"/><Relationship Id="rId68" Type="http://schemas.openxmlformats.org/officeDocument/2006/relationships/customXml" Target="../ink/ink266.xml"/><Relationship Id="rId89" Type="http://schemas.openxmlformats.org/officeDocument/2006/relationships/image" Target="../media/image275.png"/><Relationship Id="rId112" Type="http://schemas.openxmlformats.org/officeDocument/2006/relationships/customXml" Target="../ink/ink288.xml"/><Relationship Id="rId133" Type="http://schemas.openxmlformats.org/officeDocument/2006/relationships/image" Target="../media/image297.png"/><Relationship Id="rId154" Type="http://schemas.openxmlformats.org/officeDocument/2006/relationships/customXml" Target="../ink/ink309.xml"/><Relationship Id="rId175" Type="http://schemas.openxmlformats.org/officeDocument/2006/relationships/image" Target="../media/image318.png"/><Relationship Id="rId16" Type="http://schemas.openxmlformats.org/officeDocument/2006/relationships/customXml" Target="../ink/ink240.xml"/><Relationship Id="rId37" Type="http://schemas.openxmlformats.org/officeDocument/2006/relationships/image" Target="../media/image249.png"/><Relationship Id="rId58" Type="http://schemas.openxmlformats.org/officeDocument/2006/relationships/customXml" Target="../ink/ink261.xml"/><Relationship Id="rId79" Type="http://schemas.openxmlformats.org/officeDocument/2006/relationships/image" Target="../media/image270.png"/><Relationship Id="rId102" Type="http://schemas.openxmlformats.org/officeDocument/2006/relationships/customXml" Target="../ink/ink283.xml"/><Relationship Id="rId123" Type="http://schemas.openxmlformats.org/officeDocument/2006/relationships/image" Target="../media/image292.png"/><Relationship Id="rId144" Type="http://schemas.openxmlformats.org/officeDocument/2006/relationships/customXml" Target="../ink/ink304.xml"/><Relationship Id="rId90" Type="http://schemas.openxmlformats.org/officeDocument/2006/relationships/customXml" Target="../ink/ink277.xml"/><Relationship Id="rId165" Type="http://schemas.openxmlformats.org/officeDocument/2006/relationships/image" Target="../media/image313.png"/><Relationship Id="rId186" Type="http://schemas.openxmlformats.org/officeDocument/2006/relationships/customXml" Target="../ink/ink325.xml"/><Relationship Id="rId27" Type="http://schemas.openxmlformats.org/officeDocument/2006/relationships/image" Target="../media/image244.png"/><Relationship Id="rId48" Type="http://schemas.openxmlformats.org/officeDocument/2006/relationships/customXml" Target="../ink/ink256.xml"/><Relationship Id="rId69" Type="http://schemas.openxmlformats.org/officeDocument/2006/relationships/image" Target="../media/image265.png"/><Relationship Id="rId113" Type="http://schemas.openxmlformats.org/officeDocument/2006/relationships/image" Target="../media/image287.png"/><Relationship Id="rId134" Type="http://schemas.openxmlformats.org/officeDocument/2006/relationships/customXml" Target="../ink/ink299.xml"/><Relationship Id="rId80" Type="http://schemas.openxmlformats.org/officeDocument/2006/relationships/customXml" Target="../ink/ink272.xml"/><Relationship Id="rId155" Type="http://schemas.openxmlformats.org/officeDocument/2006/relationships/image" Target="../media/image308.png"/><Relationship Id="rId176" Type="http://schemas.openxmlformats.org/officeDocument/2006/relationships/customXml" Target="../ink/ink320.xml"/><Relationship Id="rId17" Type="http://schemas.openxmlformats.org/officeDocument/2006/relationships/image" Target="../media/image239.png"/><Relationship Id="rId38" Type="http://schemas.openxmlformats.org/officeDocument/2006/relationships/customXml" Target="../ink/ink251.xml"/><Relationship Id="rId59" Type="http://schemas.openxmlformats.org/officeDocument/2006/relationships/image" Target="../media/image260.png"/><Relationship Id="rId103" Type="http://schemas.openxmlformats.org/officeDocument/2006/relationships/image" Target="../media/image282.png"/><Relationship Id="rId124" Type="http://schemas.openxmlformats.org/officeDocument/2006/relationships/customXml" Target="../ink/ink294.xml"/><Relationship Id="rId70" Type="http://schemas.openxmlformats.org/officeDocument/2006/relationships/customXml" Target="../ink/ink267.xml"/><Relationship Id="rId91" Type="http://schemas.openxmlformats.org/officeDocument/2006/relationships/image" Target="../media/image276.png"/><Relationship Id="rId145" Type="http://schemas.openxmlformats.org/officeDocument/2006/relationships/image" Target="../media/image303.png"/><Relationship Id="rId166" Type="http://schemas.openxmlformats.org/officeDocument/2006/relationships/customXml" Target="../ink/ink315.xml"/><Relationship Id="rId187" Type="http://schemas.openxmlformats.org/officeDocument/2006/relationships/image" Target="../media/image324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246.xml"/><Relationship Id="rId49" Type="http://schemas.openxmlformats.org/officeDocument/2006/relationships/image" Target="../media/image255.png"/><Relationship Id="rId114" Type="http://schemas.openxmlformats.org/officeDocument/2006/relationships/customXml" Target="../ink/ink289.xml"/><Relationship Id="rId60" Type="http://schemas.openxmlformats.org/officeDocument/2006/relationships/customXml" Target="../ink/ink262.xml"/><Relationship Id="rId81" Type="http://schemas.openxmlformats.org/officeDocument/2006/relationships/image" Target="../media/image271.png"/><Relationship Id="rId135" Type="http://schemas.openxmlformats.org/officeDocument/2006/relationships/image" Target="../media/image298.png"/><Relationship Id="rId156" Type="http://schemas.openxmlformats.org/officeDocument/2006/relationships/customXml" Target="../ink/ink310.xml"/><Relationship Id="rId177" Type="http://schemas.openxmlformats.org/officeDocument/2006/relationships/image" Target="../media/image3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069BBE-73AA-C85E-1BAF-E5C9A8B968AF}"/>
              </a:ext>
            </a:extLst>
          </p:cNvPr>
          <p:cNvSpPr txBox="1"/>
          <p:nvPr/>
        </p:nvSpPr>
        <p:spPr>
          <a:xfrm>
            <a:off x="3592750" y="2828835"/>
            <a:ext cx="5006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/>
              <a:t>2023-08-01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5061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- 1003</a:t>
            </a:r>
            <a:endParaRPr lang="ko-KR" alt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909C9A57-4A58-63E4-0982-AFDCCA50ABAF}"/>
                  </a:ext>
                </a:extLst>
              </p14:cNvPr>
              <p14:cNvContentPartPr/>
              <p14:nvPr/>
            </p14:nvContentPartPr>
            <p14:xfrm>
              <a:off x="631391" y="813985"/>
              <a:ext cx="271080" cy="4528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909C9A57-4A58-63E4-0982-AFDCCA50AB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3391" y="795985"/>
                <a:ext cx="30672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26DE251A-70DF-D254-17D7-8FA0D441B919}"/>
                  </a:ext>
                </a:extLst>
              </p14:cNvPr>
              <p14:cNvContentPartPr/>
              <p14:nvPr/>
            </p14:nvContentPartPr>
            <p14:xfrm>
              <a:off x="1063031" y="914065"/>
              <a:ext cx="83160" cy="2030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26DE251A-70DF-D254-17D7-8FA0D441B9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5391" y="896425"/>
                <a:ext cx="11880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6F482BF-6017-D1CB-47FC-01EC17FB934A}"/>
                  </a:ext>
                </a:extLst>
              </p14:cNvPr>
              <p14:cNvContentPartPr/>
              <p14:nvPr/>
            </p14:nvContentPartPr>
            <p14:xfrm>
              <a:off x="1204511" y="1089385"/>
              <a:ext cx="142200" cy="1281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6F482BF-6017-D1CB-47FC-01EC17FB93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86871" y="1071745"/>
                <a:ext cx="1778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6C9DDE1D-B5CD-BC50-75F2-7078F865F483}"/>
                  </a:ext>
                </a:extLst>
              </p14:cNvPr>
              <p14:cNvContentPartPr/>
              <p14:nvPr/>
            </p14:nvContentPartPr>
            <p14:xfrm>
              <a:off x="1759631" y="888865"/>
              <a:ext cx="360" cy="1947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6C9DDE1D-B5CD-BC50-75F2-7078F865F48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41991" y="871225"/>
                <a:ext cx="3600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EDF24DC1-EB88-60AB-B3F8-1C15D8E8F4D3}"/>
                  </a:ext>
                </a:extLst>
              </p14:cNvPr>
              <p14:cNvContentPartPr/>
              <p14:nvPr/>
            </p14:nvContentPartPr>
            <p14:xfrm>
              <a:off x="1853231" y="769345"/>
              <a:ext cx="171720" cy="4622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EDF24DC1-EB88-60AB-B3F8-1C15D8E8F4D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35591" y="751705"/>
                <a:ext cx="20736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836EC0CC-29D5-A86C-C3D2-C5B6B805786A}"/>
                  </a:ext>
                </a:extLst>
              </p14:cNvPr>
              <p14:cNvContentPartPr/>
              <p14:nvPr/>
            </p14:nvContentPartPr>
            <p14:xfrm>
              <a:off x="2266871" y="1051945"/>
              <a:ext cx="63360" cy="3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836EC0CC-29D5-A86C-C3D2-C5B6B80578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49231" y="1033945"/>
                <a:ext cx="99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91B320D6-1CCB-0A51-5BA5-494724EFD75E}"/>
                  </a:ext>
                </a:extLst>
              </p14:cNvPr>
              <p14:cNvContentPartPr/>
              <p14:nvPr/>
            </p14:nvContentPartPr>
            <p14:xfrm>
              <a:off x="2498711" y="1039345"/>
              <a:ext cx="7560" cy="3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91B320D6-1CCB-0A51-5BA5-494724EFD75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80711" y="1021345"/>
                <a:ext cx="43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AC48DCEE-44AE-7178-8A4A-A2D005214A20}"/>
                  </a:ext>
                </a:extLst>
              </p14:cNvPr>
              <p14:cNvContentPartPr/>
              <p14:nvPr/>
            </p14:nvContentPartPr>
            <p14:xfrm>
              <a:off x="2730551" y="1026745"/>
              <a:ext cx="1440" cy="36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AC48DCEE-44AE-7178-8A4A-A2D005214A2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12551" y="1009105"/>
                <a:ext cx="3708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435E06FB-0399-925C-CB97-C8B977306CEA}"/>
              </a:ext>
            </a:extLst>
          </p:cNvPr>
          <p:cNvGrpSpPr/>
          <p:nvPr/>
        </p:nvGrpSpPr>
        <p:grpSpPr>
          <a:xfrm>
            <a:off x="2939351" y="851425"/>
            <a:ext cx="1138320" cy="357840"/>
            <a:chOff x="2939351" y="851425"/>
            <a:chExt cx="1138320" cy="3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FF98E69B-4248-37EE-14FB-201049842803}"/>
                    </a:ext>
                  </a:extLst>
                </p14:cNvPr>
                <p14:cNvContentPartPr/>
                <p14:nvPr/>
              </p14:nvContentPartPr>
              <p14:xfrm>
                <a:off x="2939351" y="851425"/>
                <a:ext cx="286200" cy="2271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FF98E69B-4248-37EE-14FB-20104984280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21711" y="833785"/>
                  <a:ext cx="3218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D730D380-282E-8AB4-417D-E8AF12ADDDF5}"/>
                    </a:ext>
                  </a:extLst>
                </p14:cNvPr>
                <p14:cNvContentPartPr/>
                <p14:nvPr/>
              </p14:nvContentPartPr>
              <p14:xfrm>
                <a:off x="3100271" y="901465"/>
                <a:ext cx="56520" cy="3078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D730D380-282E-8AB4-417D-E8AF12ADDD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82631" y="883825"/>
                  <a:ext cx="921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8F0EF6E2-1EBE-1D03-3E7F-267F74044050}"/>
                    </a:ext>
                  </a:extLst>
                </p14:cNvPr>
                <p14:cNvContentPartPr/>
                <p14:nvPr/>
              </p14:nvContentPartPr>
              <p14:xfrm>
                <a:off x="3344351" y="881305"/>
                <a:ext cx="232560" cy="2718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8F0EF6E2-1EBE-1D03-3E7F-267F7404405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26351" y="863665"/>
                  <a:ext cx="2682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08CF8059-779E-6CAB-23F7-3E91C5400846}"/>
                    </a:ext>
                  </a:extLst>
                </p14:cNvPr>
                <p14:cNvContentPartPr/>
                <p14:nvPr/>
              </p14:nvContentPartPr>
              <p14:xfrm>
                <a:off x="3745031" y="1008025"/>
                <a:ext cx="119520" cy="648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08CF8059-779E-6CAB-23F7-3E91C540084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27031" y="990385"/>
                  <a:ext cx="1551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75128A94-8A1C-C4C5-49D7-AB1157D306D9}"/>
                    </a:ext>
                  </a:extLst>
                </p14:cNvPr>
                <p14:cNvContentPartPr/>
                <p14:nvPr/>
              </p14:nvContentPartPr>
              <p14:xfrm>
                <a:off x="4020431" y="1014145"/>
                <a:ext cx="57240" cy="3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75128A94-8A1C-C4C5-49D7-AB1157D306D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02791" y="996505"/>
                  <a:ext cx="9288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5E284270-5F32-C0F9-4F72-ECC820F00042}"/>
                  </a:ext>
                </a:extLst>
              </p14:cNvPr>
              <p14:cNvContentPartPr/>
              <p14:nvPr/>
            </p14:nvContentPartPr>
            <p14:xfrm>
              <a:off x="4365311" y="1008025"/>
              <a:ext cx="43920" cy="36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5E284270-5F32-C0F9-4F72-ECC820F0004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47311" y="990385"/>
                <a:ext cx="7956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그룹 40">
            <a:extLst>
              <a:ext uri="{FF2B5EF4-FFF2-40B4-BE49-F238E27FC236}">
                <a16:creationId xmlns:a16="http://schemas.microsoft.com/office/drawing/2014/main" id="{24EA9DA9-6775-55B2-CC0D-21FE6248511C}"/>
              </a:ext>
            </a:extLst>
          </p:cNvPr>
          <p:cNvGrpSpPr/>
          <p:nvPr/>
        </p:nvGrpSpPr>
        <p:grpSpPr>
          <a:xfrm>
            <a:off x="4615511" y="726145"/>
            <a:ext cx="795960" cy="518040"/>
            <a:chOff x="4615511" y="726145"/>
            <a:chExt cx="795960" cy="51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4BAD6D9C-2262-3B15-F514-C93F848046EB}"/>
                    </a:ext>
                  </a:extLst>
                </p14:cNvPr>
                <p14:cNvContentPartPr/>
                <p14:nvPr/>
              </p14:nvContentPartPr>
              <p14:xfrm>
                <a:off x="4615511" y="726145"/>
                <a:ext cx="259920" cy="4910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4BAD6D9C-2262-3B15-F514-C93F848046E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97511" y="708145"/>
                  <a:ext cx="2955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10321354-3FEB-BED9-D32E-C713DFEB0B54}"/>
                    </a:ext>
                  </a:extLst>
                </p14:cNvPr>
                <p14:cNvContentPartPr/>
                <p14:nvPr/>
              </p14:nvContentPartPr>
              <p14:xfrm>
                <a:off x="4997471" y="869065"/>
                <a:ext cx="132120" cy="30888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10321354-3FEB-BED9-D32E-C713DFEB0B5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79831" y="851425"/>
                  <a:ext cx="16776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C6B35044-149C-0888-9513-B23F13A27037}"/>
                    </a:ext>
                  </a:extLst>
                </p14:cNvPr>
                <p14:cNvContentPartPr/>
                <p14:nvPr/>
              </p14:nvContentPartPr>
              <p14:xfrm>
                <a:off x="5251991" y="1170745"/>
                <a:ext cx="159480" cy="7344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C6B35044-149C-0888-9513-B23F13A270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33991" y="1153105"/>
                  <a:ext cx="19512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4F17EAE-9535-8F00-3C3F-AA0385EF08E1}"/>
              </a:ext>
            </a:extLst>
          </p:cNvPr>
          <p:cNvGrpSpPr/>
          <p:nvPr/>
        </p:nvGrpSpPr>
        <p:grpSpPr>
          <a:xfrm>
            <a:off x="5874431" y="625705"/>
            <a:ext cx="376200" cy="545760"/>
            <a:chOff x="5874431" y="625705"/>
            <a:chExt cx="376200" cy="54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AC02B2C3-B352-347A-9F20-5A3AF13571DD}"/>
                    </a:ext>
                  </a:extLst>
                </p14:cNvPr>
                <p14:cNvContentPartPr/>
                <p14:nvPr/>
              </p14:nvContentPartPr>
              <p14:xfrm>
                <a:off x="5874431" y="801385"/>
                <a:ext cx="8280" cy="25740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AC02B2C3-B352-347A-9F20-5A3AF13571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56791" y="783745"/>
                  <a:ext cx="439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F72C3746-9B1E-7C16-3CCE-3088D9AFD25B}"/>
                    </a:ext>
                  </a:extLst>
                </p14:cNvPr>
                <p14:cNvContentPartPr/>
                <p14:nvPr/>
              </p14:nvContentPartPr>
              <p14:xfrm>
                <a:off x="6062351" y="625705"/>
                <a:ext cx="188280" cy="54576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F72C3746-9B1E-7C16-3CCE-3088D9AFD25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44351" y="607705"/>
                  <a:ext cx="223920" cy="58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4EB91C47-3DB5-4C0F-39E8-B5D993B84D95}"/>
                  </a:ext>
                </a:extLst>
              </p14:cNvPr>
              <p14:cNvContentPartPr/>
              <p14:nvPr/>
            </p14:nvContentPartPr>
            <p14:xfrm>
              <a:off x="807431" y="2805505"/>
              <a:ext cx="268920" cy="55980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4EB91C47-3DB5-4C0F-39E8-B5D993B84D9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9791" y="2787865"/>
                <a:ext cx="304560" cy="59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그룹 53">
            <a:extLst>
              <a:ext uri="{FF2B5EF4-FFF2-40B4-BE49-F238E27FC236}">
                <a16:creationId xmlns:a16="http://schemas.microsoft.com/office/drawing/2014/main" id="{D1C3FC44-BED2-DD37-7C3C-05E36A6EA319}"/>
              </a:ext>
            </a:extLst>
          </p:cNvPr>
          <p:cNvGrpSpPr/>
          <p:nvPr/>
        </p:nvGrpSpPr>
        <p:grpSpPr>
          <a:xfrm>
            <a:off x="1327271" y="2710825"/>
            <a:ext cx="948240" cy="546840"/>
            <a:chOff x="1327271" y="2710825"/>
            <a:chExt cx="94824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BB262B9F-A5E9-C05C-6752-4743705E4C8D}"/>
                    </a:ext>
                  </a:extLst>
                </p14:cNvPr>
                <p14:cNvContentPartPr/>
                <p14:nvPr/>
              </p14:nvContentPartPr>
              <p14:xfrm>
                <a:off x="1327271" y="2855545"/>
                <a:ext cx="44640" cy="30708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BB262B9F-A5E9-C05C-6752-4743705E4C8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09631" y="2837905"/>
                  <a:ext cx="802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D3F30109-9464-EB5F-CFEF-E279A443A7BD}"/>
                    </a:ext>
                  </a:extLst>
                </p14:cNvPr>
                <p14:cNvContentPartPr/>
                <p14:nvPr/>
              </p14:nvContentPartPr>
              <p14:xfrm>
                <a:off x="1556591" y="3124825"/>
                <a:ext cx="84240" cy="795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D3F30109-9464-EB5F-CFEF-E279A443A7B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38951" y="3107185"/>
                  <a:ext cx="1198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E332A146-B8BC-2E87-EFE0-D5F00D944C01}"/>
                    </a:ext>
                  </a:extLst>
                </p14:cNvPr>
                <p14:cNvContentPartPr/>
                <p14:nvPr/>
              </p14:nvContentPartPr>
              <p14:xfrm>
                <a:off x="1808951" y="2826385"/>
                <a:ext cx="165240" cy="30492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E332A146-B8BC-2E87-EFE0-D5F00D944C0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90951" y="2808745"/>
                  <a:ext cx="2008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B763B764-F429-9EA9-7585-082599A4003B}"/>
                    </a:ext>
                  </a:extLst>
                </p14:cNvPr>
                <p14:cNvContentPartPr/>
                <p14:nvPr/>
              </p14:nvContentPartPr>
              <p14:xfrm>
                <a:off x="2016311" y="2710825"/>
                <a:ext cx="259200" cy="54684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B763B764-F429-9EA9-7585-082599A4003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98671" y="2692825"/>
                  <a:ext cx="294840" cy="58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CC9F6A78-F9C0-68B6-E8A6-25D653ECD0B2}"/>
                  </a:ext>
                </a:extLst>
              </p14:cNvPr>
              <p14:cNvContentPartPr/>
              <p14:nvPr/>
            </p14:nvContentPartPr>
            <p14:xfrm>
              <a:off x="2492591" y="3193945"/>
              <a:ext cx="113040" cy="8172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CC9F6A78-F9C0-68B6-E8A6-25D653ECD0B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74591" y="3175945"/>
                <a:ext cx="148680" cy="11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그룹 52">
            <a:extLst>
              <a:ext uri="{FF2B5EF4-FFF2-40B4-BE49-F238E27FC236}">
                <a16:creationId xmlns:a16="http://schemas.microsoft.com/office/drawing/2014/main" id="{736851EF-37F8-5B80-C758-6666D788722D}"/>
              </a:ext>
            </a:extLst>
          </p:cNvPr>
          <p:cNvGrpSpPr/>
          <p:nvPr/>
        </p:nvGrpSpPr>
        <p:grpSpPr>
          <a:xfrm>
            <a:off x="2978951" y="2497345"/>
            <a:ext cx="1044000" cy="711000"/>
            <a:chOff x="2978951" y="2497345"/>
            <a:chExt cx="1044000" cy="71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9B2699C7-F644-A3C6-18E3-FCC00AE6C94B}"/>
                    </a:ext>
                  </a:extLst>
                </p14:cNvPr>
                <p14:cNvContentPartPr/>
                <p14:nvPr/>
              </p14:nvContentPartPr>
              <p14:xfrm>
                <a:off x="2978951" y="2559625"/>
                <a:ext cx="247320" cy="64872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9B2699C7-F644-A3C6-18E3-FCC00AE6C94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61311" y="2541985"/>
                  <a:ext cx="28296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55FC7C95-AA17-233C-9B68-6FE2E6CAF31A}"/>
                    </a:ext>
                  </a:extLst>
                </p14:cNvPr>
                <p14:cNvContentPartPr/>
                <p14:nvPr/>
              </p14:nvContentPartPr>
              <p14:xfrm>
                <a:off x="3237071" y="2691025"/>
                <a:ext cx="177480" cy="31536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55FC7C95-AA17-233C-9B68-6FE2E6CAF31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19071" y="2673385"/>
                  <a:ext cx="21312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A8084427-B9BC-6A5C-7325-142C37DEA710}"/>
                    </a:ext>
                  </a:extLst>
                </p14:cNvPr>
                <p14:cNvContentPartPr/>
                <p14:nvPr/>
              </p14:nvContentPartPr>
              <p14:xfrm>
                <a:off x="3439391" y="2905945"/>
                <a:ext cx="162000" cy="10836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A8084427-B9BC-6A5C-7325-142C37DEA71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21391" y="2887945"/>
                  <a:ext cx="1976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AA9AE2CF-B076-4F58-E3C6-9A61E7E619F9}"/>
                    </a:ext>
                  </a:extLst>
                </p14:cNvPr>
                <p14:cNvContentPartPr/>
                <p14:nvPr/>
              </p14:nvContentPartPr>
              <p14:xfrm>
                <a:off x="3719831" y="2780665"/>
                <a:ext cx="38160" cy="18828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AA9AE2CF-B076-4F58-E3C6-9A61E7E619F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02191" y="2762665"/>
                  <a:ext cx="738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E7F43655-DF91-A675-CD7C-1758A8DBAC24}"/>
                    </a:ext>
                  </a:extLst>
                </p14:cNvPr>
                <p14:cNvContentPartPr/>
                <p14:nvPr/>
              </p14:nvContentPartPr>
              <p14:xfrm>
                <a:off x="3857711" y="2497345"/>
                <a:ext cx="165240" cy="64620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E7F43655-DF91-A675-CD7C-1758A8DBAC2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39711" y="2479705"/>
                  <a:ext cx="200880" cy="68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8387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069BBE-73AA-C85E-1BAF-E5C9A8B968AF}"/>
              </a:ext>
            </a:extLst>
          </p:cNvPr>
          <p:cNvSpPr txBox="1"/>
          <p:nvPr/>
        </p:nvSpPr>
        <p:spPr>
          <a:xfrm>
            <a:off x="3592750" y="2828835"/>
            <a:ext cx="5006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/>
              <a:t>2023-08-03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50149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- 1021</a:t>
            </a:r>
            <a:endParaRPr lang="ko-KR" altLang="en-US" sz="2000" dirty="0"/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3CEF6A2-EC21-AD3D-C0B0-3AEDA861EACB}"/>
              </a:ext>
            </a:extLst>
          </p:cNvPr>
          <p:cNvGrpSpPr/>
          <p:nvPr/>
        </p:nvGrpSpPr>
        <p:grpSpPr>
          <a:xfrm>
            <a:off x="3922080" y="2110500"/>
            <a:ext cx="2670840" cy="2744280"/>
            <a:chOff x="5042220" y="3527820"/>
            <a:chExt cx="2670840" cy="274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E32FECA5-537B-F50F-8E68-B445F05D30DA}"/>
                    </a:ext>
                  </a:extLst>
                </p14:cNvPr>
                <p14:cNvContentPartPr/>
                <p14:nvPr/>
              </p14:nvContentPartPr>
              <p14:xfrm>
                <a:off x="5424540" y="3990420"/>
                <a:ext cx="1914480" cy="176328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E32FECA5-537B-F50F-8E68-B445F05D30D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06540" y="3972780"/>
                  <a:ext cx="1950120" cy="179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1E625776-CF66-CD3F-39C1-925C58CF04F1}"/>
                    </a:ext>
                  </a:extLst>
                </p14:cNvPr>
                <p14:cNvContentPartPr/>
                <p14:nvPr/>
              </p14:nvContentPartPr>
              <p14:xfrm>
                <a:off x="6469260" y="3527820"/>
                <a:ext cx="360" cy="28152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1E625776-CF66-CD3F-39C1-925C58CF04F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51260" y="3509820"/>
                  <a:ext cx="360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A01C78E2-8893-CCC9-CAAD-FF77D9CDF3BB}"/>
                    </a:ext>
                  </a:extLst>
                </p14:cNvPr>
                <p14:cNvContentPartPr/>
                <p14:nvPr/>
              </p14:nvContentPartPr>
              <p14:xfrm>
                <a:off x="7056060" y="3861180"/>
                <a:ext cx="334800" cy="27756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A01C78E2-8893-CCC9-CAAD-FF77D9CDF3B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38060" y="3843180"/>
                  <a:ext cx="3704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C8BB9516-4D01-26BE-3D78-309ADFF6EB3D}"/>
                    </a:ext>
                  </a:extLst>
                </p14:cNvPr>
                <p14:cNvContentPartPr/>
                <p14:nvPr/>
              </p14:nvContentPartPr>
              <p14:xfrm>
                <a:off x="7540980" y="4540500"/>
                <a:ext cx="172080" cy="44784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C8BB9516-4D01-26BE-3D78-309ADFF6EB3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23340" y="4522500"/>
                  <a:ext cx="20772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E6DC47B8-CFA8-E82A-2268-2F2F954126BF}"/>
                    </a:ext>
                  </a:extLst>
                </p14:cNvPr>
                <p14:cNvContentPartPr/>
                <p14:nvPr/>
              </p14:nvContentPartPr>
              <p14:xfrm>
                <a:off x="7201500" y="5592780"/>
                <a:ext cx="227160" cy="11664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E6DC47B8-CFA8-E82A-2268-2F2F954126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83860" y="5575140"/>
                  <a:ext cx="2628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E76B0E01-A1FB-19A6-CA01-D0D371AF346D}"/>
                    </a:ext>
                  </a:extLst>
                </p14:cNvPr>
                <p14:cNvContentPartPr/>
                <p14:nvPr/>
              </p14:nvContentPartPr>
              <p14:xfrm>
                <a:off x="7398780" y="5646060"/>
                <a:ext cx="360" cy="21276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E76B0E01-A1FB-19A6-CA01-D0D371AF346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80780" y="5628420"/>
                  <a:ext cx="36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9427AC94-88BE-6B49-03AA-B0FE46F8C2DC}"/>
                    </a:ext>
                  </a:extLst>
                </p14:cNvPr>
                <p14:cNvContentPartPr/>
                <p14:nvPr/>
              </p14:nvContentPartPr>
              <p14:xfrm>
                <a:off x="6049860" y="5981580"/>
                <a:ext cx="323280" cy="29052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9427AC94-88BE-6B49-03AA-B0FE46F8C2D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32220" y="5963580"/>
                  <a:ext cx="3589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8FB2FBB9-A4D0-72BF-09FB-5F596ED23064}"/>
                    </a:ext>
                  </a:extLst>
                </p14:cNvPr>
                <p14:cNvContentPartPr/>
                <p14:nvPr/>
              </p14:nvContentPartPr>
              <p14:xfrm>
                <a:off x="6049860" y="5998140"/>
                <a:ext cx="208080" cy="2232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8FB2FBB9-A4D0-72BF-09FB-5F596ED230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32220" y="5980500"/>
                  <a:ext cx="2437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8E5B9CAB-84B1-B98A-0930-0294888DB5F0}"/>
                    </a:ext>
                  </a:extLst>
                </p14:cNvPr>
                <p14:cNvContentPartPr/>
                <p14:nvPr/>
              </p14:nvContentPartPr>
              <p14:xfrm>
                <a:off x="5316180" y="5554620"/>
                <a:ext cx="263880" cy="23724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8E5B9CAB-84B1-B98A-0930-0294888DB5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98180" y="5536620"/>
                  <a:ext cx="2995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50418A2A-F0C1-59EA-AB36-60D34C79090B}"/>
                    </a:ext>
                  </a:extLst>
                </p14:cNvPr>
                <p14:cNvContentPartPr/>
                <p14:nvPr/>
              </p14:nvContentPartPr>
              <p14:xfrm>
                <a:off x="5042220" y="4815540"/>
                <a:ext cx="17640" cy="19548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50418A2A-F0C1-59EA-AB36-60D34C7909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24220" y="4797900"/>
                  <a:ext cx="532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0775D19B-637F-D11B-0C4F-9759056CA5C5}"/>
                    </a:ext>
                  </a:extLst>
                </p14:cNvPr>
                <p14:cNvContentPartPr/>
                <p14:nvPr/>
              </p14:nvContentPartPr>
              <p14:xfrm>
                <a:off x="5082180" y="4784940"/>
                <a:ext cx="114840" cy="32724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0775D19B-637F-D11B-0C4F-9759056CA5C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64540" y="4767300"/>
                  <a:ext cx="150480" cy="36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4" name="잉크 113">
                <a:extLst>
                  <a:ext uri="{FF2B5EF4-FFF2-40B4-BE49-F238E27FC236}">
                    <a16:creationId xmlns:a16="http://schemas.microsoft.com/office/drawing/2014/main" id="{63BA6353-4DAD-0FD6-27B0-CB5F467DB5CE}"/>
                  </a:ext>
                </a:extLst>
              </p14:cNvPr>
              <p14:cNvContentPartPr/>
              <p14:nvPr/>
            </p14:nvContentPartPr>
            <p14:xfrm>
              <a:off x="3930000" y="2779380"/>
              <a:ext cx="209520" cy="331560"/>
            </p14:xfrm>
          </p:contentPart>
        </mc:Choice>
        <mc:Fallback xmlns="">
          <p:pic>
            <p:nvPicPr>
              <p:cNvPr id="114" name="잉크 113">
                <a:extLst>
                  <a:ext uri="{FF2B5EF4-FFF2-40B4-BE49-F238E27FC236}">
                    <a16:creationId xmlns:a16="http://schemas.microsoft.com/office/drawing/2014/main" id="{63BA6353-4DAD-0FD6-27B0-CB5F467DB5C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12000" y="2761740"/>
                <a:ext cx="24516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5" name="잉크 114">
                <a:extLst>
                  <a:ext uri="{FF2B5EF4-FFF2-40B4-BE49-F238E27FC236}">
                    <a16:creationId xmlns:a16="http://schemas.microsoft.com/office/drawing/2014/main" id="{CDA3FF30-68B4-E87A-B541-1275844BA247}"/>
                  </a:ext>
                </a:extLst>
              </p14:cNvPr>
              <p14:cNvContentPartPr/>
              <p14:nvPr/>
            </p14:nvContentPartPr>
            <p14:xfrm>
              <a:off x="4508880" y="2177460"/>
              <a:ext cx="178560" cy="420120"/>
            </p14:xfrm>
          </p:contentPart>
        </mc:Choice>
        <mc:Fallback xmlns="">
          <p:pic>
            <p:nvPicPr>
              <p:cNvPr id="115" name="잉크 114">
                <a:extLst>
                  <a:ext uri="{FF2B5EF4-FFF2-40B4-BE49-F238E27FC236}">
                    <a16:creationId xmlns:a16="http://schemas.microsoft.com/office/drawing/2014/main" id="{CDA3FF30-68B4-E87A-B541-1275844BA24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91240" y="2159460"/>
                <a:ext cx="214200" cy="45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C9C226A6-3D30-E5BF-281B-19504186EB7C}"/>
              </a:ext>
            </a:extLst>
          </p:cNvPr>
          <p:cNvGrpSpPr/>
          <p:nvPr/>
        </p:nvGrpSpPr>
        <p:grpSpPr>
          <a:xfrm>
            <a:off x="3939300" y="1569300"/>
            <a:ext cx="1733400" cy="275760"/>
            <a:chOff x="2567700" y="1127340"/>
            <a:chExt cx="1733400" cy="27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B137C2F6-B982-2669-724E-E086C513D9CF}"/>
                    </a:ext>
                  </a:extLst>
                </p14:cNvPr>
                <p14:cNvContentPartPr/>
                <p14:nvPr/>
              </p14:nvContentPartPr>
              <p14:xfrm>
                <a:off x="2567700" y="1127340"/>
                <a:ext cx="197640" cy="275760"/>
              </p14:xfrm>
            </p:contentPart>
          </mc:Choice>
          <mc:Fallback xmlns=""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B137C2F6-B982-2669-724E-E086C513D9C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49700" y="1109700"/>
                  <a:ext cx="2332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0558E23D-8F7B-A2E0-10A7-8CC54968ECB1}"/>
                    </a:ext>
                  </a:extLst>
                </p14:cNvPr>
                <p14:cNvContentPartPr/>
                <p14:nvPr/>
              </p14:nvContentPartPr>
              <p14:xfrm>
                <a:off x="2855700" y="1203660"/>
                <a:ext cx="113400" cy="146160"/>
              </p14:xfrm>
            </p:contentPart>
          </mc:Choice>
          <mc:Fallback xmlns=""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0558E23D-8F7B-A2E0-10A7-8CC54968ECB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38060" y="1186020"/>
                  <a:ext cx="1490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17032CF9-950D-93A2-8A91-81F4721EA397}"/>
                    </a:ext>
                  </a:extLst>
                </p14:cNvPr>
                <p14:cNvContentPartPr/>
                <p14:nvPr/>
              </p14:nvContentPartPr>
              <p14:xfrm>
                <a:off x="3062340" y="1172700"/>
                <a:ext cx="74520" cy="106200"/>
              </p14:xfrm>
            </p:contentPart>
          </mc:Choice>
          <mc:Fallback xmlns=""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17032CF9-950D-93A2-8A91-81F4721EA39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44700" y="1155060"/>
                  <a:ext cx="1101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1A96CDE1-EF35-B5C1-5F00-01C774B3694C}"/>
                    </a:ext>
                  </a:extLst>
                </p14:cNvPr>
                <p14:cNvContentPartPr/>
                <p14:nvPr/>
              </p14:nvContentPartPr>
              <p14:xfrm>
                <a:off x="3230100" y="1142820"/>
                <a:ext cx="94680" cy="159840"/>
              </p14:xfrm>
            </p:contentPart>
          </mc:Choice>
          <mc:Fallback xmlns=""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1A96CDE1-EF35-B5C1-5F00-01C774B3694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12100" y="1124820"/>
                  <a:ext cx="1303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B690E4E1-E17A-FCA7-2AE9-FBF3B9A0C54B}"/>
                    </a:ext>
                  </a:extLst>
                </p14:cNvPr>
                <p14:cNvContentPartPr/>
                <p14:nvPr/>
              </p14:nvContentPartPr>
              <p14:xfrm>
                <a:off x="3457980" y="1157940"/>
                <a:ext cx="147240" cy="129600"/>
              </p14:xfrm>
            </p:contentPart>
          </mc:Choice>
          <mc:Fallback xmlns=""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B690E4E1-E17A-FCA7-2AE9-FBF3B9A0C54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40340" y="1139940"/>
                  <a:ext cx="1828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F3948F18-019E-CEC5-D43E-E1B80ED04C5C}"/>
                    </a:ext>
                  </a:extLst>
                </p14:cNvPr>
                <p14:cNvContentPartPr/>
                <p14:nvPr/>
              </p14:nvContentPartPr>
              <p14:xfrm>
                <a:off x="3705660" y="1142820"/>
                <a:ext cx="87120" cy="97200"/>
              </p14:xfrm>
            </p:contentPart>
          </mc:Choice>
          <mc:Fallback xmlns=""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F3948F18-019E-CEC5-D43E-E1B80ED04C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88020" y="1124820"/>
                  <a:ext cx="1227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BC737CB0-0D60-6E68-4765-002C734E3969}"/>
                    </a:ext>
                  </a:extLst>
                </p14:cNvPr>
                <p14:cNvContentPartPr/>
                <p14:nvPr/>
              </p14:nvContentPartPr>
              <p14:xfrm>
                <a:off x="3916260" y="1234260"/>
                <a:ext cx="307080" cy="44280"/>
              </p14:xfrm>
            </p:contentPart>
          </mc:Choice>
          <mc:Fallback xmlns=""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BC737CB0-0D60-6E68-4765-002C734E396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98620" y="1216260"/>
                  <a:ext cx="3427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FCAE9CA7-0BD5-D5C5-F299-4E0359EABD93}"/>
                    </a:ext>
                  </a:extLst>
                </p14:cNvPr>
                <p14:cNvContentPartPr/>
                <p14:nvPr/>
              </p14:nvContentPartPr>
              <p14:xfrm>
                <a:off x="4199580" y="1219140"/>
                <a:ext cx="101520" cy="122760"/>
              </p14:xfrm>
            </p:contentPart>
          </mc:Choice>
          <mc:Fallback xmlns=""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FCAE9CA7-0BD5-D5C5-F299-4E0359EABD9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81940" y="1201140"/>
                  <a:ext cx="13716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E1065529-290E-05DF-CB6F-F1124EEC16D6}"/>
              </a:ext>
            </a:extLst>
          </p:cNvPr>
          <p:cNvGrpSpPr/>
          <p:nvPr/>
        </p:nvGrpSpPr>
        <p:grpSpPr>
          <a:xfrm>
            <a:off x="3520260" y="2064660"/>
            <a:ext cx="288360" cy="344880"/>
            <a:chOff x="2148660" y="1622700"/>
            <a:chExt cx="28836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76C81F46-AFDA-839C-F8E8-362839D83D6C}"/>
                    </a:ext>
                  </a:extLst>
                </p14:cNvPr>
                <p14:cNvContentPartPr/>
                <p14:nvPr/>
              </p14:nvContentPartPr>
              <p14:xfrm>
                <a:off x="2242620" y="1622700"/>
                <a:ext cx="127440" cy="326880"/>
              </p14:xfrm>
            </p:contentPart>
          </mc:Choice>
          <mc:Fallback xmlns=""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76C81F46-AFDA-839C-F8E8-362839D83D6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24620" y="1605060"/>
                  <a:ext cx="1630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C7DE5483-6D3C-2706-0CE4-F765B92A98E1}"/>
                    </a:ext>
                  </a:extLst>
                </p14:cNvPr>
                <p14:cNvContentPartPr/>
                <p14:nvPr/>
              </p14:nvContentPartPr>
              <p14:xfrm>
                <a:off x="2148660" y="1851660"/>
                <a:ext cx="288360" cy="115920"/>
              </p14:xfrm>
            </p:contentPart>
          </mc:Choice>
          <mc:Fallback xmlns=""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C7DE5483-6D3C-2706-0CE4-F765B92A98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30660" y="1834020"/>
                  <a:ext cx="32400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2994D92D-3D08-4F7B-94AE-A8300F126A7B}"/>
              </a:ext>
            </a:extLst>
          </p:cNvPr>
          <p:cNvGrpSpPr/>
          <p:nvPr/>
        </p:nvGrpSpPr>
        <p:grpSpPr>
          <a:xfrm>
            <a:off x="1881900" y="1592100"/>
            <a:ext cx="205920" cy="329040"/>
            <a:chOff x="1881900" y="1592100"/>
            <a:chExt cx="205920" cy="3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02F4A912-7F64-867B-A759-E2062F885A77}"/>
                    </a:ext>
                  </a:extLst>
                </p14:cNvPr>
                <p14:cNvContentPartPr/>
                <p14:nvPr/>
              </p14:nvContentPartPr>
              <p14:xfrm>
                <a:off x="1881900" y="1592100"/>
                <a:ext cx="3240" cy="47880"/>
              </p14:xfrm>
            </p:contentPart>
          </mc:Choice>
          <mc:Fallback xmlns=""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02F4A912-7F64-867B-A759-E2062F885A7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72900" y="1583460"/>
                  <a:ext cx="208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25DC33FB-2155-28B3-0992-EE6AF931893F}"/>
                    </a:ext>
                  </a:extLst>
                </p14:cNvPr>
                <p14:cNvContentPartPr/>
                <p14:nvPr/>
              </p14:nvContentPartPr>
              <p14:xfrm>
                <a:off x="1882980" y="1774980"/>
                <a:ext cx="21960" cy="92160"/>
              </p14:xfrm>
            </p:contentPart>
          </mc:Choice>
          <mc:Fallback xmlns=""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25DC33FB-2155-28B3-0992-EE6AF931893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74340" y="1766340"/>
                  <a:ext cx="39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457403A3-AC54-1E34-F79B-149129388888}"/>
                    </a:ext>
                  </a:extLst>
                </p14:cNvPr>
                <p14:cNvContentPartPr/>
                <p14:nvPr/>
              </p14:nvContentPartPr>
              <p14:xfrm>
                <a:off x="2010780" y="1600020"/>
                <a:ext cx="77040" cy="321120"/>
              </p14:xfrm>
            </p:contentPart>
          </mc:Choice>
          <mc:Fallback xmlns=""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457403A3-AC54-1E34-F79B-14912938888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01780" y="1591020"/>
                  <a:ext cx="946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67CA3A9E-410B-D0A6-70A9-589BFF8FBB2A}"/>
                    </a:ext>
                  </a:extLst>
                </p14:cNvPr>
                <p14:cNvContentPartPr/>
                <p14:nvPr/>
              </p14:nvContentPartPr>
              <p14:xfrm>
                <a:off x="1973340" y="1774980"/>
                <a:ext cx="90720" cy="8640"/>
              </p14:xfrm>
            </p:contentPart>
          </mc:Choice>
          <mc:Fallback xmlns=""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67CA3A9E-410B-D0A6-70A9-589BFF8FBB2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64340" y="1766340"/>
                  <a:ext cx="10836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1837EA55-BB02-39E6-1912-AE7B933794F4}"/>
              </a:ext>
            </a:extLst>
          </p:cNvPr>
          <p:cNvGrpSpPr/>
          <p:nvPr/>
        </p:nvGrpSpPr>
        <p:grpSpPr>
          <a:xfrm>
            <a:off x="2407860" y="1622700"/>
            <a:ext cx="747720" cy="404640"/>
            <a:chOff x="2407860" y="1622700"/>
            <a:chExt cx="747720" cy="40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984D46CF-1E76-EA50-8A9E-98B58C2AA491}"/>
                    </a:ext>
                  </a:extLst>
                </p14:cNvPr>
                <p14:cNvContentPartPr/>
                <p14:nvPr/>
              </p14:nvContentPartPr>
              <p14:xfrm>
                <a:off x="2415420" y="1622700"/>
                <a:ext cx="16920" cy="281520"/>
              </p14:xfrm>
            </p:contentPart>
          </mc:Choice>
          <mc:Fallback xmlns=""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984D46CF-1E76-EA50-8A9E-98B58C2AA49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06420" y="1614060"/>
                  <a:ext cx="345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3222915B-11AB-8FAA-E6B6-9D8C051C34A5}"/>
                    </a:ext>
                  </a:extLst>
                </p14:cNvPr>
                <p14:cNvContentPartPr/>
                <p14:nvPr/>
              </p14:nvContentPartPr>
              <p14:xfrm>
                <a:off x="2407860" y="1707300"/>
                <a:ext cx="206640" cy="221040"/>
              </p14:xfrm>
            </p:contentPart>
          </mc:Choice>
          <mc:Fallback xmlns=""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3222915B-11AB-8FAA-E6B6-9D8C051C34A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98860" y="1698660"/>
                  <a:ext cx="2242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FE062BBD-75E0-5015-E43E-E7C2FD7818AB}"/>
                    </a:ext>
                  </a:extLst>
                </p14:cNvPr>
                <p14:cNvContentPartPr/>
                <p14:nvPr/>
              </p14:nvContentPartPr>
              <p14:xfrm>
                <a:off x="2659140" y="1790460"/>
                <a:ext cx="106200" cy="8280"/>
              </p14:xfrm>
            </p:contentPart>
          </mc:Choice>
          <mc:Fallback xmlns=""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FE062BBD-75E0-5015-E43E-E7C2FD7818A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50500" y="1781460"/>
                  <a:ext cx="1238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9795813F-30AC-F59E-99AC-C918B263B610}"/>
                    </a:ext>
                  </a:extLst>
                </p14:cNvPr>
                <p14:cNvContentPartPr/>
                <p14:nvPr/>
              </p14:nvContentPartPr>
              <p14:xfrm>
                <a:off x="2689380" y="1858860"/>
                <a:ext cx="182520" cy="38880"/>
              </p14:xfrm>
            </p:contentPart>
          </mc:Choice>
          <mc:Fallback xmlns=""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9795813F-30AC-F59E-99AC-C918B263B61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80740" y="1850220"/>
                  <a:ext cx="2001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A80FB329-2F58-2590-3F0F-B04990DFF1F7}"/>
                    </a:ext>
                  </a:extLst>
                </p14:cNvPr>
                <p14:cNvContentPartPr/>
                <p14:nvPr/>
              </p14:nvContentPartPr>
              <p14:xfrm>
                <a:off x="2941020" y="1690380"/>
                <a:ext cx="214560" cy="336960"/>
              </p14:xfrm>
            </p:contentPart>
          </mc:Choice>
          <mc:Fallback xmlns=""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A80FB329-2F58-2590-3F0F-B04990DFF1F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32020" y="1681740"/>
                  <a:ext cx="232200" cy="35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40471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- 7576</a:t>
            </a:r>
            <a:endParaRPr lang="ko-KR" altLang="en-US" sz="20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4AC7D2-C83F-BA36-DE36-0BFF34C3FA41}"/>
              </a:ext>
            </a:extLst>
          </p:cNvPr>
          <p:cNvGrpSpPr/>
          <p:nvPr/>
        </p:nvGrpSpPr>
        <p:grpSpPr>
          <a:xfrm>
            <a:off x="2585662" y="590589"/>
            <a:ext cx="1903680" cy="402480"/>
            <a:chOff x="2585662" y="590589"/>
            <a:chExt cx="190368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DD24FC23-7874-29F7-671D-D35BCEA82CBF}"/>
                    </a:ext>
                  </a:extLst>
                </p14:cNvPr>
                <p14:cNvContentPartPr/>
                <p14:nvPr/>
              </p14:nvContentPartPr>
              <p14:xfrm>
                <a:off x="2585662" y="599949"/>
                <a:ext cx="563040" cy="3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DD24FC23-7874-29F7-671D-D35BCEA82C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68022" y="582309"/>
                  <a:ext cx="598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E0B65F3B-F0E8-E350-32E1-D809A2EC7C4F}"/>
                    </a:ext>
                  </a:extLst>
                </p14:cNvPr>
                <p14:cNvContentPartPr/>
                <p14:nvPr/>
              </p14:nvContentPartPr>
              <p14:xfrm>
                <a:off x="2971942" y="590589"/>
                <a:ext cx="66960" cy="4024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E0B65F3B-F0E8-E350-32E1-D809A2EC7C4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53942" y="572949"/>
                  <a:ext cx="10260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18254280-DDF6-F4BC-1697-7A6E6682CD38}"/>
                    </a:ext>
                  </a:extLst>
                </p14:cNvPr>
                <p14:cNvContentPartPr/>
                <p14:nvPr/>
              </p14:nvContentPartPr>
              <p14:xfrm>
                <a:off x="3160222" y="828909"/>
                <a:ext cx="184680" cy="1231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18254280-DDF6-F4BC-1697-7A6E6682CD3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42582" y="811269"/>
                  <a:ext cx="2203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B403CB5F-0C0F-586E-8841-AE12BFF4119E}"/>
                    </a:ext>
                  </a:extLst>
                </p14:cNvPr>
                <p14:cNvContentPartPr/>
                <p14:nvPr/>
              </p14:nvContentPartPr>
              <p14:xfrm>
                <a:off x="3417262" y="814509"/>
                <a:ext cx="213480" cy="1357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B403CB5F-0C0F-586E-8841-AE12BFF4119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99622" y="796509"/>
                  <a:ext cx="2491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88B25B53-C2CD-9084-6B3D-A072EC0DDD15}"/>
                    </a:ext>
                  </a:extLst>
                </p14:cNvPr>
                <p14:cNvContentPartPr/>
                <p14:nvPr/>
              </p14:nvContentPartPr>
              <p14:xfrm>
                <a:off x="3712462" y="778149"/>
                <a:ext cx="296640" cy="1386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88B25B53-C2CD-9084-6B3D-A072EC0DDD1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94822" y="760149"/>
                  <a:ext cx="3322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21E19882-43EE-E91B-3F1F-A748EED524D5}"/>
                    </a:ext>
                  </a:extLst>
                </p14:cNvPr>
                <p14:cNvContentPartPr/>
                <p14:nvPr/>
              </p14:nvContentPartPr>
              <p14:xfrm>
                <a:off x="4045462" y="765909"/>
                <a:ext cx="193320" cy="108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21E19882-43EE-E91B-3F1F-A748EED524D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27462" y="747909"/>
                  <a:ext cx="2289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DBBFF34D-75F3-8302-7E64-0BD0D223FAB6}"/>
                    </a:ext>
                  </a:extLst>
                </p14:cNvPr>
                <p14:cNvContentPartPr/>
                <p14:nvPr/>
              </p14:nvContentPartPr>
              <p14:xfrm>
                <a:off x="4083622" y="646029"/>
                <a:ext cx="218880" cy="2152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DBBFF34D-75F3-8302-7E64-0BD0D223FAB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65982" y="628389"/>
                  <a:ext cx="2545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03D34176-5E19-DA76-0404-9CD385C2AE9E}"/>
                    </a:ext>
                  </a:extLst>
                </p14:cNvPr>
                <p14:cNvContentPartPr/>
                <p14:nvPr/>
              </p14:nvContentPartPr>
              <p14:xfrm>
                <a:off x="4330222" y="710469"/>
                <a:ext cx="159120" cy="1396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03D34176-5E19-DA76-0404-9CD385C2AE9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12582" y="692829"/>
                  <a:ext cx="194760" cy="17532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8E1DA801-48E8-D238-EFEB-890318C32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393600"/>
              </p:ext>
            </p:extLst>
          </p:nvPr>
        </p:nvGraphicFramePr>
        <p:xfrm>
          <a:off x="1527282" y="3195011"/>
          <a:ext cx="2103460" cy="195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865">
                  <a:extLst>
                    <a:ext uri="{9D8B030D-6E8A-4147-A177-3AD203B41FA5}">
                      <a16:colId xmlns:a16="http://schemas.microsoft.com/office/drawing/2014/main" val="3323126842"/>
                    </a:ext>
                  </a:extLst>
                </a:gridCol>
                <a:gridCol w="525865">
                  <a:extLst>
                    <a:ext uri="{9D8B030D-6E8A-4147-A177-3AD203B41FA5}">
                      <a16:colId xmlns:a16="http://schemas.microsoft.com/office/drawing/2014/main" val="3517891828"/>
                    </a:ext>
                  </a:extLst>
                </a:gridCol>
                <a:gridCol w="525865">
                  <a:extLst>
                    <a:ext uri="{9D8B030D-6E8A-4147-A177-3AD203B41FA5}">
                      <a16:colId xmlns:a16="http://schemas.microsoft.com/office/drawing/2014/main" val="1410017256"/>
                    </a:ext>
                  </a:extLst>
                </a:gridCol>
                <a:gridCol w="525865">
                  <a:extLst>
                    <a:ext uri="{9D8B030D-6E8A-4147-A177-3AD203B41FA5}">
                      <a16:colId xmlns:a16="http://schemas.microsoft.com/office/drawing/2014/main" val="1061892863"/>
                    </a:ext>
                  </a:extLst>
                </a:gridCol>
              </a:tblGrid>
              <a:tr h="4893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529374"/>
                  </a:ext>
                </a:extLst>
              </a:tr>
              <a:tr h="4893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773018"/>
                  </a:ext>
                </a:extLst>
              </a:tr>
              <a:tr h="4893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475062"/>
                  </a:ext>
                </a:extLst>
              </a:tr>
              <a:tr h="4893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18085"/>
                  </a:ext>
                </a:extLst>
              </a:tr>
            </a:tbl>
          </a:graphicData>
        </a:graphic>
      </p:graphicFrame>
      <p:grpSp>
        <p:nvGrpSpPr>
          <p:cNvPr id="58" name="그룹 57">
            <a:extLst>
              <a:ext uri="{FF2B5EF4-FFF2-40B4-BE49-F238E27FC236}">
                <a16:creationId xmlns:a16="http://schemas.microsoft.com/office/drawing/2014/main" id="{6ACDE72F-0092-68B1-18A7-39B10F694426}"/>
              </a:ext>
            </a:extLst>
          </p:cNvPr>
          <p:cNvGrpSpPr/>
          <p:nvPr/>
        </p:nvGrpSpPr>
        <p:grpSpPr>
          <a:xfrm>
            <a:off x="5273422" y="368469"/>
            <a:ext cx="4058280" cy="501840"/>
            <a:chOff x="5273422" y="368469"/>
            <a:chExt cx="4058280" cy="50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33CC0EF1-B6CA-E9E3-F5CB-6B6D3AF5F7A0}"/>
                    </a:ext>
                  </a:extLst>
                </p14:cNvPr>
                <p14:cNvContentPartPr/>
                <p14:nvPr/>
              </p14:nvContentPartPr>
              <p14:xfrm>
                <a:off x="5273422" y="452349"/>
                <a:ext cx="205200" cy="35172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33CC0EF1-B6CA-E9E3-F5CB-6B6D3AF5F7A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55782" y="434709"/>
                  <a:ext cx="24084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A775F8BE-D46A-A394-AB15-B879F8CDCA45}"/>
                    </a:ext>
                  </a:extLst>
                </p14:cNvPr>
                <p14:cNvContentPartPr/>
                <p14:nvPr/>
              </p14:nvContentPartPr>
              <p14:xfrm>
                <a:off x="5568622" y="626229"/>
                <a:ext cx="257040" cy="13356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A775F8BE-D46A-A394-AB15-B879F8CDCA4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50622" y="608229"/>
                  <a:ext cx="2926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E3F22700-2151-F2A6-0F97-68E4E8276BD8}"/>
                    </a:ext>
                  </a:extLst>
                </p14:cNvPr>
                <p14:cNvContentPartPr/>
                <p14:nvPr/>
              </p14:nvContentPartPr>
              <p14:xfrm>
                <a:off x="5862742" y="572589"/>
                <a:ext cx="187200" cy="16344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E3F22700-2151-F2A6-0F97-68E4E8276BD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45102" y="554589"/>
                  <a:ext cx="222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94206F83-5780-B331-61E3-FF3660AC8142}"/>
                    </a:ext>
                  </a:extLst>
                </p14:cNvPr>
                <p14:cNvContentPartPr/>
                <p14:nvPr/>
              </p14:nvContentPartPr>
              <p14:xfrm>
                <a:off x="5901622" y="590949"/>
                <a:ext cx="188640" cy="17244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94206F83-5780-B331-61E3-FF3660AC814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83982" y="572949"/>
                  <a:ext cx="2242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AC27BEE4-D81C-69DF-F630-D36B9EE558BF}"/>
                    </a:ext>
                  </a:extLst>
                </p14:cNvPr>
                <p14:cNvContentPartPr/>
                <p14:nvPr/>
              </p14:nvContentPartPr>
              <p14:xfrm>
                <a:off x="6363502" y="608949"/>
                <a:ext cx="174960" cy="36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AC27BEE4-D81C-69DF-F630-D36B9EE558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45862" y="591309"/>
                  <a:ext cx="210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F60ED7C4-ABFF-46C2-6B9D-82D862B3780C}"/>
                    </a:ext>
                  </a:extLst>
                </p14:cNvPr>
                <p14:cNvContentPartPr/>
                <p14:nvPr/>
              </p14:nvContentPartPr>
              <p14:xfrm>
                <a:off x="6317422" y="674109"/>
                <a:ext cx="239400" cy="216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F60ED7C4-ABFF-46C2-6B9D-82D862B3780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99782" y="656109"/>
                  <a:ext cx="2750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602C62BE-B40E-84D0-4A1A-1F0BD22B7D7D}"/>
                    </a:ext>
                  </a:extLst>
                </p14:cNvPr>
                <p14:cNvContentPartPr/>
                <p14:nvPr/>
              </p14:nvContentPartPr>
              <p14:xfrm>
                <a:off x="6805942" y="423909"/>
                <a:ext cx="434160" cy="44640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602C62BE-B40E-84D0-4A1A-1F0BD22B7D7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88302" y="405909"/>
                  <a:ext cx="46980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A9CB9054-D091-64C1-FB71-56CCEDF1A4B9}"/>
                    </a:ext>
                  </a:extLst>
                </p14:cNvPr>
                <p14:cNvContentPartPr/>
                <p14:nvPr/>
              </p14:nvContentPartPr>
              <p14:xfrm>
                <a:off x="7278262" y="498429"/>
                <a:ext cx="55800" cy="2667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A9CB9054-D091-64C1-FB71-56CCEDF1A4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60262" y="480789"/>
                  <a:ext cx="914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0358A3EC-368F-2C99-DC1D-D2916BD7830E}"/>
                    </a:ext>
                  </a:extLst>
                </p14:cNvPr>
                <p14:cNvContentPartPr/>
                <p14:nvPr/>
              </p14:nvContentPartPr>
              <p14:xfrm>
                <a:off x="7305622" y="474309"/>
                <a:ext cx="296280" cy="29916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0358A3EC-368F-2C99-DC1D-D2916BD7830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87982" y="456309"/>
                  <a:ext cx="3319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14BE9A3E-D093-E2E7-F207-760B47BFEAE6}"/>
                    </a:ext>
                  </a:extLst>
                </p14:cNvPr>
                <p14:cNvContentPartPr/>
                <p14:nvPr/>
              </p14:nvContentPartPr>
              <p14:xfrm>
                <a:off x="7721422" y="405549"/>
                <a:ext cx="250200" cy="46188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14BE9A3E-D093-E2E7-F207-760B47BFEAE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03782" y="387909"/>
                  <a:ext cx="28584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420D461A-CB3E-48A9-407F-7B83D3F2D71C}"/>
                    </a:ext>
                  </a:extLst>
                </p14:cNvPr>
                <p14:cNvContentPartPr/>
                <p14:nvPr/>
              </p14:nvContentPartPr>
              <p14:xfrm>
                <a:off x="8126422" y="414549"/>
                <a:ext cx="453240" cy="39996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420D461A-CB3E-48A9-407F-7B83D3F2D71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108422" y="396549"/>
                  <a:ext cx="4888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22EF9194-5FF7-5276-A672-12F3F50EA9F5}"/>
                    </a:ext>
                  </a:extLst>
                </p14:cNvPr>
                <p14:cNvContentPartPr/>
                <p14:nvPr/>
              </p14:nvContentPartPr>
              <p14:xfrm>
                <a:off x="8635822" y="452349"/>
                <a:ext cx="19440" cy="25776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22EF9194-5FF7-5276-A672-12F3F50EA9F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17822" y="434709"/>
                  <a:ext cx="550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C179FA08-CD0E-6C78-5079-F78E71D065D9}"/>
                    </a:ext>
                  </a:extLst>
                </p14:cNvPr>
                <p14:cNvContentPartPr/>
                <p14:nvPr/>
              </p14:nvContentPartPr>
              <p14:xfrm>
                <a:off x="8663182" y="411669"/>
                <a:ext cx="371520" cy="24660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C179FA08-CD0E-6C78-5079-F78E71D065D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45542" y="393669"/>
                  <a:ext cx="4071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D6ED22EA-C61D-8482-B467-5C580E7C0545}"/>
                    </a:ext>
                  </a:extLst>
                </p14:cNvPr>
                <p14:cNvContentPartPr/>
                <p14:nvPr/>
              </p14:nvContentPartPr>
              <p14:xfrm>
                <a:off x="9099502" y="368469"/>
                <a:ext cx="232200" cy="49140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D6ED22EA-C61D-8482-B467-5C580E7C054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81502" y="350829"/>
                  <a:ext cx="267840" cy="52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49D01F3-FDE5-F216-8FD9-8D3A20375022}"/>
              </a:ext>
            </a:extLst>
          </p:cNvPr>
          <p:cNvGrpSpPr/>
          <p:nvPr/>
        </p:nvGrpSpPr>
        <p:grpSpPr>
          <a:xfrm>
            <a:off x="2106502" y="3814308"/>
            <a:ext cx="325440" cy="201960"/>
            <a:chOff x="1893022" y="3915909"/>
            <a:chExt cx="325440" cy="20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03D90D54-F4C7-AD4D-A763-1C6847B7EFDC}"/>
                    </a:ext>
                  </a:extLst>
                </p14:cNvPr>
                <p14:cNvContentPartPr/>
                <p14:nvPr/>
              </p14:nvContentPartPr>
              <p14:xfrm>
                <a:off x="1893022" y="3999069"/>
                <a:ext cx="184320" cy="1008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03D90D54-F4C7-AD4D-A763-1C6847B7EFD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75382" y="3981429"/>
                  <a:ext cx="219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447027DA-B498-7D31-D09F-2B52F3A10EDB}"/>
                    </a:ext>
                  </a:extLst>
                </p14:cNvPr>
                <p14:cNvContentPartPr/>
                <p14:nvPr/>
              </p14:nvContentPartPr>
              <p14:xfrm>
                <a:off x="2197222" y="3915909"/>
                <a:ext cx="21240" cy="20196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447027DA-B498-7D31-D09F-2B52F3A10ED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79222" y="3898269"/>
                  <a:ext cx="5688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3A2D211-2888-9268-5777-0B794DF0658F}"/>
              </a:ext>
            </a:extLst>
          </p:cNvPr>
          <p:cNvGrpSpPr/>
          <p:nvPr/>
        </p:nvGrpSpPr>
        <p:grpSpPr>
          <a:xfrm>
            <a:off x="2688622" y="3296988"/>
            <a:ext cx="241200" cy="174600"/>
            <a:chOff x="2475142" y="3398589"/>
            <a:chExt cx="241200" cy="17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0067E0DD-DFDF-6B89-023D-8A912FAD7FE1}"/>
                    </a:ext>
                  </a:extLst>
                </p14:cNvPr>
                <p14:cNvContentPartPr/>
                <p14:nvPr/>
              </p14:nvContentPartPr>
              <p14:xfrm>
                <a:off x="2475142" y="3518829"/>
                <a:ext cx="110160" cy="36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0067E0DD-DFDF-6B89-023D-8A912FAD7FE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57142" y="3500829"/>
                  <a:ext cx="145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C89EF0D0-0B32-7A61-5EBA-D1DB85B441FA}"/>
                    </a:ext>
                  </a:extLst>
                </p14:cNvPr>
                <p14:cNvContentPartPr/>
                <p14:nvPr/>
              </p14:nvContentPartPr>
              <p14:xfrm>
                <a:off x="2697262" y="3398589"/>
                <a:ext cx="19080" cy="17460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C89EF0D0-0B32-7A61-5EBA-D1DB85B441F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79622" y="3380949"/>
                  <a:ext cx="5472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DD233C4-7D5E-E475-DFA4-30A3878549CC}"/>
              </a:ext>
            </a:extLst>
          </p:cNvPr>
          <p:cNvGrpSpPr/>
          <p:nvPr/>
        </p:nvGrpSpPr>
        <p:grpSpPr>
          <a:xfrm>
            <a:off x="1561462" y="3361788"/>
            <a:ext cx="315360" cy="128520"/>
            <a:chOff x="1347982" y="3463389"/>
            <a:chExt cx="315360" cy="12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00D30955-FA9B-F72C-6DE7-19B7B230B636}"/>
                    </a:ext>
                  </a:extLst>
                </p14:cNvPr>
                <p14:cNvContentPartPr/>
                <p14:nvPr/>
              </p14:nvContentPartPr>
              <p14:xfrm>
                <a:off x="1347982" y="3527829"/>
                <a:ext cx="165600" cy="36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00D30955-FA9B-F72C-6DE7-19B7B230B6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30342" y="3510189"/>
                  <a:ext cx="201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807B318B-4FC4-DE67-846C-C301D1EFB700}"/>
                    </a:ext>
                  </a:extLst>
                </p14:cNvPr>
                <p14:cNvContentPartPr/>
                <p14:nvPr/>
              </p14:nvContentPartPr>
              <p14:xfrm>
                <a:off x="1643902" y="3463389"/>
                <a:ext cx="19440" cy="12852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807B318B-4FC4-DE67-846C-C301D1EFB70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25902" y="3445389"/>
                  <a:ext cx="55080" cy="16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3" name="잉크 72">
                <a:extLst>
                  <a:ext uri="{FF2B5EF4-FFF2-40B4-BE49-F238E27FC236}">
                    <a16:creationId xmlns:a16="http://schemas.microsoft.com/office/drawing/2014/main" id="{7B8A4393-6F19-2B57-2374-F7F576E669CF}"/>
                  </a:ext>
                </a:extLst>
              </p14:cNvPr>
              <p14:cNvContentPartPr/>
              <p14:nvPr/>
            </p14:nvContentPartPr>
            <p14:xfrm>
              <a:off x="2289022" y="3345228"/>
              <a:ext cx="134280" cy="156240"/>
            </p14:xfrm>
          </p:contentPart>
        </mc:Choice>
        <mc:Fallback xmlns="">
          <p:pic>
            <p:nvPicPr>
              <p:cNvPr id="73" name="잉크 72">
                <a:extLst>
                  <a:ext uri="{FF2B5EF4-FFF2-40B4-BE49-F238E27FC236}">
                    <a16:creationId xmlns:a16="http://schemas.microsoft.com/office/drawing/2014/main" id="{7B8A4393-6F19-2B57-2374-F7F576E669C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271382" y="3327588"/>
                <a:ext cx="1699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7" name="잉크 76">
                <a:extLst>
                  <a:ext uri="{FF2B5EF4-FFF2-40B4-BE49-F238E27FC236}">
                    <a16:creationId xmlns:a16="http://schemas.microsoft.com/office/drawing/2014/main" id="{CA82CE8D-3461-446E-AB3A-A23FD205E30F}"/>
                  </a:ext>
                </a:extLst>
              </p14:cNvPr>
              <p14:cNvContentPartPr/>
              <p14:nvPr/>
            </p14:nvContentPartPr>
            <p14:xfrm>
              <a:off x="3243022" y="3371148"/>
              <a:ext cx="165960" cy="241920"/>
            </p14:xfrm>
          </p:contentPart>
        </mc:Choice>
        <mc:Fallback xmlns="">
          <p:pic>
            <p:nvPicPr>
              <p:cNvPr id="77" name="잉크 76">
                <a:extLst>
                  <a:ext uri="{FF2B5EF4-FFF2-40B4-BE49-F238E27FC236}">
                    <a16:creationId xmlns:a16="http://schemas.microsoft.com/office/drawing/2014/main" id="{CA82CE8D-3461-446E-AB3A-A23FD205E30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225022" y="3353148"/>
                <a:ext cx="20160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9" name="잉크 78">
                <a:extLst>
                  <a:ext uri="{FF2B5EF4-FFF2-40B4-BE49-F238E27FC236}">
                    <a16:creationId xmlns:a16="http://schemas.microsoft.com/office/drawing/2014/main" id="{05B65637-5F86-2978-C652-9E87F8BA9057}"/>
                  </a:ext>
                </a:extLst>
              </p14:cNvPr>
              <p14:cNvContentPartPr/>
              <p14:nvPr/>
            </p14:nvContentPartPr>
            <p14:xfrm>
              <a:off x="2780062" y="3822948"/>
              <a:ext cx="141480" cy="138240"/>
            </p14:xfrm>
          </p:contentPart>
        </mc:Choice>
        <mc:Fallback xmlns="">
          <p:pic>
            <p:nvPicPr>
              <p:cNvPr id="79" name="잉크 78">
                <a:extLst>
                  <a:ext uri="{FF2B5EF4-FFF2-40B4-BE49-F238E27FC236}">
                    <a16:creationId xmlns:a16="http://schemas.microsoft.com/office/drawing/2014/main" id="{05B65637-5F86-2978-C652-9E87F8BA905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762422" y="3805308"/>
                <a:ext cx="1771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0" name="잉크 79">
                <a:extLst>
                  <a:ext uri="{FF2B5EF4-FFF2-40B4-BE49-F238E27FC236}">
                    <a16:creationId xmlns:a16="http://schemas.microsoft.com/office/drawing/2014/main" id="{FDC33444-FA8D-77D5-550E-21A736D094F4}"/>
                  </a:ext>
                </a:extLst>
              </p14:cNvPr>
              <p14:cNvContentPartPr/>
              <p14:nvPr/>
            </p14:nvContentPartPr>
            <p14:xfrm>
              <a:off x="3241222" y="3832668"/>
              <a:ext cx="207000" cy="186480"/>
            </p14:xfrm>
          </p:contentPart>
        </mc:Choice>
        <mc:Fallback xmlns="">
          <p:pic>
            <p:nvPicPr>
              <p:cNvPr id="80" name="잉크 79">
                <a:extLst>
                  <a:ext uri="{FF2B5EF4-FFF2-40B4-BE49-F238E27FC236}">
                    <a16:creationId xmlns:a16="http://schemas.microsoft.com/office/drawing/2014/main" id="{FDC33444-FA8D-77D5-550E-21A736D094F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223582" y="3814668"/>
                <a:ext cx="2426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24C9CE0A-93A5-FA4A-B55F-3F4414CE1136}"/>
                  </a:ext>
                </a:extLst>
              </p14:cNvPr>
              <p14:cNvContentPartPr/>
              <p14:nvPr/>
            </p14:nvContentPartPr>
            <p14:xfrm>
              <a:off x="3234382" y="4266468"/>
              <a:ext cx="231840" cy="1587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24C9CE0A-93A5-FA4A-B55F-3F4414CE113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216742" y="4248468"/>
                <a:ext cx="26748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6CFAD08F-9B81-CA44-CEFA-73201E3BA5F9}"/>
                  </a:ext>
                </a:extLst>
              </p14:cNvPr>
              <p14:cNvContentPartPr/>
              <p14:nvPr/>
            </p14:nvContentPartPr>
            <p14:xfrm>
              <a:off x="2773582" y="4311468"/>
              <a:ext cx="201600" cy="151200"/>
            </p14:xfrm>
          </p:contentPart>
        </mc:Choice>
        <mc:Fallback xmlns=""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6CFAD08F-9B81-CA44-CEFA-73201E3BA5F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755582" y="4293828"/>
                <a:ext cx="2372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CCA87E79-B5BB-B564-8902-A7606CE69F69}"/>
                  </a:ext>
                </a:extLst>
              </p14:cNvPr>
              <p14:cNvContentPartPr/>
              <p14:nvPr/>
            </p14:nvContentPartPr>
            <p14:xfrm>
              <a:off x="2226742" y="4294548"/>
              <a:ext cx="120960" cy="168840"/>
            </p14:xfrm>
          </p:contentPart>
        </mc:Choice>
        <mc:Fallback xmlns=""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CCA87E79-B5BB-B564-8902-A7606CE69F6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208742" y="4276548"/>
                <a:ext cx="1566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5" name="잉크 84">
                <a:extLst>
                  <a:ext uri="{FF2B5EF4-FFF2-40B4-BE49-F238E27FC236}">
                    <a16:creationId xmlns:a16="http://schemas.microsoft.com/office/drawing/2014/main" id="{BDD55DDF-F65A-E1F6-A6E7-2B447AEB361F}"/>
                  </a:ext>
                </a:extLst>
              </p14:cNvPr>
              <p14:cNvContentPartPr/>
              <p14:nvPr/>
            </p14:nvContentPartPr>
            <p14:xfrm>
              <a:off x="1606102" y="3850668"/>
              <a:ext cx="268560" cy="215640"/>
            </p14:xfrm>
          </p:contentPart>
        </mc:Choice>
        <mc:Fallback xmlns="">
          <p:pic>
            <p:nvPicPr>
              <p:cNvPr id="85" name="잉크 84">
                <a:extLst>
                  <a:ext uri="{FF2B5EF4-FFF2-40B4-BE49-F238E27FC236}">
                    <a16:creationId xmlns:a16="http://schemas.microsoft.com/office/drawing/2014/main" id="{BDD55DDF-F65A-E1F6-A6E7-2B447AEB361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588462" y="3832668"/>
                <a:ext cx="3042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8" name="잉크 87">
                <a:extLst>
                  <a:ext uri="{FF2B5EF4-FFF2-40B4-BE49-F238E27FC236}">
                    <a16:creationId xmlns:a16="http://schemas.microsoft.com/office/drawing/2014/main" id="{50F48B37-AE22-C930-343E-FA1134BDBCE8}"/>
                  </a:ext>
                </a:extLst>
              </p14:cNvPr>
              <p14:cNvContentPartPr/>
              <p14:nvPr/>
            </p14:nvContentPartPr>
            <p14:xfrm>
              <a:off x="1680622" y="4331268"/>
              <a:ext cx="138960" cy="177480"/>
            </p14:xfrm>
          </p:contentPart>
        </mc:Choice>
        <mc:Fallback xmlns="">
          <p:pic>
            <p:nvPicPr>
              <p:cNvPr id="88" name="잉크 87">
                <a:extLst>
                  <a:ext uri="{FF2B5EF4-FFF2-40B4-BE49-F238E27FC236}">
                    <a16:creationId xmlns:a16="http://schemas.microsoft.com/office/drawing/2014/main" id="{50F48B37-AE22-C930-343E-FA1134BDBCE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662622" y="4313628"/>
                <a:ext cx="1746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9" name="잉크 88">
                <a:extLst>
                  <a:ext uri="{FF2B5EF4-FFF2-40B4-BE49-F238E27FC236}">
                    <a16:creationId xmlns:a16="http://schemas.microsoft.com/office/drawing/2014/main" id="{B3C88B7F-D926-5715-C956-59BA61B2B406}"/>
                  </a:ext>
                </a:extLst>
              </p14:cNvPr>
              <p14:cNvContentPartPr/>
              <p14:nvPr/>
            </p14:nvContentPartPr>
            <p14:xfrm>
              <a:off x="1600342" y="4792428"/>
              <a:ext cx="138240" cy="201600"/>
            </p14:xfrm>
          </p:contentPart>
        </mc:Choice>
        <mc:Fallback xmlns="">
          <p:pic>
            <p:nvPicPr>
              <p:cNvPr id="89" name="잉크 88">
                <a:extLst>
                  <a:ext uri="{FF2B5EF4-FFF2-40B4-BE49-F238E27FC236}">
                    <a16:creationId xmlns:a16="http://schemas.microsoft.com/office/drawing/2014/main" id="{B3C88B7F-D926-5715-C956-59BA61B2B40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582342" y="4774428"/>
                <a:ext cx="1738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90" name="잉크 89">
                <a:extLst>
                  <a:ext uri="{FF2B5EF4-FFF2-40B4-BE49-F238E27FC236}">
                    <a16:creationId xmlns:a16="http://schemas.microsoft.com/office/drawing/2014/main" id="{A92BF337-CB37-297D-F04F-46F1C5D60194}"/>
                  </a:ext>
                </a:extLst>
              </p14:cNvPr>
              <p14:cNvContentPartPr/>
              <p14:nvPr/>
            </p14:nvContentPartPr>
            <p14:xfrm>
              <a:off x="2197582" y="4801788"/>
              <a:ext cx="131760" cy="158400"/>
            </p14:xfrm>
          </p:contentPart>
        </mc:Choice>
        <mc:Fallback xmlns="">
          <p:pic>
            <p:nvPicPr>
              <p:cNvPr id="90" name="잉크 89">
                <a:extLst>
                  <a:ext uri="{FF2B5EF4-FFF2-40B4-BE49-F238E27FC236}">
                    <a16:creationId xmlns:a16="http://schemas.microsoft.com/office/drawing/2014/main" id="{A92BF337-CB37-297D-F04F-46F1C5D6019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179582" y="4784148"/>
                <a:ext cx="1674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92" name="잉크 91">
                <a:extLst>
                  <a:ext uri="{FF2B5EF4-FFF2-40B4-BE49-F238E27FC236}">
                    <a16:creationId xmlns:a16="http://schemas.microsoft.com/office/drawing/2014/main" id="{42326146-E4B6-3F66-4010-C063696D2025}"/>
                  </a:ext>
                </a:extLst>
              </p14:cNvPr>
              <p14:cNvContentPartPr/>
              <p14:nvPr/>
            </p14:nvContentPartPr>
            <p14:xfrm>
              <a:off x="2700502" y="4756428"/>
              <a:ext cx="163440" cy="214200"/>
            </p14:xfrm>
          </p:contentPart>
        </mc:Choice>
        <mc:Fallback xmlns="">
          <p:pic>
            <p:nvPicPr>
              <p:cNvPr id="92" name="잉크 91">
                <a:extLst>
                  <a:ext uri="{FF2B5EF4-FFF2-40B4-BE49-F238E27FC236}">
                    <a16:creationId xmlns:a16="http://schemas.microsoft.com/office/drawing/2014/main" id="{42326146-E4B6-3F66-4010-C063696D202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682862" y="4738428"/>
                <a:ext cx="19908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93" name="잉크 92">
                <a:extLst>
                  <a:ext uri="{FF2B5EF4-FFF2-40B4-BE49-F238E27FC236}">
                    <a16:creationId xmlns:a16="http://schemas.microsoft.com/office/drawing/2014/main" id="{78914AEE-A101-D11E-CECB-144D158EC3C6}"/>
                  </a:ext>
                </a:extLst>
              </p14:cNvPr>
              <p14:cNvContentPartPr/>
              <p14:nvPr/>
            </p14:nvContentPartPr>
            <p14:xfrm>
              <a:off x="3298102" y="4747068"/>
              <a:ext cx="56160" cy="220320"/>
            </p14:xfrm>
          </p:contentPart>
        </mc:Choice>
        <mc:Fallback xmlns="">
          <p:pic>
            <p:nvPicPr>
              <p:cNvPr id="93" name="잉크 92">
                <a:extLst>
                  <a:ext uri="{FF2B5EF4-FFF2-40B4-BE49-F238E27FC236}">
                    <a16:creationId xmlns:a16="http://schemas.microsoft.com/office/drawing/2014/main" id="{78914AEE-A101-D11E-CECB-144D158EC3C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280102" y="4729428"/>
                <a:ext cx="918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4" name="잉크 93">
                <a:extLst>
                  <a:ext uri="{FF2B5EF4-FFF2-40B4-BE49-F238E27FC236}">
                    <a16:creationId xmlns:a16="http://schemas.microsoft.com/office/drawing/2014/main" id="{AF8EC739-43E0-362E-CE6B-746B3779DAAF}"/>
                  </a:ext>
                </a:extLst>
              </p14:cNvPr>
              <p14:cNvContentPartPr/>
              <p14:nvPr/>
            </p14:nvContentPartPr>
            <p14:xfrm>
              <a:off x="6566182" y="1062007"/>
              <a:ext cx="296640" cy="645480"/>
            </p14:xfrm>
          </p:contentPart>
        </mc:Choice>
        <mc:Fallback xmlns="">
          <p:pic>
            <p:nvPicPr>
              <p:cNvPr id="94" name="잉크 93">
                <a:extLst>
                  <a:ext uri="{FF2B5EF4-FFF2-40B4-BE49-F238E27FC236}">
                    <a16:creationId xmlns:a16="http://schemas.microsoft.com/office/drawing/2014/main" id="{AF8EC739-43E0-362E-CE6B-746B3779DAA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548542" y="1044007"/>
                <a:ext cx="332280" cy="68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1801886-C6E4-A6B2-B1DF-66C9DFA1F6B2}"/>
              </a:ext>
            </a:extLst>
          </p:cNvPr>
          <p:cNvGrpSpPr/>
          <p:nvPr/>
        </p:nvGrpSpPr>
        <p:grpSpPr>
          <a:xfrm>
            <a:off x="6898822" y="1357207"/>
            <a:ext cx="719280" cy="224280"/>
            <a:chOff x="4959142" y="2419389"/>
            <a:chExt cx="71928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0C0D92A0-9E70-92DA-566A-4844496E99BB}"/>
                    </a:ext>
                  </a:extLst>
                </p14:cNvPr>
                <p14:cNvContentPartPr/>
                <p14:nvPr/>
              </p14:nvContentPartPr>
              <p14:xfrm>
                <a:off x="4959142" y="2425509"/>
                <a:ext cx="151200" cy="21816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0C0D92A0-9E70-92DA-566A-4844496E99B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41142" y="2407869"/>
                  <a:ext cx="1868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D70AD030-5D6E-7714-A5AC-2474E283F821}"/>
                    </a:ext>
                  </a:extLst>
                </p14:cNvPr>
                <p14:cNvContentPartPr/>
                <p14:nvPr/>
              </p14:nvContentPartPr>
              <p14:xfrm>
                <a:off x="5229502" y="2419389"/>
                <a:ext cx="129240" cy="16920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D70AD030-5D6E-7714-A5AC-2474E283F82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11502" y="2401749"/>
                  <a:ext cx="1648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19A9D613-F023-263C-7750-6F4E7D2BCCE5}"/>
                    </a:ext>
                  </a:extLst>
                </p14:cNvPr>
                <p14:cNvContentPartPr/>
                <p14:nvPr/>
              </p14:nvContentPartPr>
              <p14:xfrm>
                <a:off x="5523982" y="2438109"/>
                <a:ext cx="154440" cy="15876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19A9D613-F023-263C-7750-6F4E7D2BCCE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506342" y="2420109"/>
                  <a:ext cx="19008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1D25C5E0-5F1E-DE93-814E-2E51DF03C985}"/>
              </a:ext>
            </a:extLst>
          </p:cNvPr>
          <p:cNvGrpSpPr/>
          <p:nvPr/>
        </p:nvGrpSpPr>
        <p:grpSpPr>
          <a:xfrm>
            <a:off x="7878742" y="1320127"/>
            <a:ext cx="200160" cy="150120"/>
            <a:chOff x="5939062" y="2382309"/>
            <a:chExt cx="200160" cy="15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590CBDF5-A834-A27C-AFDA-3464A8652EAE}"/>
                    </a:ext>
                  </a:extLst>
                </p14:cNvPr>
                <p14:cNvContentPartPr/>
                <p14:nvPr/>
              </p14:nvContentPartPr>
              <p14:xfrm>
                <a:off x="5939062" y="2382309"/>
                <a:ext cx="157320" cy="15012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590CBDF5-A834-A27C-AFDA-3464A8652EA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21062" y="2364669"/>
                  <a:ext cx="1929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EFA77B72-6DE7-31E8-57C5-C8A3BB635B81}"/>
                    </a:ext>
                  </a:extLst>
                </p14:cNvPr>
                <p14:cNvContentPartPr/>
                <p14:nvPr/>
              </p14:nvContentPartPr>
              <p14:xfrm>
                <a:off x="5966422" y="2391309"/>
                <a:ext cx="172800" cy="10224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EFA77B72-6DE7-31E8-57C5-C8A3BB635B8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948422" y="2373309"/>
                  <a:ext cx="20844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0CC0EB21-9B86-AA40-181F-3786C4B34C29}"/>
              </a:ext>
            </a:extLst>
          </p:cNvPr>
          <p:cNvGrpSpPr/>
          <p:nvPr/>
        </p:nvGrpSpPr>
        <p:grpSpPr>
          <a:xfrm>
            <a:off x="8521342" y="1071007"/>
            <a:ext cx="927720" cy="492120"/>
            <a:chOff x="6581662" y="2133189"/>
            <a:chExt cx="927720" cy="49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80195D7A-5861-DF88-9D5E-DB03F1408AE9}"/>
                    </a:ext>
                  </a:extLst>
                </p14:cNvPr>
                <p14:cNvContentPartPr/>
                <p14:nvPr/>
              </p14:nvContentPartPr>
              <p14:xfrm>
                <a:off x="6581662" y="2133189"/>
                <a:ext cx="198000" cy="46836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80195D7A-5861-DF88-9D5E-DB03F1408AE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64022" y="2115549"/>
                  <a:ext cx="23364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7C807619-A1A8-7B86-3BD4-93D1A7A811AD}"/>
                    </a:ext>
                  </a:extLst>
                </p14:cNvPr>
                <p14:cNvContentPartPr/>
                <p14:nvPr/>
              </p14:nvContentPartPr>
              <p14:xfrm>
                <a:off x="6880102" y="2406429"/>
                <a:ext cx="167400" cy="19224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7C807619-A1A8-7B86-3BD4-93D1A7A811A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862462" y="2388429"/>
                  <a:ext cx="2030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201AC56B-D42B-DC70-A23F-C1B4C9E1B80F}"/>
                    </a:ext>
                  </a:extLst>
                </p14:cNvPr>
                <p14:cNvContentPartPr/>
                <p14:nvPr/>
              </p14:nvContentPartPr>
              <p14:xfrm>
                <a:off x="7083502" y="2438109"/>
                <a:ext cx="123480" cy="17892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201AC56B-D42B-DC70-A23F-C1B4C9E1B80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65502" y="2420109"/>
                  <a:ext cx="1591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3FFBC768-6EBB-8D24-AF8E-5E5AB53FAC00}"/>
                    </a:ext>
                  </a:extLst>
                </p14:cNvPr>
                <p14:cNvContentPartPr/>
                <p14:nvPr/>
              </p14:nvContentPartPr>
              <p14:xfrm>
                <a:off x="7341982" y="2446749"/>
                <a:ext cx="167400" cy="17856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3FFBC768-6EBB-8D24-AF8E-5E5AB53FAC0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24342" y="2429109"/>
                  <a:ext cx="20304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80E68A64-B3AC-80C2-B910-9B172F349FC7}"/>
              </a:ext>
            </a:extLst>
          </p:cNvPr>
          <p:cNvGrpSpPr/>
          <p:nvPr/>
        </p:nvGrpSpPr>
        <p:grpSpPr>
          <a:xfrm>
            <a:off x="1477582" y="2696589"/>
            <a:ext cx="998280" cy="239040"/>
            <a:chOff x="1477582" y="2696589"/>
            <a:chExt cx="99828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D28C8632-5F9A-1B2F-1DA1-55B6AD31066C}"/>
                    </a:ext>
                  </a:extLst>
                </p14:cNvPr>
                <p14:cNvContentPartPr/>
                <p14:nvPr/>
              </p14:nvContentPartPr>
              <p14:xfrm>
                <a:off x="1477582" y="2853909"/>
                <a:ext cx="294840" cy="1944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D28C8632-5F9A-1B2F-1DA1-55B6AD31066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459942" y="2835909"/>
                  <a:ext cx="330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0C1FB56B-1C5F-FA75-3171-30B71CA315B9}"/>
                    </a:ext>
                  </a:extLst>
                </p14:cNvPr>
                <p14:cNvContentPartPr/>
                <p14:nvPr/>
              </p14:nvContentPartPr>
              <p14:xfrm>
                <a:off x="1902022" y="2752029"/>
                <a:ext cx="10440" cy="18360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0C1FB56B-1C5F-FA75-3171-30B71CA315B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84382" y="2734389"/>
                  <a:ext cx="460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0AF25D3F-490A-163C-2B62-28402C3EC0F0}"/>
                    </a:ext>
                  </a:extLst>
                </p14:cNvPr>
                <p14:cNvContentPartPr/>
                <p14:nvPr/>
              </p14:nvContentPartPr>
              <p14:xfrm>
                <a:off x="2096062" y="2825829"/>
                <a:ext cx="174600" cy="3780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0AF25D3F-490A-163C-2B62-28402C3EC0F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078422" y="2807829"/>
                  <a:ext cx="2102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83503BED-1ECD-96D3-D22C-5F3C2F291F14}"/>
                    </a:ext>
                  </a:extLst>
                </p14:cNvPr>
                <p14:cNvContentPartPr/>
                <p14:nvPr/>
              </p14:nvContentPartPr>
              <p14:xfrm>
                <a:off x="2465422" y="2696589"/>
                <a:ext cx="10440" cy="21168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83503BED-1ECD-96D3-D22C-5F3C2F291F1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47422" y="2678949"/>
                  <a:ext cx="4608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36" name="잉크 135">
                <a:extLst>
                  <a:ext uri="{FF2B5EF4-FFF2-40B4-BE49-F238E27FC236}">
                    <a16:creationId xmlns:a16="http://schemas.microsoft.com/office/drawing/2014/main" id="{7967F1FF-C859-5156-2011-E3BB00B7BC95}"/>
                  </a:ext>
                </a:extLst>
              </p14:cNvPr>
              <p14:cNvContentPartPr/>
              <p14:nvPr/>
            </p14:nvContentPartPr>
            <p14:xfrm>
              <a:off x="2687542" y="2816829"/>
              <a:ext cx="100800" cy="360"/>
            </p14:xfrm>
          </p:contentPart>
        </mc:Choice>
        <mc:Fallback xmlns="">
          <p:pic>
            <p:nvPicPr>
              <p:cNvPr id="136" name="잉크 135">
                <a:extLst>
                  <a:ext uri="{FF2B5EF4-FFF2-40B4-BE49-F238E27FC236}">
                    <a16:creationId xmlns:a16="http://schemas.microsoft.com/office/drawing/2014/main" id="{7967F1FF-C859-5156-2011-E3BB00B7BC9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669902" y="2798829"/>
                <a:ext cx="136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37" name="잉크 136">
                <a:extLst>
                  <a:ext uri="{FF2B5EF4-FFF2-40B4-BE49-F238E27FC236}">
                    <a16:creationId xmlns:a16="http://schemas.microsoft.com/office/drawing/2014/main" id="{AC0355F9-B60F-622B-6374-0E6B9DB687CE}"/>
                  </a:ext>
                </a:extLst>
              </p14:cNvPr>
              <p14:cNvContentPartPr/>
              <p14:nvPr/>
            </p14:nvContentPartPr>
            <p14:xfrm>
              <a:off x="2992462" y="2733669"/>
              <a:ext cx="38160" cy="176760"/>
            </p14:xfrm>
          </p:contentPart>
        </mc:Choice>
        <mc:Fallback xmlns="">
          <p:pic>
            <p:nvPicPr>
              <p:cNvPr id="137" name="잉크 136">
                <a:extLst>
                  <a:ext uri="{FF2B5EF4-FFF2-40B4-BE49-F238E27FC236}">
                    <a16:creationId xmlns:a16="http://schemas.microsoft.com/office/drawing/2014/main" id="{AC0355F9-B60F-622B-6374-0E6B9DB687C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974462" y="2715669"/>
                <a:ext cx="738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38" name="잉크 137">
                <a:extLst>
                  <a:ext uri="{FF2B5EF4-FFF2-40B4-BE49-F238E27FC236}">
                    <a16:creationId xmlns:a16="http://schemas.microsoft.com/office/drawing/2014/main" id="{279AD7FD-B1EC-4B45-ECF5-4CA459876540}"/>
                  </a:ext>
                </a:extLst>
              </p14:cNvPr>
              <p14:cNvContentPartPr/>
              <p14:nvPr/>
            </p14:nvContentPartPr>
            <p14:xfrm>
              <a:off x="3278662" y="2862909"/>
              <a:ext cx="72720" cy="360"/>
            </p14:xfrm>
          </p:contentPart>
        </mc:Choice>
        <mc:Fallback xmlns="">
          <p:pic>
            <p:nvPicPr>
              <p:cNvPr id="138" name="잉크 137">
                <a:extLst>
                  <a:ext uri="{FF2B5EF4-FFF2-40B4-BE49-F238E27FC236}">
                    <a16:creationId xmlns:a16="http://schemas.microsoft.com/office/drawing/2014/main" id="{279AD7FD-B1EC-4B45-ECF5-4CA45987654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260662" y="2844909"/>
                <a:ext cx="1083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39" name="잉크 138">
                <a:extLst>
                  <a:ext uri="{FF2B5EF4-FFF2-40B4-BE49-F238E27FC236}">
                    <a16:creationId xmlns:a16="http://schemas.microsoft.com/office/drawing/2014/main" id="{1D072D69-352E-5DE0-5298-60AA038E924E}"/>
                  </a:ext>
                </a:extLst>
              </p14:cNvPr>
              <p14:cNvContentPartPr/>
              <p14:nvPr/>
            </p14:nvContentPartPr>
            <p14:xfrm>
              <a:off x="3648022" y="2742669"/>
              <a:ext cx="10440" cy="193320"/>
            </p14:xfrm>
          </p:contentPart>
        </mc:Choice>
        <mc:Fallback xmlns="">
          <p:pic>
            <p:nvPicPr>
              <p:cNvPr id="139" name="잉크 138">
                <a:extLst>
                  <a:ext uri="{FF2B5EF4-FFF2-40B4-BE49-F238E27FC236}">
                    <a16:creationId xmlns:a16="http://schemas.microsoft.com/office/drawing/2014/main" id="{1D072D69-352E-5DE0-5298-60AA038E924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630022" y="2725029"/>
                <a:ext cx="460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41" name="잉크 140">
                <a:extLst>
                  <a:ext uri="{FF2B5EF4-FFF2-40B4-BE49-F238E27FC236}">
                    <a16:creationId xmlns:a16="http://schemas.microsoft.com/office/drawing/2014/main" id="{4D466897-8245-56D5-4954-39F5D8804405}"/>
                  </a:ext>
                </a:extLst>
              </p14:cNvPr>
              <p14:cNvContentPartPr/>
              <p14:nvPr/>
            </p14:nvContentPartPr>
            <p14:xfrm>
              <a:off x="3952942" y="2907549"/>
              <a:ext cx="82080" cy="1800"/>
            </p14:xfrm>
          </p:contentPart>
        </mc:Choice>
        <mc:Fallback xmlns="">
          <p:pic>
            <p:nvPicPr>
              <p:cNvPr id="141" name="잉크 140">
                <a:extLst>
                  <a:ext uri="{FF2B5EF4-FFF2-40B4-BE49-F238E27FC236}">
                    <a16:creationId xmlns:a16="http://schemas.microsoft.com/office/drawing/2014/main" id="{4D466897-8245-56D5-4954-39F5D880440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935302" y="2889909"/>
                <a:ext cx="1177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42" name="잉크 141">
                <a:extLst>
                  <a:ext uri="{FF2B5EF4-FFF2-40B4-BE49-F238E27FC236}">
                    <a16:creationId xmlns:a16="http://schemas.microsoft.com/office/drawing/2014/main" id="{B6F716F8-7746-7AA5-D9DF-F2B46B8689B1}"/>
                  </a:ext>
                </a:extLst>
              </p14:cNvPr>
              <p14:cNvContentPartPr/>
              <p14:nvPr/>
            </p14:nvContentPartPr>
            <p14:xfrm>
              <a:off x="4257862" y="2825829"/>
              <a:ext cx="10080" cy="231120"/>
            </p14:xfrm>
          </p:contentPart>
        </mc:Choice>
        <mc:Fallback xmlns="">
          <p:pic>
            <p:nvPicPr>
              <p:cNvPr id="142" name="잉크 141">
                <a:extLst>
                  <a:ext uri="{FF2B5EF4-FFF2-40B4-BE49-F238E27FC236}">
                    <a16:creationId xmlns:a16="http://schemas.microsoft.com/office/drawing/2014/main" id="{B6F716F8-7746-7AA5-D9DF-F2B46B8689B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239862" y="2807829"/>
                <a:ext cx="4572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43" name="잉크 142">
                <a:extLst>
                  <a:ext uri="{FF2B5EF4-FFF2-40B4-BE49-F238E27FC236}">
                    <a16:creationId xmlns:a16="http://schemas.microsoft.com/office/drawing/2014/main" id="{8E67F836-0D80-1DF5-5049-DF39DE61C888}"/>
                  </a:ext>
                </a:extLst>
              </p14:cNvPr>
              <p14:cNvContentPartPr/>
              <p14:nvPr/>
            </p14:nvContentPartPr>
            <p14:xfrm>
              <a:off x="3758902" y="3444669"/>
              <a:ext cx="147240" cy="21600"/>
            </p14:xfrm>
          </p:contentPart>
        </mc:Choice>
        <mc:Fallback xmlns="">
          <p:pic>
            <p:nvPicPr>
              <p:cNvPr id="143" name="잉크 142">
                <a:extLst>
                  <a:ext uri="{FF2B5EF4-FFF2-40B4-BE49-F238E27FC236}">
                    <a16:creationId xmlns:a16="http://schemas.microsoft.com/office/drawing/2014/main" id="{8E67F836-0D80-1DF5-5049-DF39DE61C88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741262" y="3427029"/>
                <a:ext cx="1828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44" name="잉크 143">
                <a:extLst>
                  <a:ext uri="{FF2B5EF4-FFF2-40B4-BE49-F238E27FC236}">
                    <a16:creationId xmlns:a16="http://schemas.microsoft.com/office/drawing/2014/main" id="{FF6327B0-7E96-8C56-8A3D-2EFDF528BE78}"/>
                  </a:ext>
                </a:extLst>
              </p14:cNvPr>
              <p14:cNvContentPartPr/>
              <p14:nvPr/>
            </p14:nvContentPartPr>
            <p14:xfrm>
              <a:off x="4174342" y="3361509"/>
              <a:ext cx="28080" cy="220680"/>
            </p14:xfrm>
          </p:contentPart>
        </mc:Choice>
        <mc:Fallback xmlns="">
          <p:pic>
            <p:nvPicPr>
              <p:cNvPr id="144" name="잉크 143">
                <a:extLst>
                  <a:ext uri="{FF2B5EF4-FFF2-40B4-BE49-F238E27FC236}">
                    <a16:creationId xmlns:a16="http://schemas.microsoft.com/office/drawing/2014/main" id="{FF6327B0-7E96-8C56-8A3D-2EFDF528BE7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156342" y="3343869"/>
                <a:ext cx="63720" cy="25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794DD98B-E6A2-9D8D-113B-872E79526EBF}"/>
              </a:ext>
            </a:extLst>
          </p:cNvPr>
          <p:cNvGrpSpPr/>
          <p:nvPr/>
        </p:nvGrpSpPr>
        <p:grpSpPr>
          <a:xfrm>
            <a:off x="3795982" y="3869469"/>
            <a:ext cx="407880" cy="243000"/>
            <a:chOff x="3795982" y="3869469"/>
            <a:chExt cx="40788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CCECD449-57C5-1969-9579-36B7326CA73B}"/>
                    </a:ext>
                  </a:extLst>
                </p14:cNvPr>
                <p14:cNvContentPartPr/>
                <p14:nvPr/>
              </p14:nvContentPartPr>
              <p14:xfrm>
                <a:off x="3795982" y="3879189"/>
                <a:ext cx="193320" cy="9720"/>
              </p14:xfrm>
            </p:contentPart>
          </mc:Choice>
          <mc:Fallback xmlns=""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CCECD449-57C5-1969-9579-36B7326CA73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777982" y="3861189"/>
                  <a:ext cx="2289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4B4579B3-D87F-4F98-4A60-9BCF5BD090C6}"/>
                    </a:ext>
                  </a:extLst>
                </p14:cNvPr>
                <p14:cNvContentPartPr/>
                <p14:nvPr/>
              </p14:nvContentPartPr>
              <p14:xfrm>
                <a:off x="4150222" y="3869469"/>
                <a:ext cx="53640" cy="243000"/>
              </p14:xfrm>
            </p:contentPart>
          </mc:Choice>
          <mc:Fallback xmlns=""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4B4579B3-D87F-4F98-4A60-9BCF5BD090C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32582" y="3851829"/>
                  <a:ext cx="89280" cy="27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47" name="잉크 146">
                <a:extLst>
                  <a:ext uri="{FF2B5EF4-FFF2-40B4-BE49-F238E27FC236}">
                    <a16:creationId xmlns:a16="http://schemas.microsoft.com/office/drawing/2014/main" id="{B44D36EB-8015-C09F-BCE8-2F140ED7F5E6}"/>
                  </a:ext>
                </a:extLst>
              </p14:cNvPr>
              <p14:cNvContentPartPr/>
              <p14:nvPr/>
            </p14:nvContentPartPr>
            <p14:xfrm>
              <a:off x="3685102" y="4368429"/>
              <a:ext cx="258120" cy="360"/>
            </p14:xfrm>
          </p:contentPart>
        </mc:Choice>
        <mc:Fallback xmlns="">
          <p:pic>
            <p:nvPicPr>
              <p:cNvPr id="147" name="잉크 146">
                <a:extLst>
                  <a:ext uri="{FF2B5EF4-FFF2-40B4-BE49-F238E27FC236}">
                    <a16:creationId xmlns:a16="http://schemas.microsoft.com/office/drawing/2014/main" id="{B44D36EB-8015-C09F-BCE8-2F140ED7F5E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667102" y="4350789"/>
                <a:ext cx="293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48" name="잉크 147">
                <a:extLst>
                  <a:ext uri="{FF2B5EF4-FFF2-40B4-BE49-F238E27FC236}">
                    <a16:creationId xmlns:a16="http://schemas.microsoft.com/office/drawing/2014/main" id="{4AF88B31-0D61-E1B9-E21B-B536153B9DD9}"/>
                  </a:ext>
                </a:extLst>
              </p14:cNvPr>
              <p14:cNvContentPartPr/>
              <p14:nvPr/>
            </p14:nvContentPartPr>
            <p14:xfrm>
              <a:off x="4202422" y="4331349"/>
              <a:ext cx="11160" cy="196560"/>
            </p14:xfrm>
          </p:contentPart>
        </mc:Choice>
        <mc:Fallback xmlns="">
          <p:pic>
            <p:nvPicPr>
              <p:cNvPr id="148" name="잉크 147">
                <a:extLst>
                  <a:ext uri="{FF2B5EF4-FFF2-40B4-BE49-F238E27FC236}">
                    <a16:creationId xmlns:a16="http://schemas.microsoft.com/office/drawing/2014/main" id="{4AF88B31-0D61-E1B9-E21B-B536153B9DD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184422" y="4313709"/>
                <a:ext cx="468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49" name="잉크 148">
                <a:extLst>
                  <a:ext uri="{FF2B5EF4-FFF2-40B4-BE49-F238E27FC236}">
                    <a16:creationId xmlns:a16="http://schemas.microsoft.com/office/drawing/2014/main" id="{1D80C186-3AD3-1FD8-F4F9-A0A6B26DDA4F}"/>
                  </a:ext>
                </a:extLst>
              </p14:cNvPr>
              <p14:cNvContentPartPr/>
              <p14:nvPr/>
            </p14:nvContentPartPr>
            <p14:xfrm>
              <a:off x="3758902" y="4885749"/>
              <a:ext cx="183600" cy="37440"/>
            </p14:xfrm>
          </p:contentPart>
        </mc:Choice>
        <mc:Fallback xmlns="">
          <p:pic>
            <p:nvPicPr>
              <p:cNvPr id="149" name="잉크 148">
                <a:extLst>
                  <a:ext uri="{FF2B5EF4-FFF2-40B4-BE49-F238E27FC236}">
                    <a16:creationId xmlns:a16="http://schemas.microsoft.com/office/drawing/2014/main" id="{1D80C186-3AD3-1FD8-F4F9-A0A6B26DDA4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741262" y="4868109"/>
                <a:ext cx="2192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50" name="잉크 149">
                <a:extLst>
                  <a:ext uri="{FF2B5EF4-FFF2-40B4-BE49-F238E27FC236}">
                    <a16:creationId xmlns:a16="http://schemas.microsoft.com/office/drawing/2014/main" id="{9CF75CA9-55B6-9D6A-821E-5D520681FA42}"/>
                  </a:ext>
                </a:extLst>
              </p14:cNvPr>
              <p14:cNvContentPartPr/>
              <p14:nvPr/>
            </p14:nvContentPartPr>
            <p14:xfrm>
              <a:off x="4182982" y="4839309"/>
              <a:ext cx="38160" cy="249120"/>
            </p14:xfrm>
          </p:contentPart>
        </mc:Choice>
        <mc:Fallback xmlns="">
          <p:pic>
            <p:nvPicPr>
              <p:cNvPr id="150" name="잉크 149">
                <a:extLst>
                  <a:ext uri="{FF2B5EF4-FFF2-40B4-BE49-F238E27FC236}">
                    <a16:creationId xmlns:a16="http://schemas.microsoft.com/office/drawing/2014/main" id="{9CF75CA9-55B6-9D6A-821E-5D520681FA4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164982" y="4821669"/>
                <a:ext cx="7380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52" name="잉크 151">
                <a:extLst>
                  <a:ext uri="{FF2B5EF4-FFF2-40B4-BE49-F238E27FC236}">
                    <a16:creationId xmlns:a16="http://schemas.microsoft.com/office/drawing/2014/main" id="{469F6DDE-05B9-2862-019E-7A2FE8C080A2}"/>
                  </a:ext>
                </a:extLst>
              </p14:cNvPr>
              <p14:cNvContentPartPr/>
              <p14:nvPr/>
            </p14:nvContentPartPr>
            <p14:xfrm>
              <a:off x="4183702" y="5356629"/>
              <a:ext cx="360" cy="248760"/>
            </p14:xfrm>
          </p:contentPart>
        </mc:Choice>
        <mc:Fallback xmlns="">
          <p:pic>
            <p:nvPicPr>
              <p:cNvPr id="152" name="잉크 151">
                <a:extLst>
                  <a:ext uri="{FF2B5EF4-FFF2-40B4-BE49-F238E27FC236}">
                    <a16:creationId xmlns:a16="http://schemas.microsoft.com/office/drawing/2014/main" id="{469F6DDE-05B9-2862-019E-7A2FE8C080A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166062" y="5338989"/>
                <a:ext cx="36000" cy="28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B5E90909-DA6F-9AD5-46F9-B6BF4DD01957}"/>
              </a:ext>
            </a:extLst>
          </p:cNvPr>
          <p:cNvGrpSpPr/>
          <p:nvPr/>
        </p:nvGrpSpPr>
        <p:grpSpPr>
          <a:xfrm>
            <a:off x="3213862" y="5439429"/>
            <a:ext cx="765720" cy="204840"/>
            <a:chOff x="3213862" y="5439429"/>
            <a:chExt cx="765720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70CE1EC0-A63D-1A90-33D3-55DA5C177524}"/>
                    </a:ext>
                  </a:extLst>
                </p14:cNvPr>
                <p14:cNvContentPartPr/>
                <p14:nvPr/>
              </p14:nvContentPartPr>
              <p14:xfrm>
                <a:off x="3721822" y="5439429"/>
                <a:ext cx="257760" cy="1980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70CE1EC0-A63D-1A90-33D3-55DA5C17752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04182" y="5421789"/>
                  <a:ext cx="293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96844162-EE43-0AEB-DF67-1F26CDBAF44C}"/>
                    </a:ext>
                  </a:extLst>
                </p14:cNvPr>
                <p14:cNvContentPartPr/>
                <p14:nvPr/>
              </p14:nvContentPartPr>
              <p14:xfrm>
                <a:off x="3213862" y="5522949"/>
                <a:ext cx="257760" cy="10440"/>
              </p14:xfrm>
            </p:contentPart>
          </mc:Choice>
          <mc:Fallback xmlns=""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96844162-EE43-0AEB-DF67-1F26CDBAF44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196222" y="5504949"/>
                  <a:ext cx="2934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46A532EF-9C06-F038-994E-48733E3F1048}"/>
                    </a:ext>
                  </a:extLst>
                </p14:cNvPr>
                <p14:cNvContentPartPr/>
                <p14:nvPr/>
              </p14:nvContentPartPr>
              <p14:xfrm>
                <a:off x="3509782" y="5458149"/>
                <a:ext cx="45000" cy="18612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46A532EF-9C06-F038-994E-48733E3F104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91782" y="5440509"/>
                  <a:ext cx="8064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684A0D1-42C6-1459-3812-B348DFE4D080}"/>
              </a:ext>
            </a:extLst>
          </p:cNvPr>
          <p:cNvGrpSpPr/>
          <p:nvPr/>
        </p:nvGrpSpPr>
        <p:grpSpPr>
          <a:xfrm>
            <a:off x="2752342" y="5439789"/>
            <a:ext cx="283320" cy="270360"/>
            <a:chOff x="2752342" y="5439789"/>
            <a:chExt cx="283320" cy="27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C01C0541-A7C7-FFC2-FA02-68AF068FB271}"/>
                    </a:ext>
                  </a:extLst>
                </p14:cNvPr>
                <p14:cNvContentPartPr/>
                <p14:nvPr/>
              </p14:nvContentPartPr>
              <p14:xfrm>
                <a:off x="2752342" y="5501709"/>
                <a:ext cx="254160" cy="31680"/>
              </p14:xfrm>
            </p:contentPart>
          </mc:Choice>
          <mc:Fallback xmlns=""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C01C0541-A7C7-FFC2-FA02-68AF068FB27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734342" y="5483709"/>
                  <a:ext cx="2898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AF77AED7-BCFE-254B-321C-1B17B6A546B1}"/>
                    </a:ext>
                  </a:extLst>
                </p14:cNvPr>
                <p14:cNvContentPartPr/>
                <p14:nvPr/>
              </p14:nvContentPartPr>
              <p14:xfrm>
                <a:off x="3019822" y="5439789"/>
                <a:ext cx="15840" cy="270360"/>
              </p14:xfrm>
            </p:contentPart>
          </mc:Choice>
          <mc:Fallback xmlns=""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AF77AED7-BCFE-254B-321C-1B17B6A546B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02182" y="5422149"/>
                  <a:ext cx="51480" cy="30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A5B72605-385F-92EA-8A2E-D537AECD0CDD}"/>
              </a:ext>
            </a:extLst>
          </p:cNvPr>
          <p:cNvGrpSpPr/>
          <p:nvPr/>
        </p:nvGrpSpPr>
        <p:grpSpPr>
          <a:xfrm>
            <a:off x="2253382" y="5375349"/>
            <a:ext cx="279000" cy="378000"/>
            <a:chOff x="2253382" y="5375349"/>
            <a:chExt cx="27900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2B38244A-0193-AB87-9455-2D84C6AEFDE8}"/>
                    </a:ext>
                  </a:extLst>
                </p14:cNvPr>
                <p14:cNvContentPartPr/>
                <p14:nvPr/>
              </p14:nvContentPartPr>
              <p14:xfrm>
                <a:off x="2253382" y="5495229"/>
                <a:ext cx="220680" cy="19440"/>
              </p14:xfrm>
            </p:contentPart>
          </mc:Choice>
          <mc:Fallback xmlns=""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2B38244A-0193-AB87-9455-2D84C6AEFDE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235382" y="5477589"/>
                  <a:ext cx="2563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129C953B-E508-DE6E-CECF-7F6877F1116C}"/>
                    </a:ext>
                  </a:extLst>
                </p14:cNvPr>
                <p14:cNvContentPartPr/>
                <p14:nvPr/>
              </p14:nvContentPartPr>
              <p14:xfrm>
                <a:off x="2511862" y="5375349"/>
                <a:ext cx="20520" cy="378000"/>
              </p14:xfrm>
            </p:contentPart>
          </mc:Choice>
          <mc:Fallback xmlns=""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129C953B-E508-DE6E-CECF-7F6877F1116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494222" y="5357349"/>
                  <a:ext cx="56160" cy="41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A9727CE6-4581-BCDA-1C3F-BF76B6327D14}"/>
              </a:ext>
            </a:extLst>
          </p:cNvPr>
          <p:cNvGrpSpPr/>
          <p:nvPr/>
        </p:nvGrpSpPr>
        <p:grpSpPr>
          <a:xfrm>
            <a:off x="1588462" y="5310549"/>
            <a:ext cx="333360" cy="423360"/>
            <a:chOff x="1588462" y="5310549"/>
            <a:chExt cx="333360" cy="42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4E9BD29A-372C-B8F3-90F0-16EDA622AB24}"/>
                    </a:ext>
                  </a:extLst>
                </p14:cNvPr>
                <p14:cNvContentPartPr/>
                <p14:nvPr/>
              </p14:nvContentPartPr>
              <p14:xfrm>
                <a:off x="1588462" y="5439789"/>
                <a:ext cx="211320" cy="56520"/>
              </p14:xfrm>
            </p:contentPart>
          </mc:Choice>
          <mc:Fallback xmlns=""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4E9BD29A-372C-B8F3-90F0-16EDA622AB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70462" y="5422149"/>
                  <a:ext cx="2469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C87F8D4F-F54C-D15E-F385-FAA9309C7802}"/>
                    </a:ext>
                  </a:extLst>
                </p14:cNvPr>
                <p14:cNvContentPartPr/>
                <p14:nvPr/>
              </p14:nvContentPartPr>
              <p14:xfrm>
                <a:off x="1836502" y="5310549"/>
                <a:ext cx="85320" cy="423360"/>
              </p14:xfrm>
            </p:contentPart>
          </mc:Choice>
          <mc:Fallback xmlns=""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C87F8D4F-F54C-D15E-F385-FAA9309C780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18862" y="5292909"/>
                  <a:ext cx="120960" cy="45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41555FD5-95E8-CA66-A75C-F836CC342FF3}"/>
              </a:ext>
            </a:extLst>
          </p:cNvPr>
          <p:cNvGrpSpPr/>
          <p:nvPr/>
        </p:nvGrpSpPr>
        <p:grpSpPr>
          <a:xfrm>
            <a:off x="1006342" y="5412069"/>
            <a:ext cx="315720" cy="350280"/>
            <a:chOff x="1006342" y="5412069"/>
            <a:chExt cx="31572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573AB31C-04D3-CDF0-CFB0-0F90E7E7EE1F}"/>
                    </a:ext>
                  </a:extLst>
                </p14:cNvPr>
                <p14:cNvContentPartPr/>
                <p14:nvPr/>
              </p14:nvContentPartPr>
              <p14:xfrm>
                <a:off x="1006342" y="5569389"/>
                <a:ext cx="110160" cy="360"/>
              </p14:xfrm>
            </p:contentPart>
          </mc:Choice>
          <mc:Fallback xmlns=""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573AB31C-04D3-CDF0-CFB0-0F90E7E7EE1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88702" y="5551389"/>
                  <a:ext cx="145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945B5CB7-712F-BA17-F852-8AC6B6061E11}"/>
                    </a:ext>
                  </a:extLst>
                </p14:cNvPr>
                <p14:cNvContentPartPr/>
                <p14:nvPr/>
              </p14:nvContentPartPr>
              <p14:xfrm>
                <a:off x="1292902" y="5412069"/>
                <a:ext cx="29160" cy="350280"/>
              </p14:xfrm>
            </p:contentPart>
          </mc:Choice>
          <mc:Fallback xmlns=""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945B5CB7-712F-BA17-F852-8AC6B6061E1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275262" y="5394429"/>
                  <a:ext cx="64800" cy="38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68" name="잉크 167">
                <a:extLst>
                  <a:ext uri="{FF2B5EF4-FFF2-40B4-BE49-F238E27FC236}">
                    <a16:creationId xmlns:a16="http://schemas.microsoft.com/office/drawing/2014/main" id="{C0E0E859-F784-7B0A-5A73-D7D803684C29}"/>
                  </a:ext>
                </a:extLst>
              </p14:cNvPr>
              <p14:cNvContentPartPr/>
              <p14:nvPr/>
            </p14:nvContentPartPr>
            <p14:xfrm>
              <a:off x="849742" y="4987269"/>
              <a:ext cx="257760" cy="10800"/>
            </p14:xfrm>
          </p:contentPart>
        </mc:Choice>
        <mc:Fallback xmlns="">
          <p:pic>
            <p:nvPicPr>
              <p:cNvPr id="168" name="잉크 167">
                <a:extLst>
                  <a:ext uri="{FF2B5EF4-FFF2-40B4-BE49-F238E27FC236}">
                    <a16:creationId xmlns:a16="http://schemas.microsoft.com/office/drawing/2014/main" id="{C0E0E859-F784-7B0A-5A73-D7D803684C29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831742" y="4969269"/>
                <a:ext cx="2934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69" name="잉크 168">
                <a:extLst>
                  <a:ext uri="{FF2B5EF4-FFF2-40B4-BE49-F238E27FC236}">
                    <a16:creationId xmlns:a16="http://schemas.microsoft.com/office/drawing/2014/main" id="{14E758D8-81A0-26B4-A735-3FEB9BAE03BD}"/>
                  </a:ext>
                </a:extLst>
              </p14:cNvPr>
              <p14:cNvContentPartPr/>
              <p14:nvPr/>
            </p14:nvContentPartPr>
            <p14:xfrm>
              <a:off x="1347622" y="4811949"/>
              <a:ext cx="10080" cy="276120"/>
            </p14:xfrm>
          </p:contentPart>
        </mc:Choice>
        <mc:Fallback xmlns="">
          <p:pic>
            <p:nvPicPr>
              <p:cNvPr id="169" name="잉크 168">
                <a:extLst>
                  <a:ext uri="{FF2B5EF4-FFF2-40B4-BE49-F238E27FC236}">
                    <a16:creationId xmlns:a16="http://schemas.microsoft.com/office/drawing/2014/main" id="{14E758D8-81A0-26B4-A735-3FEB9BAE03BD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329982" y="4793949"/>
                <a:ext cx="45720" cy="31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C8A89884-DDB5-04EF-9909-253C4FD89AF9}"/>
              </a:ext>
            </a:extLst>
          </p:cNvPr>
          <p:cNvGrpSpPr/>
          <p:nvPr/>
        </p:nvGrpSpPr>
        <p:grpSpPr>
          <a:xfrm>
            <a:off x="821662" y="4229829"/>
            <a:ext cx="495720" cy="215280"/>
            <a:chOff x="821662" y="4229829"/>
            <a:chExt cx="49572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0A029B23-0259-D70E-0F71-F99BC37D2009}"/>
                    </a:ext>
                  </a:extLst>
                </p14:cNvPr>
                <p14:cNvContentPartPr/>
                <p14:nvPr/>
              </p14:nvContentPartPr>
              <p14:xfrm>
                <a:off x="821662" y="4423869"/>
                <a:ext cx="276480" cy="19080"/>
              </p14:xfrm>
            </p:contentPart>
          </mc:Choice>
          <mc:Fallback xmlns=""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0A029B23-0259-D70E-0F71-F99BC37D200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04022" y="4406229"/>
                  <a:ext cx="3121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454513E5-F251-4B2A-40B6-8DDD68E6ADD3}"/>
                    </a:ext>
                  </a:extLst>
                </p14:cNvPr>
                <p14:cNvContentPartPr/>
                <p14:nvPr/>
              </p14:nvContentPartPr>
              <p14:xfrm>
                <a:off x="1274542" y="4229829"/>
                <a:ext cx="42840" cy="215280"/>
              </p14:xfrm>
            </p:contentPart>
          </mc:Choice>
          <mc:Fallback xmlns=""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454513E5-F251-4B2A-40B6-8DDD68E6ADD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256542" y="4212189"/>
                  <a:ext cx="78480" cy="25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72" name="잉크 171">
                <a:extLst>
                  <a:ext uri="{FF2B5EF4-FFF2-40B4-BE49-F238E27FC236}">
                    <a16:creationId xmlns:a16="http://schemas.microsoft.com/office/drawing/2014/main" id="{BA657088-CECF-E212-F2CE-AD522EFFA251}"/>
                  </a:ext>
                </a:extLst>
              </p14:cNvPr>
              <p14:cNvContentPartPr/>
              <p14:nvPr/>
            </p14:nvContentPartPr>
            <p14:xfrm>
              <a:off x="858742" y="3905109"/>
              <a:ext cx="221040" cy="20520"/>
            </p14:xfrm>
          </p:contentPart>
        </mc:Choice>
        <mc:Fallback xmlns="">
          <p:pic>
            <p:nvPicPr>
              <p:cNvPr id="172" name="잉크 171">
                <a:extLst>
                  <a:ext uri="{FF2B5EF4-FFF2-40B4-BE49-F238E27FC236}">
                    <a16:creationId xmlns:a16="http://schemas.microsoft.com/office/drawing/2014/main" id="{BA657088-CECF-E212-F2CE-AD522EFFA251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840742" y="3887469"/>
                <a:ext cx="2566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73" name="잉크 172">
                <a:extLst>
                  <a:ext uri="{FF2B5EF4-FFF2-40B4-BE49-F238E27FC236}">
                    <a16:creationId xmlns:a16="http://schemas.microsoft.com/office/drawing/2014/main" id="{8B5E8DB9-A2DB-0421-04DF-A3D12A2A85D1}"/>
                  </a:ext>
                </a:extLst>
              </p14:cNvPr>
              <p14:cNvContentPartPr/>
              <p14:nvPr/>
            </p14:nvContentPartPr>
            <p14:xfrm>
              <a:off x="1357702" y="3796029"/>
              <a:ext cx="360" cy="211680"/>
            </p14:xfrm>
          </p:contentPart>
        </mc:Choice>
        <mc:Fallback xmlns="">
          <p:pic>
            <p:nvPicPr>
              <p:cNvPr id="173" name="잉크 172">
                <a:extLst>
                  <a:ext uri="{FF2B5EF4-FFF2-40B4-BE49-F238E27FC236}">
                    <a16:creationId xmlns:a16="http://schemas.microsoft.com/office/drawing/2014/main" id="{8B5E8DB9-A2DB-0421-04DF-A3D12A2A85D1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339702" y="3778029"/>
                <a:ext cx="360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74" name="잉크 173">
                <a:extLst>
                  <a:ext uri="{FF2B5EF4-FFF2-40B4-BE49-F238E27FC236}">
                    <a16:creationId xmlns:a16="http://schemas.microsoft.com/office/drawing/2014/main" id="{CCE7698C-3D27-2BEA-6731-1A9FA6742C48}"/>
                  </a:ext>
                </a:extLst>
              </p14:cNvPr>
              <p14:cNvContentPartPr/>
              <p14:nvPr/>
            </p14:nvContentPartPr>
            <p14:xfrm>
              <a:off x="784582" y="3413349"/>
              <a:ext cx="309960" cy="23400"/>
            </p14:xfrm>
          </p:contentPart>
        </mc:Choice>
        <mc:Fallback xmlns="">
          <p:pic>
            <p:nvPicPr>
              <p:cNvPr id="174" name="잉크 173">
                <a:extLst>
                  <a:ext uri="{FF2B5EF4-FFF2-40B4-BE49-F238E27FC236}">
                    <a16:creationId xmlns:a16="http://schemas.microsoft.com/office/drawing/2014/main" id="{CCE7698C-3D27-2BEA-6731-1A9FA6742C48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766942" y="3395349"/>
                <a:ext cx="3456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75" name="잉크 174">
                <a:extLst>
                  <a:ext uri="{FF2B5EF4-FFF2-40B4-BE49-F238E27FC236}">
                    <a16:creationId xmlns:a16="http://schemas.microsoft.com/office/drawing/2014/main" id="{55C17BB3-392F-9E50-B69B-44EF588726E3}"/>
                  </a:ext>
                </a:extLst>
              </p14:cNvPr>
              <p14:cNvContentPartPr/>
              <p14:nvPr/>
            </p14:nvContentPartPr>
            <p14:xfrm>
              <a:off x="1320622" y="3177189"/>
              <a:ext cx="28800" cy="324360"/>
            </p14:xfrm>
          </p:contentPart>
        </mc:Choice>
        <mc:Fallback xmlns="">
          <p:pic>
            <p:nvPicPr>
              <p:cNvPr id="175" name="잉크 174">
                <a:extLst>
                  <a:ext uri="{FF2B5EF4-FFF2-40B4-BE49-F238E27FC236}">
                    <a16:creationId xmlns:a16="http://schemas.microsoft.com/office/drawing/2014/main" id="{55C17BB3-392F-9E50-B69B-44EF588726E3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302622" y="3159189"/>
                <a:ext cx="64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76" name="잉크 175">
                <a:extLst>
                  <a:ext uri="{FF2B5EF4-FFF2-40B4-BE49-F238E27FC236}">
                    <a16:creationId xmlns:a16="http://schemas.microsoft.com/office/drawing/2014/main" id="{208FDB68-07AE-46AE-7CDB-1B5FC72EF176}"/>
                  </a:ext>
                </a:extLst>
              </p14:cNvPr>
              <p14:cNvContentPartPr/>
              <p14:nvPr/>
            </p14:nvContentPartPr>
            <p14:xfrm>
              <a:off x="711142" y="2917989"/>
              <a:ext cx="239400" cy="12240"/>
            </p14:xfrm>
          </p:contentPart>
        </mc:Choice>
        <mc:Fallback xmlns="">
          <p:pic>
            <p:nvPicPr>
              <p:cNvPr id="176" name="잉크 175">
                <a:extLst>
                  <a:ext uri="{FF2B5EF4-FFF2-40B4-BE49-F238E27FC236}">
                    <a16:creationId xmlns:a16="http://schemas.microsoft.com/office/drawing/2014/main" id="{208FDB68-07AE-46AE-7CDB-1B5FC72EF176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693142" y="2899989"/>
                <a:ext cx="2750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77" name="잉크 176">
                <a:extLst>
                  <a:ext uri="{FF2B5EF4-FFF2-40B4-BE49-F238E27FC236}">
                    <a16:creationId xmlns:a16="http://schemas.microsoft.com/office/drawing/2014/main" id="{481B66CB-67DF-A28D-C755-600022FD84A8}"/>
                  </a:ext>
                </a:extLst>
              </p14:cNvPr>
              <p14:cNvContentPartPr/>
              <p14:nvPr/>
            </p14:nvContentPartPr>
            <p14:xfrm>
              <a:off x="1162942" y="2669229"/>
              <a:ext cx="37800" cy="340920"/>
            </p14:xfrm>
          </p:contentPart>
        </mc:Choice>
        <mc:Fallback xmlns="">
          <p:pic>
            <p:nvPicPr>
              <p:cNvPr id="177" name="잉크 176">
                <a:extLst>
                  <a:ext uri="{FF2B5EF4-FFF2-40B4-BE49-F238E27FC236}">
                    <a16:creationId xmlns:a16="http://schemas.microsoft.com/office/drawing/2014/main" id="{481B66CB-67DF-A28D-C755-600022FD84A8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1145302" y="2651229"/>
                <a:ext cx="7344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203" name="잉크 202">
                <a:extLst>
                  <a:ext uri="{FF2B5EF4-FFF2-40B4-BE49-F238E27FC236}">
                    <a16:creationId xmlns:a16="http://schemas.microsoft.com/office/drawing/2014/main" id="{6896F164-16B5-15EB-51DF-60127D4D2805}"/>
                  </a:ext>
                </a:extLst>
              </p14:cNvPr>
              <p14:cNvContentPartPr/>
              <p14:nvPr/>
            </p14:nvContentPartPr>
            <p14:xfrm>
              <a:off x="1108222" y="2043549"/>
              <a:ext cx="842760" cy="348480"/>
            </p14:xfrm>
          </p:contentPart>
        </mc:Choice>
        <mc:Fallback xmlns="">
          <p:pic>
            <p:nvPicPr>
              <p:cNvPr id="203" name="잉크 202">
                <a:extLst>
                  <a:ext uri="{FF2B5EF4-FFF2-40B4-BE49-F238E27FC236}">
                    <a16:creationId xmlns:a16="http://schemas.microsoft.com/office/drawing/2014/main" id="{6896F164-16B5-15EB-51DF-60127D4D2805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1090582" y="2025909"/>
                <a:ext cx="878400" cy="38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2899B62D-B4FD-AAE2-544C-DD84E7A18C29}"/>
              </a:ext>
            </a:extLst>
          </p:cNvPr>
          <p:cNvGrpSpPr/>
          <p:nvPr/>
        </p:nvGrpSpPr>
        <p:grpSpPr>
          <a:xfrm>
            <a:off x="2244382" y="1782549"/>
            <a:ext cx="2061000" cy="797040"/>
            <a:chOff x="2244382" y="1782549"/>
            <a:chExt cx="2061000" cy="79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F478E4D2-6B27-B6CC-8B97-E10D8BF96391}"/>
                    </a:ext>
                  </a:extLst>
                </p14:cNvPr>
                <p14:cNvContentPartPr/>
                <p14:nvPr/>
              </p14:nvContentPartPr>
              <p14:xfrm>
                <a:off x="2244382" y="1828629"/>
                <a:ext cx="37800" cy="267120"/>
              </p14:xfrm>
            </p:contentPart>
          </mc:Choice>
          <mc:Fallback xmlns=""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F478E4D2-6B27-B6CC-8B97-E10D8BF9639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226382" y="1810629"/>
                  <a:ext cx="734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B67E570A-BE7F-EBDB-6B1B-B3F0E1036421}"/>
                    </a:ext>
                  </a:extLst>
                </p14:cNvPr>
                <p14:cNvContentPartPr/>
                <p14:nvPr/>
              </p14:nvContentPartPr>
              <p14:xfrm>
                <a:off x="2262742" y="1793709"/>
                <a:ext cx="316440" cy="233640"/>
              </p14:xfrm>
            </p:contentPart>
          </mc:Choice>
          <mc:Fallback xmlns=""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B67E570A-BE7F-EBDB-6B1B-B3F0E103642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244742" y="1775709"/>
                  <a:ext cx="3520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08" name="잉크 207">
                  <a:extLst>
                    <a:ext uri="{FF2B5EF4-FFF2-40B4-BE49-F238E27FC236}">
                      <a16:creationId xmlns:a16="http://schemas.microsoft.com/office/drawing/2014/main" id="{C8565697-5D4A-C5C0-E56A-0082EF2C96C8}"/>
                    </a:ext>
                  </a:extLst>
                </p14:cNvPr>
                <p14:cNvContentPartPr/>
                <p14:nvPr/>
              </p14:nvContentPartPr>
              <p14:xfrm>
                <a:off x="2789062" y="1782549"/>
                <a:ext cx="15120" cy="267120"/>
              </p14:xfrm>
            </p:contentPart>
          </mc:Choice>
          <mc:Fallback xmlns="">
            <p:pic>
              <p:nvPicPr>
                <p:cNvPr id="208" name="잉크 207">
                  <a:extLst>
                    <a:ext uri="{FF2B5EF4-FFF2-40B4-BE49-F238E27FC236}">
                      <a16:creationId xmlns:a16="http://schemas.microsoft.com/office/drawing/2014/main" id="{C8565697-5D4A-C5C0-E56A-0082EF2C96C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771422" y="1764549"/>
                  <a:ext cx="507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09" name="잉크 208">
                  <a:extLst>
                    <a:ext uri="{FF2B5EF4-FFF2-40B4-BE49-F238E27FC236}">
                      <a16:creationId xmlns:a16="http://schemas.microsoft.com/office/drawing/2014/main" id="{8F50B143-A3A7-14BE-1F90-DE1D81DF037C}"/>
                    </a:ext>
                  </a:extLst>
                </p14:cNvPr>
                <p14:cNvContentPartPr/>
                <p14:nvPr/>
              </p14:nvContentPartPr>
              <p14:xfrm>
                <a:off x="2687542" y="1911429"/>
                <a:ext cx="165600" cy="10800"/>
              </p14:xfrm>
            </p:contentPart>
          </mc:Choice>
          <mc:Fallback xmlns=""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8F50B143-A3A7-14BE-1F90-DE1D81DF037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669902" y="1893789"/>
                  <a:ext cx="201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DE01AAA0-ACC6-0000-1D07-78E93E1DE0C3}"/>
                    </a:ext>
                  </a:extLst>
                </p14:cNvPr>
                <p14:cNvContentPartPr/>
                <p14:nvPr/>
              </p14:nvContentPartPr>
              <p14:xfrm>
                <a:off x="2864662" y="1818909"/>
                <a:ext cx="412920" cy="315720"/>
              </p14:xfrm>
            </p:contentPart>
          </mc:Choice>
          <mc:Fallback xmlns=""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DE01AAA0-ACC6-0000-1D07-78E93E1DE0C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847022" y="1801269"/>
                  <a:ext cx="4485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11" name="잉크 210">
                  <a:extLst>
                    <a:ext uri="{FF2B5EF4-FFF2-40B4-BE49-F238E27FC236}">
                      <a16:creationId xmlns:a16="http://schemas.microsoft.com/office/drawing/2014/main" id="{A6FE99DD-EDD3-C33D-EC96-88E54CF044F6}"/>
                    </a:ext>
                  </a:extLst>
                </p14:cNvPr>
                <p14:cNvContentPartPr/>
                <p14:nvPr/>
              </p14:nvContentPartPr>
              <p14:xfrm>
                <a:off x="3343102" y="1957509"/>
                <a:ext cx="962280" cy="622080"/>
              </p14:xfrm>
            </p:contentPart>
          </mc:Choice>
          <mc:Fallback xmlns=""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A6FE99DD-EDD3-C33D-EC96-88E54CF044F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325462" y="1939869"/>
                  <a:ext cx="997920" cy="65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912FC7CE-B6C4-15A3-0BB0-CE68E898B51E}"/>
              </a:ext>
            </a:extLst>
          </p:cNvPr>
          <p:cNvGrpSpPr/>
          <p:nvPr/>
        </p:nvGrpSpPr>
        <p:grpSpPr>
          <a:xfrm>
            <a:off x="4738102" y="2927349"/>
            <a:ext cx="972720" cy="1560960"/>
            <a:chOff x="4738102" y="2927349"/>
            <a:chExt cx="972720" cy="156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14" name="잉크 213">
                  <a:extLst>
                    <a:ext uri="{FF2B5EF4-FFF2-40B4-BE49-F238E27FC236}">
                      <a16:creationId xmlns:a16="http://schemas.microsoft.com/office/drawing/2014/main" id="{FDB2E7F6-3C1D-D5C8-F883-EBB0CB102B1E}"/>
                    </a:ext>
                  </a:extLst>
                </p14:cNvPr>
                <p14:cNvContentPartPr/>
                <p14:nvPr/>
              </p14:nvContentPartPr>
              <p14:xfrm>
                <a:off x="4738102" y="2927349"/>
                <a:ext cx="168120" cy="1010160"/>
              </p14:xfrm>
            </p:contentPart>
          </mc:Choice>
          <mc:Fallback xmlns=""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FDB2E7F6-3C1D-D5C8-F883-EBB0CB102B1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720462" y="2909709"/>
                  <a:ext cx="203760" cy="10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B14F8B50-8B4F-32FC-06B7-F097BACC5547}"/>
                    </a:ext>
                  </a:extLst>
                </p14:cNvPr>
                <p14:cNvContentPartPr/>
                <p14:nvPr/>
              </p14:nvContentPartPr>
              <p14:xfrm>
                <a:off x="4793182" y="4026789"/>
                <a:ext cx="28440" cy="461520"/>
              </p14:xfrm>
            </p:contentPart>
          </mc:Choice>
          <mc:Fallback xmlns=""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B14F8B50-8B4F-32FC-06B7-F097BACC554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775542" y="4008789"/>
                  <a:ext cx="6408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16" name="잉크 215">
                  <a:extLst>
                    <a:ext uri="{FF2B5EF4-FFF2-40B4-BE49-F238E27FC236}">
                      <a16:creationId xmlns:a16="http://schemas.microsoft.com/office/drawing/2014/main" id="{6D61E2ED-FD33-87D0-AD75-2D35E58B4E87}"/>
                    </a:ext>
                  </a:extLst>
                </p14:cNvPr>
                <p14:cNvContentPartPr/>
                <p14:nvPr/>
              </p14:nvContentPartPr>
              <p14:xfrm>
                <a:off x="4802902" y="4013109"/>
                <a:ext cx="250560" cy="420840"/>
              </p14:xfrm>
            </p:contentPart>
          </mc:Choice>
          <mc:Fallback xmlns="">
            <p:pic>
              <p:nvPicPr>
                <p:cNvPr id="216" name="잉크 215">
                  <a:extLst>
                    <a:ext uri="{FF2B5EF4-FFF2-40B4-BE49-F238E27FC236}">
                      <a16:creationId xmlns:a16="http://schemas.microsoft.com/office/drawing/2014/main" id="{6D61E2ED-FD33-87D0-AD75-2D35E58B4E8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784902" y="3995469"/>
                  <a:ext cx="28620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62D82D08-6E76-BF07-A96D-6D89D77B7A55}"/>
                    </a:ext>
                  </a:extLst>
                </p14:cNvPr>
                <p14:cNvContentPartPr/>
                <p14:nvPr/>
              </p14:nvContentPartPr>
              <p14:xfrm>
                <a:off x="5289262" y="4100589"/>
                <a:ext cx="68040" cy="320760"/>
              </p14:xfrm>
            </p:contentPart>
          </mc:Choice>
          <mc:Fallback xmlns=""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62D82D08-6E76-BF07-A96D-6D89D77B7A5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271262" y="4082949"/>
                  <a:ext cx="1036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58B137EC-EE8F-B218-BF2C-A84A00D892AC}"/>
                    </a:ext>
                  </a:extLst>
                </p14:cNvPr>
                <p14:cNvContentPartPr/>
                <p14:nvPr/>
              </p14:nvContentPartPr>
              <p14:xfrm>
                <a:off x="5116462" y="4264389"/>
                <a:ext cx="285840" cy="12240"/>
              </p14:xfrm>
            </p:contentPart>
          </mc:Choice>
          <mc:Fallback xmlns=""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58B137EC-EE8F-B218-BF2C-A84A00D892A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098822" y="4246749"/>
                  <a:ext cx="3214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8388B312-49FE-62E2-1097-27A2453CA163}"/>
                    </a:ext>
                  </a:extLst>
                </p14:cNvPr>
                <p14:cNvContentPartPr/>
                <p14:nvPr/>
              </p14:nvContentPartPr>
              <p14:xfrm>
                <a:off x="5458102" y="4080789"/>
                <a:ext cx="252720" cy="339840"/>
              </p14:xfrm>
            </p:contentPart>
          </mc:Choice>
          <mc:Fallback xmlns=""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8388B312-49FE-62E2-1097-27A2453CA16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440462" y="4063149"/>
                  <a:ext cx="288360" cy="37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221" name="잉크 220">
                <a:extLst>
                  <a:ext uri="{FF2B5EF4-FFF2-40B4-BE49-F238E27FC236}">
                    <a16:creationId xmlns:a16="http://schemas.microsoft.com/office/drawing/2014/main" id="{C698FF0F-555D-B033-AF61-E3C3F547EE4A}"/>
                  </a:ext>
                </a:extLst>
              </p14:cNvPr>
              <p14:cNvContentPartPr/>
              <p14:nvPr/>
            </p14:nvContentPartPr>
            <p14:xfrm>
              <a:off x="4403662" y="4756149"/>
              <a:ext cx="676800" cy="932040"/>
            </p14:xfrm>
          </p:contentPart>
        </mc:Choice>
        <mc:Fallback xmlns="">
          <p:pic>
            <p:nvPicPr>
              <p:cNvPr id="221" name="잉크 220">
                <a:extLst>
                  <a:ext uri="{FF2B5EF4-FFF2-40B4-BE49-F238E27FC236}">
                    <a16:creationId xmlns:a16="http://schemas.microsoft.com/office/drawing/2014/main" id="{C698FF0F-555D-B033-AF61-E3C3F547EE4A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4385662" y="4738509"/>
                <a:ext cx="712440" cy="96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1EE62FA2-C87B-9CBA-F7CA-14FC44728F1C}"/>
              </a:ext>
            </a:extLst>
          </p:cNvPr>
          <p:cNvGrpSpPr/>
          <p:nvPr/>
        </p:nvGrpSpPr>
        <p:grpSpPr>
          <a:xfrm>
            <a:off x="6282502" y="2612709"/>
            <a:ext cx="838800" cy="650520"/>
            <a:chOff x="6282502" y="2612709"/>
            <a:chExt cx="838800" cy="65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23" name="잉크 222">
                  <a:extLst>
                    <a:ext uri="{FF2B5EF4-FFF2-40B4-BE49-F238E27FC236}">
                      <a16:creationId xmlns:a16="http://schemas.microsoft.com/office/drawing/2014/main" id="{5D38775E-DC53-BF43-26FD-C9AB348CEDF1}"/>
                    </a:ext>
                  </a:extLst>
                </p14:cNvPr>
                <p14:cNvContentPartPr/>
                <p14:nvPr/>
              </p14:nvContentPartPr>
              <p14:xfrm>
                <a:off x="6282502" y="2612709"/>
                <a:ext cx="441720" cy="650520"/>
              </p14:xfrm>
            </p:contentPart>
          </mc:Choice>
          <mc:Fallback xmlns="">
            <p:pic>
              <p:nvPicPr>
                <p:cNvPr id="223" name="잉크 222">
                  <a:extLst>
                    <a:ext uri="{FF2B5EF4-FFF2-40B4-BE49-F238E27FC236}">
                      <a16:creationId xmlns:a16="http://schemas.microsoft.com/office/drawing/2014/main" id="{5D38775E-DC53-BF43-26FD-C9AB348CEDF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264502" y="2594709"/>
                  <a:ext cx="477360" cy="6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24" name="잉크 223">
                  <a:extLst>
                    <a:ext uri="{FF2B5EF4-FFF2-40B4-BE49-F238E27FC236}">
                      <a16:creationId xmlns:a16="http://schemas.microsoft.com/office/drawing/2014/main" id="{D67FCCC7-A5A7-9D9A-AFDE-BFE4AE10612A}"/>
                    </a:ext>
                  </a:extLst>
                </p14:cNvPr>
                <p14:cNvContentPartPr/>
                <p14:nvPr/>
              </p14:nvContentPartPr>
              <p14:xfrm>
                <a:off x="6787582" y="2853909"/>
                <a:ext cx="38160" cy="288720"/>
              </p14:xfrm>
            </p:contentPart>
          </mc:Choice>
          <mc:Fallback xmlns="">
            <p:pic>
              <p:nvPicPr>
                <p:cNvPr id="224" name="잉크 223">
                  <a:extLst>
                    <a:ext uri="{FF2B5EF4-FFF2-40B4-BE49-F238E27FC236}">
                      <a16:creationId xmlns:a16="http://schemas.microsoft.com/office/drawing/2014/main" id="{D67FCCC7-A5A7-9D9A-AFDE-BFE4AE10612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769582" y="2835909"/>
                  <a:ext cx="738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25" name="잉크 224">
                  <a:extLst>
                    <a:ext uri="{FF2B5EF4-FFF2-40B4-BE49-F238E27FC236}">
                      <a16:creationId xmlns:a16="http://schemas.microsoft.com/office/drawing/2014/main" id="{A0AF7E54-995E-A051-762D-FE4699CA3A33}"/>
                    </a:ext>
                  </a:extLst>
                </p14:cNvPr>
                <p14:cNvContentPartPr/>
                <p14:nvPr/>
              </p14:nvContentPartPr>
              <p14:xfrm>
                <a:off x="6937702" y="3094029"/>
                <a:ext cx="183600" cy="148680"/>
              </p14:xfrm>
            </p:contentPart>
          </mc:Choice>
          <mc:Fallback xmlns="">
            <p:pic>
              <p:nvPicPr>
                <p:cNvPr id="225" name="잉크 224">
                  <a:extLst>
                    <a:ext uri="{FF2B5EF4-FFF2-40B4-BE49-F238E27FC236}">
                      <a16:creationId xmlns:a16="http://schemas.microsoft.com/office/drawing/2014/main" id="{A0AF7E54-995E-A051-762D-FE4699CA3A3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920062" y="3076029"/>
                  <a:ext cx="21924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16CF3CD5-55F9-3591-3DF6-6E9DA9EECCC5}"/>
              </a:ext>
            </a:extLst>
          </p:cNvPr>
          <p:cNvGrpSpPr/>
          <p:nvPr/>
        </p:nvGrpSpPr>
        <p:grpSpPr>
          <a:xfrm>
            <a:off x="7370422" y="2686869"/>
            <a:ext cx="407520" cy="631800"/>
            <a:chOff x="7370422" y="2686869"/>
            <a:chExt cx="407520" cy="63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72C6AFDA-D488-6834-3109-475731B14505}"/>
                    </a:ext>
                  </a:extLst>
                </p14:cNvPr>
                <p14:cNvContentPartPr/>
                <p14:nvPr/>
              </p14:nvContentPartPr>
              <p14:xfrm>
                <a:off x="7370422" y="2872269"/>
                <a:ext cx="3960" cy="300240"/>
              </p14:xfrm>
            </p:contentPart>
          </mc:Choice>
          <mc:Fallback xmlns="">
            <p:pic>
              <p:nvPicPr>
                <p:cNvPr id="226" name="잉크 225">
                  <a:extLst>
                    <a:ext uri="{FF2B5EF4-FFF2-40B4-BE49-F238E27FC236}">
                      <a16:creationId xmlns:a16="http://schemas.microsoft.com/office/drawing/2014/main" id="{72C6AFDA-D488-6834-3109-475731B1450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352422" y="2854269"/>
                  <a:ext cx="396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AE90A5E5-97C9-1B3D-5339-90F2F1D64988}"/>
                    </a:ext>
                  </a:extLst>
                </p14:cNvPr>
                <p14:cNvContentPartPr/>
                <p14:nvPr/>
              </p14:nvContentPartPr>
              <p14:xfrm>
                <a:off x="7545742" y="2686869"/>
                <a:ext cx="232200" cy="631800"/>
              </p14:xfrm>
            </p:contentPart>
          </mc:Choice>
          <mc:Fallback xmlns="">
            <p:pic>
              <p:nvPicPr>
                <p:cNvPr id="227" name="잉크 226">
                  <a:extLst>
                    <a:ext uri="{FF2B5EF4-FFF2-40B4-BE49-F238E27FC236}">
                      <a16:creationId xmlns:a16="http://schemas.microsoft.com/office/drawing/2014/main" id="{AE90A5E5-97C9-1B3D-5339-90F2F1D64988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528102" y="2669229"/>
                  <a:ext cx="267840" cy="66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7ABE0F80-477E-1979-C756-F502CF8EBC3F}"/>
              </a:ext>
            </a:extLst>
          </p:cNvPr>
          <p:cNvGrpSpPr/>
          <p:nvPr/>
        </p:nvGrpSpPr>
        <p:grpSpPr>
          <a:xfrm>
            <a:off x="8099782" y="2723589"/>
            <a:ext cx="1209600" cy="677880"/>
            <a:chOff x="8099782" y="2723589"/>
            <a:chExt cx="12096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28" name="잉크 227">
                  <a:extLst>
                    <a:ext uri="{FF2B5EF4-FFF2-40B4-BE49-F238E27FC236}">
                      <a16:creationId xmlns:a16="http://schemas.microsoft.com/office/drawing/2014/main" id="{D3294D3E-3257-9AA2-867B-A5C135167D44}"/>
                    </a:ext>
                  </a:extLst>
                </p14:cNvPr>
                <p14:cNvContentPartPr/>
                <p14:nvPr/>
              </p14:nvContentPartPr>
              <p14:xfrm>
                <a:off x="8099782" y="2992509"/>
                <a:ext cx="629640" cy="284760"/>
              </p14:xfrm>
            </p:contentPart>
          </mc:Choice>
          <mc:Fallback xmlns="">
            <p:pic>
              <p:nvPicPr>
                <p:cNvPr id="228" name="잉크 227">
                  <a:extLst>
                    <a:ext uri="{FF2B5EF4-FFF2-40B4-BE49-F238E27FC236}">
                      <a16:creationId xmlns:a16="http://schemas.microsoft.com/office/drawing/2014/main" id="{D3294D3E-3257-9AA2-867B-A5C135167D4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082142" y="2974509"/>
                  <a:ext cx="6652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0BB4639E-DF59-47AE-F360-7DE4B8D7A0D0}"/>
                    </a:ext>
                  </a:extLst>
                </p14:cNvPr>
                <p14:cNvContentPartPr/>
                <p14:nvPr/>
              </p14:nvContentPartPr>
              <p14:xfrm>
                <a:off x="8966302" y="2723589"/>
                <a:ext cx="343080" cy="677880"/>
              </p14:xfrm>
            </p:contentPart>
          </mc:Choice>
          <mc:Fallback xmlns=""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0BB4639E-DF59-47AE-F360-7DE4B8D7A0D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948302" y="2705949"/>
                  <a:ext cx="378720" cy="71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1FFC2AA2-B666-C60B-700D-C5505FA946BE}"/>
              </a:ext>
            </a:extLst>
          </p:cNvPr>
          <p:cNvGrpSpPr/>
          <p:nvPr/>
        </p:nvGrpSpPr>
        <p:grpSpPr>
          <a:xfrm>
            <a:off x="9402262" y="2742669"/>
            <a:ext cx="1599480" cy="692640"/>
            <a:chOff x="9402262" y="2742669"/>
            <a:chExt cx="1599480" cy="69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37" name="잉크 236">
                  <a:extLst>
                    <a:ext uri="{FF2B5EF4-FFF2-40B4-BE49-F238E27FC236}">
                      <a16:creationId xmlns:a16="http://schemas.microsoft.com/office/drawing/2014/main" id="{1264EE10-9A87-E1D6-1B0B-80667479A5FB}"/>
                    </a:ext>
                  </a:extLst>
                </p14:cNvPr>
                <p14:cNvContentPartPr/>
                <p14:nvPr/>
              </p14:nvContentPartPr>
              <p14:xfrm>
                <a:off x="9429982" y="2909349"/>
                <a:ext cx="3960" cy="383400"/>
              </p14:xfrm>
            </p:contentPart>
          </mc:Choice>
          <mc:Fallback xmlns="">
            <p:pic>
              <p:nvPicPr>
                <p:cNvPr id="237" name="잉크 236">
                  <a:extLst>
                    <a:ext uri="{FF2B5EF4-FFF2-40B4-BE49-F238E27FC236}">
                      <a16:creationId xmlns:a16="http://schemas.microsoft.com/office/drawing/2014/main" id="{1264EE10-9A87-E1D6-1B0B-80667479A5FB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411982" y="2891349"/>
                  <a:ext cx="3960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C66BE7DC-9287-10B7-9442-39259EA9D019}"/>
                    </a:ext>
                  </a:extLst>
                </p14:cNvPr>
                <p14:cNvContentPartPr/>
                <p14:nvPr/>
              </p14:nvContentPartPr>
              <p14:xfrm>
                <a:off x="9402262" y="2864709"/>
                <a:ext cx="416880" cy="363600"/>
              </p14:xfrm>
            </p:contentPart>
          </mc:Choice>
          <mc:Fallback xmlns=""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C66BE7DC-9287-10B7-9442-39259EA9D01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384622" y="2846709"/>
                  <a:ext cx="4525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33CEA2A7-84FE-3D58-A563-8DBB7AAD6022}"/>
                    </a:ext>
                  </a:extLst>
                </p14:cNvPr>
                <p14:cNvContentPartPr/>
                <p14:nvPr/>
              </p14:nvContentPartPr>
              <p14:xfrm>
                <a:off x="9930382" y="3315429"/>
                <a:ext cx="146520" cy="83880"/>
              </p14:xfrm>
            </p:contentPart>
          </mc:Choice>
          <mc:Fallback xmlns=""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33CEA2A7-84FE-3D58-A563-8DBB7AAD602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912382" y="3297789"/>
                  <a:ext cx="1821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0FEDA026-B051-3D48-1A65-5241B36D99D2}"/>
                    </a:ext>
                  </a:extLst>
                </p14:cNvPr>
                <p14:cNvContentPartPr/>
                <p14:nvPr/>
              </p14:nvContentPartPr>
              <p14:xfrm>
                <a:off x="10160062" y="2946069"/>
                <a:ext cx="48240" cy="313200"/>
              </p14:xfrm>
            </p:contentPart>
          </mc:Choice>
          <mc:Fallback xmlns=""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0FEDA026-B051-3D48-1A65-5241B36D99D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142062" y="2928069"/>
                  <a:ext cx="8388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949EDA44-7E2E-5BE7-12FF-8881BA9C0B8C}"/>
                    </a:ext>
                  </a:extLst>
                </p14:cNvPr>
                <p14:cNvContentPartPr/>
                <p14:nvPr/>
              </p14:nvContentPartPr>
              <p14:xfrm>
                <a:off x="10224502" y="2834469"/>
                <a:ext cx="379440" cy="351000"/>
              </p14:xfrm>
            </p:contentPart>
          </mc:Choice>
          <mc:Fallback xmlns=""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949EDA44-7E2E-5BE7-12FF-8881BA9C0B8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206502" y="2816829"/>
                  <a:ext cx="41508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43" name="잉크 242">
                  <a:extLst>
                    <a:ext uri="{FF2B5EF4-FFF2-40B4-BE49-F238E27FC236}">
                      <a16:creationId xmlns:a16="http://schemas.microsoft.com/office/drawing/2014/main" id="{FA146985-8477-6DDC-38BB-9568560A3087}"/>
                    </a:ext>
                  </a:extLst>
                </p14:cNvPr>
                <p14:cNvContentPartPr/>
                <p14:nvPr/>
              </p14:nvContentPartPr>
              <p14:xfrm>
                <a:off x="10668022" y="2742669"/>
                <a:ext cx="333720" cy="692640"/>
              </p14:xfrm>
            </p:contentPart>
          </mc:Choice>
          <mc:Fallback xmlns="">
            <p:pic>
              <p:nvPicPr>
                <p:cNvPr id="243" name="잉크 242">
                  <a:extLst>
                    <a:ext uri="{FF2B5EF4-FFF2-40B4-BE49-F238E27FC236}">
                      <a16:creationId xmlns:a16="http://schemas.microsoft.com/office/drawing/2014/main" id="{FA146985-8477-6DDC-38BB-9568560A3087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650382" y="2725029"/>
                  <a:ext cx="369360" cy="728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84802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- 7576</a:t>
            </a:r>
            <a:endParaRPr lang="ko-KR" altLang="en-US" sz="2000" dirty="0"/>
          </a:p>
        </p:txBody>
      </p:sp>
      <p:graphicFrame>
        <p:nvGraphicFramePr>
          <p:cNvPr id="179" name="표 21">
            <a:extLst>
              <a:ext uri="{FF2B5EF4-FFF2-40B4-BE49-F238E27FC236}">
                <a16:creationId xmlns:a16="http://schemas.microsoft.com/office/drawing/2014/main" id="{D0B834F7-8853-5220-DB38-609CED671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345356"/>
              </p:ext>
            </p:extLst>
          </p:nvPr>
        </p:nvGraphicFramePr>
        <p:xfrm>
          <a:off x="1314846" y="2583673"/>
          <a:ext cx="2103460" cy="195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865">
                  <a:extLst>
                    <a:ext uri="{9D8B030D-6E8A-4147-A177-3AD203B41FA5}">
                      <a16:colId xmlns:a16="http://schemas.microsoft.com/office/drawing/2014/main" val="3323126842"/>
                    </a:ext>
                  </a:extLst>
                </a:gridCol>
                <a:gridCol w="525865">
                  <a:extLst>
                    <a:ext uri="{9D8B030D-6E8A-4147-A177-3AD203B41FA5}">
                      <a16:colId xmlns:a16="http://schemas.microsoft.com/office/drawing/2014/main" val="3517891828"/>
                    </a:ext>
                  </a:extLst>
                </a:gridCol>
                <a:gridCol w="525865">
                  <a:extLst>
                    <a:ext uri="{9D8B030D-6E8A-4147-A177-3AD203B41FA5}">
                      <a16:colId xmlns:a16="http://schemas.microsoft.com/office/drawing/2014/main" val="1410017256"/>
                    </a:ext>
                  </a:extLst>
                </a:gridCol>
                <a:gridCol w="525865">
                  <a:extLst>
                    <a:ext uri="{9D8B030D-6E8A-4147-A177-3AD203B41FA5}">
                      <a16:colId xmlns:a16="http://schemas.microsoft.com/office/drawing/2014/main" val="1061892863"/>
                    </a:ext>
                  </a:extLst>
                </a:gridCol>
              </a:tblGrid>
              <a:tr h="4893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529374"/>
                  </a:ext>
                </a:extLst>
              </a:tr>
              <a:tr h="4893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773018"/>
                  </a:ext>
                </a:extLst>
              </a:tr>
              <a:tr h="4893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475062"/>
                  </a:ext>
                </a:extLst>
              </a:tr>
              <a:tr h="4893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18085"/>
                  </a:ext>
                </a:extLst>
              </a:tr>
            </a:tbl>
          </a:graphicData>
        </a:graphic>
      </p:graphicFrame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1FC87F51-248C-582E-8E14-F98C58C566C7}"/>
              </a:ext>
            </a:extLst>
          </p:cNvPr>
          <p:cNvGrpSpPr/>
          <p:nvPr/>
        </p:nvGrpSpPr>
        <p:grpSpPr>
          <a:xfrm>
            <a:off x="1894066" y="3202970"/>
            <a:ext cx="325440" cy="201960"/>
            <a:chOff x="1893022" y="3915909"/>
            <a:chExt cx="325440" cy="20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46CA69AC-90BD-962F-6118-ED4961B26162}"/>
                    </a:ext>
                  </a:extLst>
                </p14:cNvPr>
                <p14:cNvContentPartPr/>
                <p14:nvPr/>
              </p14:nvContentPartPr>
              <p14:xfrm>
                <a:off x="1893022" y="3999069"/>
                <a:ext cx="184320" cy="1008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03D90D54-F4C7-AD4D-A763-1C6847B7EFD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75382" y="3981429"/>
                  <a:ext cx="219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0CE85E20-7A76-CFAE-F954-3EE9B6AE9AD0}"/>
                    </a:ext>
                  </a:extLst>
                </p14:cNvPr>
                <p14:cNvContentPartPr/>
                <p14:nvPr/>
              </p14:nvContentPartPr>
              <p14:xfrm>
                <a:off x="2197222" y="3915909"/>
                <a:ext cx="21240" cy="20196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447027DA-B498-7D31-D09F-2B52F3A10ED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79222" y="3898269"/>
                  <a:ext cx="5688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F78F66A2-71E6-4801-EB05-9939E33EC39D}"/>
              </a:ext>
            </a:extLst>
          </p:cNvPr>
          <p:cNvGrpSpPr/>
          <p:nvPr/>
        </p:nvGrpSpPr>
        <p:grpSpPr>
          <a:xfrm>
            <a:off x="2476186" y="2685650"/>
            <a:ext cx="241200" cy="174600"/>
            <a:chOff x="2475142" y="3398589"/>
            <a:chExt cx="241200" cy="17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E127465D-9D3C-09E6-3BE0-AA38C6D7299C}"/>
                    </a:ext>
                  </a:extLst>
                </p14:cNvPr>
                <p14:cNvContentPartPr/>
                <p14:nvPr/>
              </p14:nvContentPartPr>
              <p14:xfrm>
                <a:off x="2475142" y="3518829"/>
                <a:ext cx="110160" cy="36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0067E0DD-DFDF-6B89-023D-8A912FAD7FE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57142" y="3500829"/>
                  <a:ext cx="145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40E0EB8A-B598-0AD7-75E8-56950506CBEB}"/>
                    </a:ext>
                  </a:extLst>
                </p14:cNvPr>
                <p14:cNvContentPartPr/>
                <p14:nvPr/>
              </p14:nvContentPartPr>
              <p14:xfrm>
                <a:off x="2697262" y="3398589"/>
                <a:ext cx="19080" cy="17460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C89EF0D0-0B32-7A61-5EBA-D1DB85B441F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79622" y="3380949"/>
                  <a:ext cx="5472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C8539287-51AC-68DF-CC8C-C2B84E6D029D}"/>
              </a:ext>
            </a:extLst>
          </p:cNvPr>
          <p:cNvGrpSpPr/>
          <p:nvPr/>
        </p:nvGrpSpPr>
        <p:grpSpPr>
          <a:xfrm>
            <a:off x="1349026" y="2750450"/>
            <a:ext cx="315360" cy="128520"/>
            <a:chOff x="1347982" y="3463389"/>
            <a:chExt cx="315360" cy="12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4B62C29E-AD1B-7C06-AD5B-8CE42828C069}"/>
                    </a:ext>
                  </a:extLst>
                </p14:cNvPr>
                <p14:cNvContentPartPr/>
                <p14:nvPr/>
              </p14:nvContentPartPr>
              <p14:xfrm>
                <a:off x="1347982" y="3527829"/>
                <a:ext cx="165600" cy="36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00D30955-FA9B-F72C-6DE7-19B7B230B6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30342" y="3510189"/>
                  <a:ext cx="201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2DD1D11A-1528-633D-61B4-E2A8B2163708}"/>
                    </a:ext>
                  </a:extLst>
                </p14:cNvPr>
                <p14:cNvContentPartPr/>
                <p14:nvPr/>
              </p14:nvContentPartPr>
              <p14:xfrm>
                <a:off x="1643902" y="3463389"/>
                <a:ext cx="19440" cy="12852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807B318B-4FC4-DE67-846C-C301D1EFB70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25902" y="3445389"/>
                  <a:ext cx="55080" cy="16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90" name="잉크 189">
                <a:extLst>
                  <a:ext uri="{FF2B5EF4-FFF2-40B4-BE49-F238E27FC236}">
                    <a16:creationId xmlns:a16="http://schemas.microsoft.com/office/drawing/2014/main" id="{659EFAE7-CE67-58F9-082B-EC4553823A46}"/>
                  </a:ext>
                </a:extLst>
              </p14:cNvPr>
              <p14:cNvContentPartPr/>
              <p14:nvPr/>
            </p14:nvContentPartPr>
            <p14:xfrm>
              <a:off x="2076586" y="2733890"/>
              <a:ext cx="134280" cy="156240"/>
            </p14:xfrm>
          </p:contentPart>
        </mc:Choice>
        <mc:Fallback>
          <p:pic>
            <p:nvPicPr>
              <p:cNvPr id="190" name="잉크 189">
                <a:extLst>
                  <a:ext uri="{FF2B5EF4-FFF2-40B4-BE49-F238E27FC236}">
                    <a16:creationId xmlns:a16="http://schemas.microsoft.com/office/drawing/2014/main" id="{659EFAE7-CE67-58F9-082B-EC4553823A4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058586" y="2715890"/>
                <a:ext cx="1699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91" name="잉크 190">
                <a:extLst>
                  <a:ext uri="{FF2B5EF4-FFF2-40B4-BE49-F238E27FC236}">
                    <a16:creationId xmlns:a16="http://schemas.microsoft.com/office/drawing/2014/main" id="{8442F1CB-2B3A-EA23-8E7D-0C8512EAE207}"/>
                  </a:ext>
                </a:extLst>
              </p14:cNvPr>
              <p14:cNvContentPartPr/>
              <p14:nvPr/>
            </p14:nvContentPartPr>
            <p14:xfrm>
              <a:off x="3030586" y="2759810"/>
              <a:ext cx="165960" cy="241920"/>
            </p14:xfrm>
          </p:contentPart>
        </mc:Choice>
        <mc:Fallback>
          <p:pic>
            <p:nvPicPr>
              <p:cNvPr id="191" name="잉크 190">
                <a:extLst>
                  <a:ext uri="{FF2B5EF4-FFF2-40B4-BE49-F238E27FC236}">
                    <a16:creationId xmlns:a16="http://schemas.microsoft.com/office/drawing/2014/main" id="{8442F1CB-2B3A-EA23-8E7D-0C8512EAE20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012625" y="2741837"/>
                <a:ext cx="201523" cy="277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92" name="잉크 191">
                <a:extLst>
                  <a:ext uri="{FF2B5EF4-FFF2-40B4-BE49-F238E27FC236}">
                    <a16:creationId xmlns:a16="http://schemas.microsoft.com/office/drawing/2014/main" id="{949E64F0-5B6C-507D-BDD7-C4CA01478E0D}"/>
                  </a:ext>
                </a:extLst>
              </p14:cNvPr>
              <p14:cNvContentPartPr/>
              <p14:nvPr/>
            </p14:nvContentPartPr>
            <p14:xfrm>
              <a:off x="2567626" y="3211610"/>
              <a:ext cx="141480" cy="138240"/>
            </p14:xfrm>
          </p:contentPart>
        </mc:Choice>
        <mc:Fallback>
          <p:pic>
            <p:nvPicPr>
              <p:cNvPr id="192" name="잉크 191">
                <a:extLst>
                  <a:ext uri="{FF2B5EF4-FFF2-40B4-BE49-F238E27FC236}">
                    <a16:creationId xmlns:a16="http://schemas.microsoft.com/office/drawing/2014/main" id="{949E64F0-5B6C-507D-BDD7-C4CA01478E0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549626" y="3193563"/>
                <a:ext cx="177120" cy="173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93" name="잉크 192">
                <a:extLst>
                  <a:ext uri="{FF2B5EF4-FFF2-40B4-BE49-F238E27FC236}">
                    <a16:creationId xmlns:a16="http://schemas.microsoft.com/office/drawing/2014/main" id="{42B7F8F5-AC15-D1AC-A327-E98BBA7668BB}"/>
                  </a:ext>
                </a:extLst>
              </p14:cNvPr>
              <p14:cNvContentPartPr/>
              <p14:nvPr/>
            </p14:nvContentPartPr>
            <p14:xfrm>
              <a:off x="3028786" y="3221330"/>
              <a:ext cx="207000" cy="186480"/>
            </p14:xfrm>
          </p:contentPart>
        </mc:Choice>
        <mc:Fallback>
          <p:pic>
            <p:nvPicPr>
              <p:cNvPr id="193" name="잉크 192">
                <a:extLst>
                  <a:ext uri="{FF2B5EF4-FFF2-40B4-BE49-F238E27FC236}">
                    <a16:creationId xmlns:a16="http://schemas.microsoft.com/office/drawing/2014/main" id="{42B7F8F5-AC15-D1AC-A327-E98BBA7668B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010755" y="3203330"/>
                <a:ext cx="242702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94" name="잉크 193">
                <a:extLst>
                  <a:ext uri="{FF2B5EF4-FFF2-40B4-BE49-F238E27FC236}">
                    <a16:creationId xmlns:a16="http://schemas.microsoft.com/office/drawing/2014/main" id="{6E99361E-9FD7-9503-7A69-BD8EE7A7FC7F}"/>
                  </a:ext>
                </a:extLst>
              </p14:cNvPr>
              <p14:cNvContentPartPr/>
              <p14:nvPr/>
            </p14:nvContentPartPr>
            <p14:xfrm>
              <a:off x="3021946" y="3655130"/>
              <a:ext cx="231840" cy="158760"/>
            </p14:xfrm>
          </p:contentPart>
        </mc:Choice>
        <mc:Fallback>
          <p:pic>
            <p:nvPicPr>
              <p:cNvPr id="194" name="잉크 193">
                <a:extLst>
                  <a:ext uri="{FF2B5EF4-FFF2-40B4-BE49-F238E27FC236}">
                    <a16:creationId xmlns:a16="http://schemas.microsoft.com/office/drawing/2014/main" id="{6E99361E-9FD7-9503-7A69-BD8EE7A7FC7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003918" y="3637171"/>
                <a:ext cx="267535" cy="1943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95" name="잉크 194">
                <a:extLst>
                  <a:ext uri="{FF2B5EF4-FFF2-40B4-BE49-F238E27FC236}">
                    <a16:creationId xmlns:a16="http://schemas.microsoft.com/office/drawing/2014/main" id="{631CEDE9-D0CB-C6D6-8FEB-0E28FDF5A798}"/>
                  </a:ext>
                </a:extLst>
              </p14:cNvPr>
              <p14:cNvContentPartPr/>
              <p14:nvPr/>
            </p14:nvContentPartPr>
            <p14:xfrm>
              <a:off x="2561146" y="3700130"/>
              <a:ext cx="201600" cy="151200"/>
            </p14:xfrm>
          </p:contentPart>
        </mc:Choice>
        <mc:Fallback>
          <p:pic>
            <p:nvPicPr>
              <p:cNvPr id="195" name="잉크 194">
                <a:extLst>
                  <a:ext uri="{FF2B5EF4-FFF2-40B4-BE49-F238E27FC236}">
                    <a16:creationId xmlns:a16="http://schemas.microsoft.com/office/drawing/2014/main" id="{631CEDE9-D0CB-C6D6-8FEB-0E28FDF5A79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543146" y="3682130"/>
                <a:ext cx="2372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96" name="잉크 195">
                <a:extLst>
                  <a:ext uri="{FF2B5EF4-FFF2-40B4-BE49-F238E27FC236}">
                    <a16:creationId xmlns:a16="http://schemas.microsoft.com/office/drawing/2014/main" id="{6402517A-1346-C079-171E-11855B07FCEE}"/>
                  </a:ext>
                </a:extLst>
              </p14:cNvPr>
              <p14:cNvContentPartPr/>
              <p14:nvPr/>
            </p14:nvContentPartPr>
            <p14:xfrm>
              <a:off x="2014306" y="3683210"/>
              <a:ext cx="120960" cy="168840"/>
            </p14:xfrm>
          </p:contentPart>
        </mc:Choice>
        <mc:Fallback>
          <p:pic>
            <p:nvPicPr>
              <p:cNvPr id="196" name="잉크 195">
                <a:extLst>
                  <a:ext uri="{FF2B5EF4-FFF2-40B4-BE49-F238E27FC236}">
                    <a16:creationId xmlns:a16="http://schemas.microsoft.com/office/drawing/2014/main" id="{6402517A-1346-C079-171E-11855B07FCE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996306" y="3665210"/>
                <a:ext cx="1566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97" name="잉크 196">
                <a:extLst>
                  <a:ext uri="{FF2B5EF4-FFF2-40B4-BE49-F238E27FC236}">
                    <a16:creationId xmlns:a16="http://schemas.microsoft.com/office/drawing/2014/main" id="{845C6E90-60D3-CB38-57D4-145ED65A22A8}"/>
                  </a:ext>
                </a:extLst>
              </p14:cNvPr>
              <p14:cNvContentPartPr/>
              <p14:nvPr/>
            </p14:nvContentPartPr>
            <p14:xfrm>
              <a:off x="1393666" y="3239330"/>
              <a:ext cx="268560" cy="215640"/>
            </p14:xfrm>
          </p:contentPart>
        </mc:Choice>
        <mc:Fallback>
          <p:pic>
            <p:nvPicPr>
              <p:cNvPr id="197" name="잉크 196">
                <a:extLst>
                  <a:ext uri="{FF2B5EF4-FFF2-40B4-BE49-F238E27FC236}">
                    <a16:creationId xmlns:a16="http://schemas.microsoft.com/office/drawing/2014/main" id="{845C6E90-60D3-CB38-57D4-145ED65A22A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375642" y="3221330"/>
                <a:ext cx="304248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98" name="잉크 197">
                <a:extLst>
                  <a:ext uri="{FF2B5EF4-FFF2-40B4-BE49-F238E27FC236}">
                    <a16:creationId xmlns:a16="http://schemas.microsoft.com/office/drawing/2014/main" id="{D3777F9B-A48C-A901-CC1E-4FDCE72E3374}"/>
                  </a:ext>
                </a:extLst>
              </p14:cNvPr>
              <p14:cNvContentPartPr/>
              <p14:nvPr/>
            </p14:nvContentPartPr>
            <p14:xfrm>
              <a:off x="1468186" y="3719930"/>
              <a:ext cx="138960" cy="177480"/>
            </p14:xfrm>
          </p:contentPart>
        </mc:Choice>
        <mc:Fallback>
          <p:pic>
            <p:nvPicPr>
              <p:cNvPr id="198" name="잉크 197">
                <a:extLst>
                  <a:ext uri="{FF2B5EF4-FFF2-40B4-BE49-F238E27FC236}">
                    <a16:creationId xmlns:a16="http://schemas.microsoft.com/office/drawing/2014/main" id="{D3777F9B-A48C-A901-CC1E-4FDCE72E337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450186" y="3701893"/>
                <a:ext cx="174600" cy="213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99" name="잉크 198">
                <a:extLst>
                  <a:ext uri="{FF2B5EF4-FFF2-40B4-BE49-F238E27FC236}">
                    <a16:creationId xmlns:a16="http://schemas.microsoft.com/office/drawing/2014/main" id="{59CA6B78-D07D-4302-C6DF-A7AA565B9F9F}"/>
                  </a:ext>
                </a:extLst>
              </p14:cNvPr>
              <p14:cNvContentPartPr/>
              <p14:nvPr/>
            </p14:nvContentPartPr>
            <p14:xfrm>
              <a:off x="1387906" y="4181090"/>
              <a:ext cx="138240" cy="201600"/>
            </p14:xfrm>
          </p:contentPart>
        </mc:Choice>
        <mc:Fallback>
          <p:pic>
            <p:nvPicPr>
              <p:cNvPr id="199" name="잉크 198">
                <a:extLst>
                  <a:ext uri="{FF2B5EF4-FFF2-40B4-BE49-F238E27FC236}">
                    <a16:creationId xmlns:a16="http://schemas.microsoft.com/office/drawing/2014/main" id="{59CA6B78-D07D-4302-C6DF-A7AA565B9F9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369906" y="4163090"/>
                <a:ext cx="1738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00" name="잉크 199">
                <a:extLst>
                  <a:ext uri="{FF2B5EF4-FFF2-40B4-BE49-F238E27FC236}">
                    <a16:creationId xmlns:a16="http://schemas.microsoft.com/office/drawing/2014/main" id="{4A1E5C52-893F-DA49-D3A4-25DFE172A5A5}"/>
                  </a:ext>
                </a:extLst>
              </p14:cNvPr>
              <p14:cNvContentPartPr/>
              <p14:nvPr/>
            </p14:nvContentPartPr>
            <p14:xfrm>
              <a:off x="1985146" y="4190450"/>
              <a:ext cx="131760" cy="158400"/>
            </p14:xfrm>
          </p:contentPart>
        </mc:Choice>
        <mc:Fallback>
          <p:pic>
            <p:nvPicPr>
              <p:cNvPr id="200" name="잉크 199">
                <a:extLst>
                  <a:ext uri="{FF2B5EF4-FFF2-40B4-BE49-F238E27FC236}">
                    <a16:creationId xmlns:a16="http://schemas.microsoft.com/office/drawing/2014/main" id="{4A1E5C52-893F-DA49-D3A4-25DFE172A5A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967195" y="4172450"/>
                <a:ext cx="167303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01" name="잉크 200">
                <a:extLst>
                  <a:ext uri="{FF2B5EF4-FFF2-40B4-BE49-F238E27FC236}">
                    <a16:creationId xmlns:a16="http://schemas.microsoft.com/office/drawing/2014/main" id="{91AD1371-10A4-47FC-0EA9-4C4F6B548B6F}"/>
                  </a:ext>
                </a:extLst>
              </p14:cNvPr>
              <p14:cNvContentPartPr/>
              <p14:nvPr/>
            </p14:nvContentPartPr>
            <p14:xfrm>
              <a:off x="2488066" y="4145090"/>
              <a:ext cx="163440" cy="214200"/>
            </p14:xfrm>
          </p:contentPart>
        </mc:Choice>
        <mc:Fallback>
          <p:pic>
            <p:nvPicPr>
              <p:cNvPr id="201" name="잉크 200">
                <a:extLst>
                  <a:ext uri="{FF2B5EF4-FFF2-40B4-BE49-F238E27FC236}">
                    <a16:creationId xmlns:a16="http://schemas.microsoft.com/office/drawing/2014/main" id="{91AD1371-10A4-47FC-0EA9-4C4F6B548B6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470066" y="4127090"/>
                <a:ext cx="19908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02" name="잉크 201">
                <a:extLst>
                  <a:ext uri="{FF2B5EF4-FFF2-40B4-BE49-F238E27FC236}">
                    <a16:creationId xmlns:a16="http://schemas.microsoft.com/office/drawing/2014/main" id="{631F3E76-B5CB-3F6D-6A00-28A9F71FB11C}"/>
                  </a:ext>
                </a:extLst>
              </p14:cNvPr>
              <p14:cNvContentPartPr/>
              <p14:nvPr/>
            </p14:nvContentPartPr>
            <p14:xfrm>
              <a:off x="3085666" y="4135730"/>
              <a:ext cx="56160" cy="220320"/>
            </p14:xfrm>
          </p:contentPart>
        </mc:Choice>
        <mc:Fallback>
          <p:pic>
            <p:nvPicPr>
              <p:cNvPr id="202" name="잉크 201">
                <a:extLst>
                  <a:ext uri="{FF2B5EF4-FFF2-40B4-BE49-F238E27FC236}">
                    <a16:creationId xmlns:a16="http://schemas.microsoft.com/office/drawing/2014/main" id="{631F3E76-B5CB-3F6D-6A00-28A9F71FB11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067781" y="4117730"/>
                <a:ext cx="91573" cy="25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6C15796E-6103-D526-5AA7-4EC79B69FA64}"/>
              </a:ext>
            </a:extLst>
          </p:cNvPr>
          <p:cNvGrpSpPr/>
          <p:nvPr/>
        </p:nvGrpSpPr>
        <p:grpSpPr>
          <a:xfrm>
            <a:off x="1265146" y="2085251"/>
            <a:ext cx="998280" cy="239040"/>
            <a:chOff x="1477582" y="2696589"/>
            <a:chExt cx="99828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07" name="잉크 206">
                  <a:extLst>
                    <a:ext uri="{FF2B5EF4-FFF2-40B4-BE49-F238E27FC236}">
                      <a16:creationId xmlns:a16="http://schemas.microsoft.com/office/drawing/2014/main" id="{4BB75DF0-B0E3-4570-0D77-3D98A708B429}"/>
                    </a:ext>
                  </a:extLst>
                </p14:cNvPr>
                <p14:cNvContentPartPr/>
                <p14:nvPr/>
              </p14:nvContentPartPr>
              <p14:xfrm>
                <a:off x="1477582" y="2853909"/>
                <a:ext cx="294840" cy="1944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D28C8632-5F9A-1B2F-1DA1-55B6AD31066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459942" y="2835909"/>
                  <a:ext cx="330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4A9181EB-1BBD-FC23-483B-972FD672F860}"/>
                    </a:ext>
                  </a:extLst>
                </p14:cNvPr>
                <p14:cNvContentPartPr/>
                <p14:nvPr/>
              </p14:nvContentPartPr>
              <p14:xfrm>
                <a:off x="1902022" y="2752029"/>
                <a:ext cx="10440" cy="18360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0C1FB56B-1C5F-FA75-3171-30B71CA315B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84382" y="2734389"/>
                  <a:ext cx="460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19" name="잉크 218">
                  <a:extLst>
                    <a:ext uri="{FF2B5EF4-FFF2-40B4-BE49-F238E27FC236}">
                      <a16:creationId xmlns:a16="http://schemas.microsoft.com/office/drawing/2014/main" id="{5508D581-0F31-6E7B-5584-B3DA4E20B6EA}"/>
                    </a:ext>
                  </a:extLst>
                </p14:cNvPr>
                <p14:cNvContentPartPr/>
                <p14:nvPr/>
              </p14:nvContentPartPr>
              <p14:xfrm>
                <a:off x="2096062" y="2825829"/>
                <a:ext cx="174600" cy="3780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0AF25D3F-490A-163C-2B62-28402C3EC0F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078422" y="2807829"/>
                  <a:ext cx="2102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58BEBD97-E33D-BBE0-1EF7-D8D47AD2EDBE}"/>
                    </a:ext>
                  </a:extLst>
                </p14:cNvPr>
                <p14:cNvContentPartPr/>
                <p14:nvPr/>
              </p14:nvContentPartPr>
              <p14:xfrm>
                <a:off x="2465422" y="2696589"/>
                <a:ext cx="10440" cy="21168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83503BED-1ECD-96D3-D22C-5F3C2F291F1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47422" y="2678949"/>
                  <a:ext cx="4608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33" name="잉크 232">
                <a:extLst>
                  <a:ext uri="{FF2B5EF4-FFF2-40B4-BE49-F238E27FC236}">
                    <a16:creationId xmlns:a16="http://schemas.microsoft.com/office/drawing/2014/main" id="{A261DDF5-20C7-4EAF-8DD7-DB910B1110CB}"/>
                  </a:ext>
                </a:extLst>
              </p14:cNvPr>
              <p14:cNvContentPartPr/>
              <p14:nvPr/>
            </p14:nvContentPartPr>
            <p14:xfrm>
              <a:off x="2475106" y="2205491"/>
              <a:ext cx="100800" cy="360"/>
            </p14:xfrm>
          </p:contentPart>
        </mc:Choice>
        <mc:Fallback>
          <p:pic>
            <p:nvPicPr>
              <p:cNvPr id="233" name="잉크 232">
                <a:extLst>
                  <a:ext uri="{FF2B5EF4-FFF2-40B4-BE49-F238E27FC236}">
                    <a16:creationId xmlns:a16="http://schemas.microsoft.com/office/drawing/2014/main" id="{A261DDF5-20C7-4EAF-8DD7-DB910B1110C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457170" y="2187491"/>
                <a:ext cx="136313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34" name="잉크 233">
                <a:extLst>
                  <a:ext uri="{FF2B5EF4-FFF2-40B4-BE49-F238E27FC236}">
                    <a16:creationId xmlns:a16="http://schemas.microsoft.com/office/drawing/2014/main" id="{985F093D-46BF-E2AF-8157-F5B8BACC8CC6}"/>
                  </a:ext>
                </a:extLst>
              </p14:cNvPr>
              <p14:cNvContentPartPr/>
              <p14:nvPr/>
            </p14:nvContentPartPr>
            <p14:xfrm>
              <a:off x="2780026" y="2122331"/>
              <a:ext cx="38160" cy="176760"/>
            </p14:xfrm>
          </p:contentPart>
        </mc:Choice>
        <mc:Fallback>
          <p:pic>
            <p:nvPicPr>
              <p:cNvPr id="234" name="잉크 233">
                <a:extLst>
                  <a:ext uri="{FF2B5EF4-FFF2-40B4-BE49-F238E27FC236}">
                    <a16:creationId xmlns:a16="http://schemas.microsoft.com/office/drawing/2014/main" id="{985F093D-46BF-E2AF-8157-F5B8BACC8CC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762194" y="2104368"/>
                <a:ext cx="73467" cy="2123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35" name="잉크 234">
                <a:extLst>
                  <a:ext uri="{FF2B5EF4-FFF2-40B4-BE49-F238E27FC236}">
                    <a16:creationId xmlns:a16="http://schemas.microsoft.com/office/drawing/2014/main" id="{A536E353-04D9-A987-EB9D-EEC068828172}"/>
                  </a:ext>
                </a:extLst>
              </p14:cNvPr>
              <p14:cNvContentPartPr/>
              <p14:nvPr/>
            </p14:nvContentPartPr>
            <p14:xfrm>
              <a:off x="3066226" y="2251571"/>
              <a:ext cx="72720" cy="360"/>
            </p14:xfrm>
          </p:contentPart>
        </mc:Choice>
        <mc:Fallback>
          <p:pic>
            <p:nvPicPr>
              <p:cNvPr id="235" name="잉크 234">
                <a:extLst>
                  <a:ext uri="{FF2B5EF4-FFF2-40B4-BE49-F238E27FC236}">
                    <a16:creationId xmlns:a16="http://schemas.microsoft.com/office/drawing/2014/main" id="{A536E353-04D9-A987-EB9D-EEC06882817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048315" y="2233571"/>
                <a:ext cx="108184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42" name="잉크 241">
                <a:extLst>
                  <a:ext uri="{FF2B5EF4-FFF2-40B4-BE49-F238E27FC236}">
                    <a16:creationId xmlns:a16="http://schemas.microsoft.com/office/drawing/2014/main" id="{1B12C034-5763-808C-164C-D3C2D4E5CE23}"/>
                  </a:ext>
                </a:extLst>
              </p14:cNvPr>
              <p14:cNvContentPartPr/>
              <p14:nvPr/>
            </p14:nvContentPartPr>
            <p14:xfrm>
              <a:off x="3435586" y="2131331"/>
              <a:ext cx="10440" cy="193320"/>
            </p14:xfrm>
          </p:contentPart>
        </mc:Choice>
        <mc:Fallback>
          <p:pic>
            <p:nvPicPr>
              <p:cNvPr id="242" name="잉크 241">
                <a:extLst>
                  <a:ext uri="{FF2B5EF4-FFF2-40B4-BE49-F238E27FC236}">
                    <a16:creationId xmlns:a16="http://schemas.microsoft.com/office/drawing/2014/main" id="{1B12C034-5763-808C-164C-D3C2D4E5CE2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417586" y="2113331"/>
                <a:ext cx="460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45" name="잉크 244">
                <a:extLst>
                  <a:ext uri="{FF2B5EF4-FFF2-40B4-BE49-F238E27FC236}">
                    <a16:creationId xmlns:a16="http://schemas.microsoft.com/office/drawing/2014/main" id="{B33E4C8E-C56E-45DA-7423-056BDFB9A1D4}"/>
                  </a:ext>
                </a:extLst>
              </p14:cNvPr>
              <p14:cNvContentPartPr/>
              <p14:nvPr/>
            </p14:nvContentPartPr>
            <p14:xfrm>
              <a:off x="3740506" y="2296211"/>
              <a:ext cx="82080" cy="1800"/>
            </p14:xfrm>
          </p:contentPart>
        </mc:Choice>
        <mc:Fallback>
          <p:pic>
            <p:nvPicPr>
              <p:cNvPr id="245" name="잉크 244">
                <a:extLst>
                  <a:ext uri="{FF2B5EF4-FFF2-40B4-BE49-F238E27FC236}">
                    <a16:creationId xmlns:a16="http://schemas.microsoft.com/office/drawing/2014/main" id="{B33E4C8E-C56E-45DA-7423-056BDFB9A1D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722506" y="2278211"/>
                <a:ext cx="1177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46" name="잉크 245">
                <a:extLst>
                  <a:ext uri="{FF2B5EF4-FFF2-40B4-BE49-F238E27FC236}">
                    <a16:creationId xmlns:a16="http://schemas.microsoft.com/office/drawing/2014/main" id="{4A4C9A06-A217-DB5F-5ACB-414537C198E9}"/>
                  </a:ext>
                </a:extLst>
              </p14:cNvPr>
              <p14:cNvContentPartPr/>
              <p14:nvPr/>
            </p14:nvContentPartPr>
            <p14:xfrm>
              <a:off x="4045426" y="2214491"/>
              <a:ext cx="10080" cy="231120"/>
            </p14:xfrm>
          </p:contentPart>
        </mc:Choice>
        <mc:Fallback>
          <p:pic>
            <p:nvPicPr>
              <p:cNvPr id="246" name="잉크 245">
                <a:extLst>
                  <a:ext uri="{FF2B5EF4-FFF2-40B4-BE49-F238E27FC236}">
                    <a16:creationId xmlns:a16="http://schemas.microsoft.com/office/drawing/2014/main" id="{4A4C9A06-A217-DB5F-5ACB-414537C198E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027426" y="2196519"/>
                <a:ext cx="45720" cy="266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47" name="잉크 246">
                <a:extLst>
                  <a:ext uri="{FF2B5EF4-FFF2-40B4-BE49-F238E27FC236}">
                    <a16:creationId xmlns:a16="http://schemas.microsoft.com/office/drawing/2014/main" id="{84324668-E782-8016-1A4B-720BD46E1963}"/>
                  </a:ext>
                </a:extLst>
              </p14:cNvPr>
              <p14:cNvContentPartPr/>
              <p14:nvPr/>
            </p14:nvContentPartPr>
            <p14:xfrm>
              <a:off x="3546466" y="2833331"/>
              <a:ext cx="147240" cy="21600"/>
            </p14:xfrm>
          </p:contentPart>
        </mc:Choice>
        <mc:Fallback>
          <p:pic>
            <p:nvPicPr>
              <p:cNvPr id="247" name="잉크 246">
                <a:extLst>
                  <a:ext uri="{FF2B5EF4-FFF2-40B4-BE49-F238E27FC236}">
                    <a16:creationId xmlns:a16="http://schemas.microsoft.com/office/drawing/2014/main" id="{84324668-E782-8016-1A4B-720BD46E196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528422" y="2815026"/>
                <a:ext cx="182967" cy="57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48" name="잉크 247">
                <a:extLst>
                  <a:ext uri="{FF2B5EF4-FFF2-40B4-BE49-F238E27FC236}">
                    <a16:creationId xmlns:a16="http://schemas.microsoft.com/office/drawing/2014/main" id="{807CA68F-9562-B58E-851D-28C1561D0A36}"/>
                  </a:ext>
                </a:extLst>
              </p14:cNvPr>
              <p14:cNvContentPartPr/>
              <p14:nvPr/>
            </p14:nvContentPartPr>
            <p14:xfrm>
              <a:off x="3961906" y="2750171"/>
              <a:ext cx="28080" cy="220680"/>
            </p14:xfrm>
          </p:contentPart>
        </mc:Choice>
        <mc:Fallback>
          <p:pic>
            <p:nvPicPr>
              <p:cNvPr id="248" name="잉크 247">
                <a:extLst>
                  <a:ext uri="{FF2B5EF4-FFF2-40B4-BE49-F238E27FC236}">
                    <a16:creationId xmlns:a16="http://schemas.microsoft.com/office/drawing/2014/main" id="{807CA68F-9562-B58E-851D-28C1561D0A3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944134" y="2732171"/>
                <a:ext cx="63269" cy="25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8BD51EE1-40BA-1DE0-EBAA-DA4BBC3995D3}"/>
              </a:ext>
            </a:extLst>
          </p:cNvPr>
          <p:cNvGrpSpPr/>
          <p:nvPr/>
        </p:nvGrpSpPr>
        <p:grpSpPr>
          <a:xfrm>
            <a:off x="3583546" y="3258131"/>
            <a:ext cx="407880" cy="243000"/>
            <a:chOff x="3795982" y="3869469"/>
            <a:chExt cx="40788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50" name="잉크 249">
                  <a:extLst>
                    <a:ext uri="{FF2B5EF4-FFF2-40B4-BE49-F238E27FC236}">
                      <a16:creationId xmlns:a16="http://schemas.microsoft.com/office/drawing/2014/main" id="{F1E04FA4-675D-4129-BAFB-B7B7FD92A22B}"/>
                    </a:ext>
                  </a:extLst>
                </p14:cNvPr>
                <p14:cNvContentPartPr/>
                <p14:nvPr/>
              </p14:nvContentPartPr>
              <p14:xfrm>
                <a:off x="3795982" y="3879189"/>
                <a:ext cx="193320" cy="9720"/>
              </p14:xfrm>
            </p:contentPart>
          </mc:Choice>
          <mc:Fallback xmlns=""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CCECD449-57C5-1969-9579-36B7326CA73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777982" y="3861189"/>
                  <a:ext cx="2289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51" name="잉크 250">
                  <a:extLst>
                    <a:ext uri="{FF2B5EF4-FFF2-40B4-BE49-F238E27FC236}">
                      <a16:creationId xmlns:a16="http://schemas.microsoft.com/office/drawing/2014/main" id="{20BFB8CC-D2DD-0ABB-7774-5FD981A38E39}"/>
                    </a:ext>
                  </a:extLst>
                </p14:cNvPr>
                <p14:cNvContentPartPr/>
                <p14:nvPr/>
              </p14:nvContentPartPr>
              <p14:xfrm>
                <a:off x="4150222" y="3869469"/>
                <a:ext cx="53640" cy="243000"/>
              </p14:xfrm>
            </p:contentPart>
          </mc:Choice>
          <mc:Fallback xmlns=""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4B4579B3-D87F-4F98-4A60-9BCF5BD090C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32582" y="3851829"/>
                  <a:ext cx="89280" cy="27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52" name="잉크 251">
                <a:extLst>
                  <a:ext uri="{FF2B5EF4-FFF2-40B4-BE49-F238E27FC236}">
                    <a16:creationId xmlns:a16="http://schemas.microsoft.com/office/drawing/2014/main" id="{940FA64B-A2ED-2112-AF34-6189E687001F}"/>
                  </a:ext>
                </a:extLst>
              </p14:cNvPr>
              <p14:cNvContentPartPr/>
              <p14:nvPr/>
            </p14:nvContentPartPr>
            <p14:xfrm>
              <a:off x="3472666" y="3757091"/>
              <a:ext cx="258120" cy="360"/>
            </p14:xfrm>
          </p:contentPart>
        </mc:Choice>
        <mc:Fallback>
          <p:pic>
            <p:nvPicPr>
              <p:cNvPr id="252" name="잉크 251">
                <a:extLst>
                  <a:ext uri="{FF2B5EF4-FFF2-40B4-BE49-F238E27FC236}">
                    <a16:creationId xmlns:a16="http://schemas.microsoft.com/office/drawing/2014/main" id="{940FA64B-A2ED-2112-AF34-6189E687001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454691" y="3739091"/>
                <a:ext cx="29371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53" name="잉크 252">
                <a:extLst>
                  <a:ext uri="{FF2B5EF4-FFF2-40B4-BE49-F238E27FC236}">
                    <a16:creationId xmlns:a16="http://schemas.microsoft.com/office/drawing/2014/main" id="{E4CA9C10-EDE7-3D98-DDFB-DACB9F71FFEA}"/>
                  </a:ext>
                </a:extLst>
              </p14:cNvPr>
              <p14:cNvContentPartPr/>
              <p14:nvPr/>
            </p14:nvContentPartPr>
            <p14:xfrm>
              <a:off x="3989986" y="3720011"/>
              <a:ext cx="11160" cy="196560"/>
            </p14:xfrm>
          </p:contentPart>
        </mc:Choice>
        <mc:Fallback>
          <p:pic>
            <p:nvPicPr>
              <p:cNvPr id="253" name="잉크 252">
                <a:extLst>
                  <a:ext uri="{FF2B5EF4-FFF2-40B4-BE49-F238E27FC236}">
                    <a16:creationId xmlns:a16="http://schemas.microsoft.com/office/drawing/2014/main" id="{E4CA9C10-EDE7-3D98-DDFB-DACB9F71FFE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971986" y="3702011"/>
                <a:ext cx="468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54" name="잉크 253">
                <a:extLst>
                  <a:ext uri="{FF2B5EF4-FFF2-40B4-BE49-F238E27FC236}">
                    <a16:creationId xmlns:a16="http://schemas.microsoft.com/office/drawing/2014/main" id="{23D7497F-E0F4-3EAD-E486-2F41689699B9}"/>
                  </a:ext>
                </a:extLst>
              </p14:cNvPr>
              <p14:cNvContentPartPr/>
              <p14:nvPr/>
            </p14:nvContentPartPr>
            <p14:xfrm>
              <a:off x="3546466" y="4274411"/>
              <a:ext cx="183600" cy="37440"/>
            </p14:xfrm>
          </p:contentPart>
        </mc:Choice>
        <mc:Fallback>
          <p:pic>
            <p:nvPicPr>
              <p:cNvPr id="254" name="잉크 253">
                <a:extLst>
                  <a:ext uri="{FF2B5EF4-FFF2-40B4-BE49-F238E27FC236}">
                    <a16:creationId xmlns:a16="http://schemas.microsoft.com/office/drawing/2014/main" id="{23D7497F-E0F4-3EAD-E486-2F41689699B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528466" y="4256236"/>
                <a:ext cx="219240" cy="73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55" name="잉크 254">
                <a:extLst>
                  <a:ext uri="{FF2B5EF4-FFF2-40B4-BE49-F238E27FC236}">
                    <a16:creationId xmlns:a16="http://schemas.microsoft.com/office/drawing/2014/main" id="{69388695-945E-056C-3965-872E4F5D067B}"/>
                  </a:ext>
                </a:extLst>
              </p14:cNvPr>
              <p14:cNvContentPartPr/>
              <p14:nvPr/>
            </p14:nvContentPartPr>
            <p14:xfrm>
              <a:off x="3970546" y="4227971"/>
              <a:ext cx="38160" cy="249120"/>
            </p14:xfrm>
          </p:contentPart>
        </mc:Choice>
        <mc:Fallback>
          <p:pic>
            <p:nvPicPr>
              <p:cNvPr id="255" name="잉크 254">
                <a:extLst>
                  <a:ext uri="{FF2B5EF4-FFF2-40B4-BE49-F238E27FC236}">
                    <a16:creationId xmlns:a16="http://schemas.microsoft.com/office/drawing/2014/main" id="{69388695-945E-056C-3965-872E4F5D067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952714" y="4209971"/>
                <a:ext cx="73467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56" name="잉크 255">
                <a:extLst>
                  <a:ext uri="{FF2B5EF4-FFF2-40B4-BE49-F238E27FC236}">
                    <a16:creationId xmlns:a16="http://schemas.microsoft.com/office/drawing/2014/main" id="{10F2B1E1-BB9D-ABD0-610E-83CBE3BCC9CD}"/>
                  </a:ext>
                </a:extLst>
              </p14:cNvPr>
              <p14:cNvContentPartPr/>
              <p14:nvPr/>
            </p14:nvContentPartPr>
            <p14:xfrm>
              <a:off x="3971266" y="4745291"/>
              <a:ext cx="360" cy="248760"/>
            </p14:xfrm>
          </p:contentPart>
        </mc:Choice>
        <mc:Fallback>
          <p:pic>
            <p:nvPicPr>
              <p:cNvPr id="256" name="잉크 255">
                <a:extLst>
                  <a:ext uri="{FF2B5EF4-FFF2-40B4-BE49-F238E27FC236}">
                    <a16:creationId xmlns:a16="http://schemas.microsoft.com/office/drawing/2014/main" id="{10F2B1E1-BB9D-ABD0-610E-83CBE3BCC9C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953266" y="4727317"/>
                <a:ext cx="36000" cy="284348"/>
              </a:xfrm>
              <a:prstGeom prst="rect">
                <a:avLst/>
              </a:prstGeom>
            </p:spPr>
          </p:pic>
        </mc:Fallback>
      </mc:AlternateContent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2D4A55CD-1BE4-C587-7D1A-3BBF6C415376}"/>
              </a:ext>
            </a:extLst>
          </p:cNvPr>
          <p:cNvGrpSpPr/>
          <p:nvPr/>
        </p:nvGrpSpPr>
        <p:grpSpPr>
          <a:xfrm>
            <a:off x="3001426" y="4828091"/>
            <a:ext cx="765720" cy="204840"/>
            <a:chOff x="3213862" y="5439429"/>
            <a:chExt cx="765720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58" name="잉크 257">
                  <a:extLst>
                    <a:ext uri="{FF2B5EF4-FFF2-40B4-BE49-F238E27FC236}">
                      <a16:creationId xmlns:a16="http://schemas.microsoft.com/office/drawing/2014/main" id="{DF62B779-FC76-E3B2-5443-C17E05ABAF63}"/>
                    </a:ext>
                  </a:extLst>
                </p14:cNvPr>
                <p14:cNvContentPartPr/>
                <p14:nvPr/>
              </p14:nvContentPartPr>
              <p14:xfrm>
                <a:off x="3721822" y="5439429"/>
                <a:ext cx="257760" cy="1980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70CE1EC0-A63D-1A90-33D3-55DA5C17752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04182" y="5421789"/>
                  <a:ext cx="293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59" name="잉크 258">
                  <a:extLst>
                    <a:ext uri="{FF2B5EF4-FFF2-40B4-BE49-F238E27FC236}">
                      <a16:creationId xmlns:a16="http://schemas.microsoft.com/office/drawing/2014/main" id="{F2FA060D-10F2-E337-081D-FE6E7D754014}"/>
                    </a:ext>
                  </a:extLst>
                </p14:cNvPr>
                <p14:cNvContentPartPr/>
                <p14:nvPr/>
              </p14:nvContentPartPr>
              <p14:xfrm>
                <a:off x="3213862" y="5522949"/>
                <a:ext cx="257760" cy="10440"/>
              </p14:xfrm>
            </p:contentPart>
          </mc:Choice>
          <mc:Fallback xmlns=""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96844162-EE43-0AEB-DF67-1F26CDBAF44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196222" y="5504949"/>
                  <a:ext cx="2934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60" name="잉크 259">
                  <a:extLst>
                    <a:ext uri="{FF2B5EF4-FFF2-40B4-BE49-F238E27FC236}">
                      <a16:creationId xmlns:a16="http://schemas.microsoft.com/office/drawing/2014/main" id="{59633361-24DA-0BF2-A16E-E4B920EE4B69}"/>
                    </a:ext>
                  </a:extLst>
                </p14:cNvPr>
                <p14:cNvContentPartPr/>
                <p14:nvPr/>
              </p14:nvContentPartPr>
              <p14:xfrm>
                <a:off x="3509782" y="5458149"/>
                <a:ext cx="45000" cy="18612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46A532EF-9C06-F038-994E-48733E3F104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91782" y="5440509"/>
                  <a:ext cx="8064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ABD0E8A8-321E-46B3-F429-A23D2C4D7585}"/>
              </a:ext>
            </a:extLst>
          </p:cNvPr>
          <p:cNvGrpSpPr/>
          <p:nvPr/>
        </p:nvGrpSpPr>
        <p:grpSpPr>
          <a:xfrm>
            <a:off x="2539906" y="4828451"/>
            <a:ext cx="283320" cy="270360"/>
            <a:chOff x="2752342" y="5439789"/>
            <a:chExt cx="283320" cy="27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62" name="잉크 261">
                  <a:extLst>
                    <a:ext uri="{FF2B5EF4-FFF2-40B4-BE49-F238E27FC236}">
                      <a16:creationId xmlns:a16="http://schemas.microsoft.com/office/drawing/2014/main" id="{B702C108-4FC8-5FDF-E28F-2DB5A0966C18}"/>
                    </a:ext>
                  </a:extLst>
                </p14:cNvPr>
                <p14:cNvContentPartPr/>
                <p14:nvPr/>
              </p14:nvContentPartPr>
              <p14:xfrm>
                <a:off x="2752342" y="5501709"/>
                <a:ext cx="254160" cy="31680"/>
              </p14:xfrm>
            </p:contentPart>
          </mc:Choice>
          <mc:Fallback xmlns=""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C01C0541-A7C7-FFC2-FA02-68AF068FB27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734342" y="5483709"/>
                  <a:ext cx="2898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63" name="잉크 262">
                  <a:extLst>
                    <a:ext uri="{FF2B5EF4-FFF2-40B4-BE49-F238E27FC236}">
                      <a16:creationId xmlns:a16="http://schemas.microsoft.com/office/drawing/2014/main" id="{D03F6B68-DA0C-6C45-BAA2-B1B32BE9B947}"/>
                    </a:ext>
                  </a:extLst>
                </p14:cNvPr>
                <p14:cNvContentPartPr/>
                <p14:nvPr/>
              </p14:nvContentPartPr>
              <p14:xfrm>
                <a:off x="3019822" y="5439789"/>
                <a:ext cx="15840" cy="270360"/>
              </p14:xfrm>
            </p:contentPart>
          </mc:Choice>
          <mc:Fallback xmlns=""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AF77AED7-BCFE-254B-321C-1B17B6A546B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02182" y="5422149"/>
                  <a:ext cx="51480" cy="30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C68D69D5-F5CF-9D9D-AE94-49959B74254A}"/>
              </a:ext>
            </a:extLst>
          </p:cNvPr>
          <p:cNvGrpSpPr/>
          <p:nvPr/>
        </p:nvGrpSpPr>
        <p:grpSpPr>
          <a:xfrm>
            <a:off x="2040946" y="4764011"/>
            <a:ext cx="279000" cy="378000"/>
            <a:chOff x="2253382" y="5375349"/>
            <a:chExt cx="27900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65" name="잉크 264">
                  <a:extLst>
                    <a:ext uri="{FF2B5EF4-FFF2-40B4-BE49-F238E27FC236}">
                      <a16:creationId xmlns:a16="http://schemas.microsoft.com/office/drawing/2014/main" id="{3AB699AF-29CC-8A78-5779-73B3DA93E4A0}"/>
                    </a:ext>
                  </a:extLst>
                </p14:cNvPr>
                <p14:cNvContentPartPr/>
                <p14:nvPr/>
              </p14:nvContentPartPr>
              <p14:xfrm>
                <a:off x="2253382" y="5495229"/>
                <a:ext cx="220680" cy="19440"/>
              </p14:xfrm>
            </p:contentPart>
          </mc:Choice>
          <mc:Fallback xmlns=""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2B38244A-0193-AB87-9455-2D84C6AEFDE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235382" y="5477589"/>
                  <a:ext cx="2563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66" name="잉크 265">
                  <a:extLst>
                    <a:ext uri="{FF2B5EF4-FFF2-40B4-BE49-F238E27FC236}">
                      <a16:creationId xmlns:a16="http://schemas.microsoft.com/office/drawing/2014/main" id="{825DCD1F-C1BF-1496-FDF4-6ABF33C53CCB}"/>
                    </a:ext>
                  </a:extLst>
                </p14:cNvPr>
                <p14:cNvContentPartPr/>
                <p14:nvPr/>
              </p14:nvContentPartPr>
              <p14:xfrm>
                <a:off x="2511862" y="5375349"/>
                <a:ext cx="20520" cy="378000"/>
              </p14:xfrm>
            </p:contentPart>
          </mc:Choice>
          <mc:Fallback xmlns=""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129C953B-E508-DE6E-CECF-7F6877F1116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494222" y="5357349"/>
                  <a:ext cx="56160" cy="41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1CF5439B-5479-67F6-B574-915833AF3009}"/>
              </a:ext>
            </a:extLst>
          </p:cNvPr>
          <p:cNvGrpSpPr/>
          <p:nvPr/>
        </p:nvGrpSpPr>
        <p:grpSpPr>
          <a:xfrm>
            <a:off x="1376026" y="4699211"/>
            <a:ext cx="333360" cy="423360"/>
            <a:chOff x="1588462" y="5310549"/>
            <a:chExt cx="333360" cy="42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68" name="잉크 267">
                  <a:extLst>
                    <a:ext uri="{FF2B5EF4-FFF2-40B4-BE49-F238E27FC236}">
                      <a16:creationId xmlns:a16="http://schemas.microsoft.com/office/drawing/2014/main" id="{9D15902C-8745-D160-C413-6C9C4122C923}"/>
                    </a:ext>
                  </a:extLst>
                </p14:cNvPr>
                <p14:cNvContentPartPr/>
                <p14:nvPr/>
              </p14:nvContentPartPr>
              <p14:xfrm>
                <a:off x="1588462" y="5439789"/>
                <a:ext cx="211320" cy="56520"/>
              </p14:xfrm>
            </p:contentPart>
          </mc:Choice>
          <mc:Fallback xmlns=""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4E9BD29A-372C-B8F3-90F0-16EDA622AB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70462" y="5422149"/>
                  <a:ext cx="2469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69" name="잉크 268">
                  <a:extLst>
                    <a:ext uri="{FF2B5EF4-FFF2-40B4-BE49-F238E27FC236}">
                      <a16:creationId xmlns:a16="http://schemas.microsoft.com/office/drawing/2014/main" id="{574293EE-0B08-3E55-C471-11AD6C8B7E94}"/>
                    </a:ext>
                  </a:extLst>
                </p14:cNvPr>
                <p14:cNvContentPartPr/>
                <p14:nvPr/>
              </p14:nvContentPartPr>
              <p14:xfrm>
                <a:off x="1836502" y="5310549"/>
                <a:ext cx="85320" cy="423360"/>
              </p14:xfrm>
            </p:contentPart>
          </mc:Choice>
          <mc:Fallback xmlns=""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C87F8D4F-F54C-D15E-F385-FAA9309C780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18862" y="5292909"/>
                  <a:ext cx="120960" cy="45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BE8ED0BC-3EC9-FCC9-22EB-D9C3C3B6C8D5}"/>
              </a:ext>
            </a:extLst>
          </p:cNvPr>
          <p:cNvGrpSpPr/>
          <p:nvPr/>
        </p:nvGrpSpPr>
        <p:grpSpPr>
          <a:xfrm>
            <a:off x="793906" y="4800731"/>
            <a:ext cx="315720" cy="350280"/>
            <a:chOff x="1006342" y="5412069"/>
            <a:chExt cx="31572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71" name="잉크 270">
                  <a:extLst>
                    <a:ext uri="{FF2B5EF4-FFF2-40B4-BE49-F238E27FC236}">
                      <a16:creationId xmlns:a16="http://schemas.microsoft.com/office/drawing/2014/main" id="{DB927565-6642-CD6A-C470-903AE743CEE0}"/>
                    </a:ext>
                  </a:extLst>
                </p14:cNvPr>
                <p14:cNvContentPartPr/>
                <p14:nvPr/>
              </p14:nvContentPartPr>
              <p14:xfrm>
                <a:off x="1006342" y="5569389"/>
                <a:ext cx="110160" cy="360"/>
              </p14:xfrm>
            </p:contentPart>
          </mc:Choice>
          <mc:Fallback xmlns=""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573AB31C-04D3-CDF0-CFB0-0F90E7E7EE1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88702" y="5551389"/>
                  <a:ext cx="145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72" name="잉크 271">
                  <a:extLst>
                    <a:ext uri="{FF2B5EF4-FFF2-40B4-BE49-F238E27FC236}">
                      <a16:creationId xmlns:a16="http://schemas.microsoft.com/office/drawing/2014/main" id="{1DF88FEB-9B01-E480-5581-3FA693392826}"/>
                    </a:ext>
                  </a:extLst>
                </p14:cNvPr>
                <p14:cNvContentPartPr/>
                <p14:nvPr/>
              </p14:nvContentPartPr>
              <p14:xfrm>
                <a:off x="1292902" y="5412069"/>
                <a:ext cx="29160" cy="350280"/>
              </p14:xfrm>
            </p:contentPart>
          </mc:Choice>
          <mc:Fallback xmlns=""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945B5CB7-712F-BA17-F852-8AC6B6061E1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275262" y="5394429"/>
                  <a:ext cx="64800" cy="38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273" name="잉크 272">
                <a:extLst>
                  <a:ext uri="{FF2B5EF4-FFF2-40B4-BE49-F238E27FC236}">
                    <a16:creationId xmlns:a16="http://schemas.microsoft.com/office/drawing/2014/main" id="{7B043A95-FFDE-EAE2-E9E8-B0EE59959579}"/>
                  </a:ext>
                </a:extLst>
              </p14:cNvPr>
              <p14:cNvContentPartPr/>
              <p14:nvPr/>
            </p14:nvContentPartPr>
            <p14:xfrm>
              <a:off x="637306" y="4375931"/>
              <a:ext cx="257760" cy="10800"/>
            </p14:xfrm>
          </p:contentPart>
        </mc:Choice>
        <mc:Fallback>
          <p:pic>
            <p:nvPicPr>
              <p:cNvPr id="273" name="잉크 272">
                <a:extLst>
                  <a:ext uri="{FF2B5EF4-FFF2-40B4-BE49-F238E27FC236}">
                    <a16:creationId xmlns:a16="http://schemas.microsoft.com/office/drawing/2014/main" id="{7B043A95-FFDE-EAE2-E9E8-B0EE59959579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619306" y="4357931"/>
                <a:ext cx="2934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274" name="잉크 273">
                <a:extLst>
                  <a:ext uri="{FF2B5EF4-FFF2-40B4-BE49-F238E27FC236}">
                    <a16:creationId xmlns:a16="http://schemas.microsoft.com/office/drawing/2014/main" id="{AB6A2A96-5A92-D440-996B-66FAC807F4AE}"/>
                  </a:ext>
                </a:extLst>
              </p14:cNvPr>
              <p14:cNvContentPartPr/>
              <p14:nvPr/>
            </p14:nvContentPartPr>
            <p14:xfrm>
              <a:off x="1135186" y="4200611"/>
              <a:ext cx="10080" cy="276120"/>
            </p14:xfrm>
          </p:contentPart>
        </mc:Choice>
        <mc:Fallback>
          <p:pic>
            <p:nvPicPr>
              <p:cNvPr id="274" name="잉크 273">
                <a:extLst>
                  <a:ext uri="{FF2B5EF4-FFF2-40B4-BE49-F238E27FC236}">
                    <a16:creationId xmlns:a16="http://schemas.microsoft.com/office/drawing/2014/main" id="{AB6A2A96-5A92-D440-996B-66FAC807F4AE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117186" y="4182611"/>
                <a:ext cx="45720" cy="31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67063789-D12F-D5EC-2586-6D141E67801B}"/>
              </a:ext>
            </a:extLst>
          </p:cNvPr>
          <p:cNvGrpSpPr/>
          <p:nvPr/>
        </p:nvGrpSpPr>
        <p:grpSpPr>
          <a:xfrm>
            <a:off x="609226" y="3618491"/>
            <a:ext cx="495720" cy="215280"/>
            <a:chOff x="821662" y="4229829"/>
            <a:chExt cx="49572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76" name="잉크 275">
                  <a:extLst>
                    <a:ext uri="{FF2B5EF4-FFF2-40B4-BE49-F238E27FC236}">
                      <a16:creationId xmlns:a16="http://schemas.microsoft.com/office/drawing/2014/main" id="{B893FB5E-1AD2-454A-3EA5-499F9E7C9938}"/>
                    </a:ext>
                  </a:extLst>
                </p14:cNvPr>
                <p14:cNvContentPartPr/>
                <p14:nvPr/>
              </p14:nvContentPartPr>
              <p14:xfrm>
                <a:off x="821662" y="4423869"/>
                <a:ext cx="276480" cy="19080"/>
              </p14:xfrm>
            </p:contentPart>
          </mc:Choice>
          <mc:Fallback xmlns=""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0A029B23-0259-D70E-0F71-F99BC37D200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04022" y="4406229"/>
                  <a:ext cx="3121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77" name="잉크 276">
                  <a:extLst>
                    <a:ext uri="{FF2B5EF4-FFF2-40B4-BE49-F238E27FC236}">
                      <a16:creationId xmlns:a16="http://schemas.microsoft.com/office/drawing/2014/main" id="{3DFFEE24-0D9F-DE4F-8799-47B1F55E51C2}"/>
                    </a:ext>
                  </a:extLst>
                </p14:cNvPr>
                <p14:cNvContentPartPr/>
                <p14:nvPr/>
              </p14:nvContentPartPr>
              <p14:xfrm>
                <a:off x="1274542" y="4229829"/>
                <a:ext cx="42840" cy="215280"/>
              </p14:xfrm>
            </p:contentPart>
          </mc:Choice>
          <mc:Fallback xmlns=""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454513E5-F251-4B2A-40B6-8DDD68E6ADD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256542" y="4212189"/>
                  <a:ext cx="78480" cy="25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278" name="잉크 277">
                <a:extLst>
                  <a:ext uri="{FF2B5EF4-FFF2-40B4-BE49-F238E27FC236}">
                    <a16:creationId xmlns:a16="http://schemas.microsoft.com/office/drawing/2014/main" id="{BCB26E9C-DD76-D28B-7B10-210B2B059F01}"/>
                  </a:ext>
                </a:extLst>
              </p14:cNvPr>
              <p14:cNvContentPartPr/>
              <p14:nvPr/>
            </p14:nvContentPartPr>
            <p14:xfrm>
              <a:off x="646306" y="3293771"/>
              <a:ext cx="221040" cy="20520"/>
            </p14:xfrm>
          </p:contentPart>
        </mc:Choice>
        <mc:Fallback>
          <p:pic>
            <p:nvPicPr>
              <p:cNvPr id="278" name="잉크 277">
                <a:extLst>
                  <a:ext uri="{FF2B5EF4-FFF2-40B4-BE49-F238E27FC236}">
                    <a16:creationId xmlns:a16="http://schemas.microsoft.com/office/drawing/2014/main" id="{BCB26E9C-DD76-D28B-7B10-210B2B059F01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628306" y="3275450"/>
                <a:ext cx="256680" cy="56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279" name="잉크 278">
                <a:extLst>
                  <a:ext uri="{FF2B5EF4-FFF2-40B4-BE49-F238E27FC236}">
                    <a16:creationId xmlns:a16="http://schemas.microsoft.com/office/drawing/2014/main" id="{434C6F17-5540-E247-3422-A83633E09BF0}"/>
                  </a:ext>
                </a:extLst>
              </p14:cNvPr>
              <p14:cNvContentPartPr/>
              <p14:nvPr/>
            </p14:nvContentPartPr>
            <p14:xfrm>
              <a:off x="1145266" y="3184691"/>
              <a:ext cx="360" cy="211680"/>
            </p14:xfrm>
          </p:contentPart>
        </mc:Choice>
        <mc:Fallback>
          <p:pic>
            <p:nvPicPr>
              <p:cNvPr id="279" name="잉크 278">
                <a:extLst>
                  <a:ext uri="{FF2B5EF4-FFF2-40B4-BE49-F238E27FC236}">
                    <a16:creationId xmlns:a16="http://schemas.microsoft.com/office/drawing/2014/main" id="{434C6F17-5540-E247-3422-A83633E09BF0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127266" y="3166722"/>
                <a:ext cx="36000" cy="247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280" name="잉크 279">
                <a:extLst>
                  <a:ext uri="{FF2B5EF4-FFF2-40B4-BE49-F238E27FC236}">
                    <a16:creationId xmlns:a16="http://schemas.microsoft.com/office/drawing/2014/main" id="{CB16FADF-0A50-960E-0F45-A2906DB10873}"/>
                  </a:ext>
                </a:extLst>
              </p14:cNvPr>
              <p14:cNvContentPartPr/>
              <p14:nvPr/>
            </p14:nvContentPartPr>
            <p14:xfrm>
              <a:off x="572146" y="2802011"/>
              <a:ext cx="309960" cy="23400"/>
            </p14:xfrm>
          </p:contentPart>
        </mc:Choice>
        <mc:Fallback>
          <p:pic>
            <p:nvPicPr>
              <p:cNvPr id="280" name="잉크 279">
                <a:extLst>
                  <a:ext uri="{FF2B5EF4-FFF2-40B4-BE49-F238E27FC236}">
                    <a16:creationId xmlns:a16="http://schemas.microsoft.com/office/drawing/2014/main" id="{CB16FADF-0A50-960E-0F45-A2906DB10873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554125" y="2784284"/>
                <a:ext cx="345641" cy="58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281" name="잉크 280">
                <a:extLst>
                  <a:ext uri="{FF2B5EF4-FFF2-40B4-BE49-F238E27FC236}">
                    <a16:creationId xmlns:a16="http://schemas.microsoft.com/office/drawing/2014/main" id="{EA23E61C-51A3-BDFB-5350-6FC2F8B68911}"/>
                  </a:ext>
                </a:extLst>
              </p14:cNvPr>
              <p14:cNvContentPartPr/>
              <p14:nvPr/>
            </p14:nvContentPartPr>
            <p14:xfrm>
              <a:off x="1108186" y="2565851"/>
              <a:ext cx="28800" cy="324360"/>
            </p14:xfrm>
          </p:contentPart>
        </mc:Choice>
        <mc:Fallback>
          <p:pic>
            <p:nvPicPr>
              <p:cNvPr id="281" name="잉크 280">
                <a:extLst>
                  <a:ext uri="{FF2B5EF4-FFF2-40B4-BE49-F238E27FC236}">
                    <a16:creationId xmlns:a16="http://schemas.microsoft.com/office/drawing/2014/main" id="{EA23E61C-51A3-BDFB-5350-6FC2F8B68911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090408" y="2547851"/>
                <a:ext cx="64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282" name="잉크 281">
                <a:extLst>
                  <a:ext uri="{FF2B5EF4-FFF2-40B4-BE49-F238E27FC236}">
                    <a16:creationId xmlns:a16="http://schemas.microsoft.com/office/drawing/2014/main" id="{0099E9A1-BB51-529C-A769-1EDFDCE15063}"/>
                  </a:ext>
                </a:extLst>
              </p14:cNvPr>
              <p14:cNvContentPartPr/>
              <p14:nvPr/>
            </p14:nvContentPartPr>
            <p14:xfrm>
              <a:off x="498706" y="2306651"/>
              <a:ext cx="239400" cy="12240"/>
            </p14:xfrm>
          </p:contentPart>
        </mc:Choice>
        <mc:Fallback>
          <p:pic>
            <p:nvPicPr>
              <p:cNvPr id="282" name="잉크 281">
                <a:extLst>
                  <a:ext uri="{FF2B5EF4-FFF2-40B4-BE49-F238E27FC236}">
                    <a16:creationId xmlns:a16="http://schemas.microsoft.com/office/drawing/2014/main" id="{0099E9A1-BB51-529C-A769-1EDFDCE15063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480706" y="2288651"/>
                <a:ext cx="2750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283" name="잉크 282">
                <a:extLst>
                  <a:ext uri="{FF2B5EF4-FFF2-40B4-BE49-F238E27FC236}">
                    <a16:creationId xmlns:a16="http://schemas.microsoft.com/office/drawing/2014/main" id="{52AD6CF1-2C9E-5B1D-F231-7144B7E80929}"/>
                  </a:ext>
                </a:extLst>
              </p14:cNvPr>
              <p14:cNvContentPartPr/>
              <p14:nvPr/>
            </p14:nvContentPartPr>
            <p14:xfrm>
              <a:off x="950506" y="2057891"/>
              <a:ext cx="37800" cy="340920"/>
            </p14:xfrm>
          </p:contentPart>
        </mc:Choice>
        <mc:Fallback>
          <p:pic>
            <p:nvPicPr>
              <p:cNvPr id="283" name="잉크 282">
                <a:extLst>
                  <a:ext uri="{FF2B5EF4-FFF2-40B4-BE49-F238E27FC236}">
                    <a16:creationId xmlns:a16="http://schemas.microsoft.com/office/drawing/2014/main" id="{52AD6CF1-2C9E-5B1D-F231-7144B7E80929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932506" y="2039891"/>
                <a:ext cx="7344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284" name="잉크 283">
                <a:extLst>
                  <a:ext uri="{FF2B5EF4-FFF2-40B4-BE49-F238E27FC236}">
                    <a16:creationId xmlns:a16="http://schemas.microsoft.com/office/drawing/2014/main" id="{63BC14E7-0476-F532-2AE3-F8C1F820BE78}"/>
                  </a:ext>
                </a:extLst>
              </p14:cNvPr>
              <p14:cNvContentPartPr/>
              <p14:nvPr/>
            </p14:nvContentPartPr>
            <p14:xfrm>
              <a:off x="895786" y="1432211"/>
              <a:ext cx="842760" cy="348480"/>
            </p14:xfrm>
          </p:contentPart>
        </mc:Choice>
        <mc:Fallback>
          <p:pic>
            <p:nvPicPr>
              <p:cNvPr id="284" name="잉크 283">
                <a:extLst>
                  <a:ext uri="{FF2B5EF4-FFF2-40B4-BE49-F238E27FC236}">
                    <a16:creationId xmlns:a16="http://schemas.microsoft.com/office/drawing/2014/main" id="{63BC14E7-0476-F532-2AE3-F8C1F820BE78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877786" y="1414211"/>
                <a:ext cx="878400" cy="38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73FDF5B3-C3EC-F42B-1D85-7E77972C3132}"/>
              </a:ext>
            </a:extLst>
          </p:cNvPr>
          <p:cNvGrpSpPr/>
          <p:nvPr/>
        </p:nvGrpSpPr>
        <p:grpSpPr>
          <a:xfrm>
            <a:off x="2031946" y="1171211"/>
            <a:ext cx="2061000" cy="797040"/>
            <a:chOff x="2244382" y="1782549"/>
            <a:chExt cx="2061000" cy="79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86" name="잉크 285">
                  <a:extLst>
                    <a:ext uri="{FF2B5EF4-FFF2-40B4-BE49-F238E27FC236}">
                      <a16:creationId xmlns:a16="http://schemas.microsoft.com/office/drawing/2014/main" id="{0905CAF9-A84A-090E-5602-683C19CA924B}"/>
                    </a:ext>
                  </a:extLst>
                </p14:cNvPr>
                <p14:cNvContentPartPr/>
                <p14:nvPr/>
              </p14:nvContentPartPr>
              <p14:xfrm>
                <a:off x="2244382" y="1828629"/>
                <a:ext cx="37800" cy="267120"/>
              </p14:xfrm>
            </p:contentPart>
          </mc:Choice>
          <mc:Fallback xmlns=""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F478E4D2-6B27-B6CC-8B97-E10D8BF9639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226382" y="1810629"/>
                  <a:ext cx="734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87" name="잉크 286">
                  <a:extLst>
                    <a:ext uri="{FF2B5EF4-FFF2-40B4-BE49-F238E27FC236}">
                      <a16:creationId xmlns:a16="http://schemas.microsoft.com/office/drawing/2014/main" id="{32F3C4CE-321F-8FFD-D81F-8B58F6D02066}"/>
                    </a:ext>
                  </a:extLst>
                </p14:cNvPr>
                <p14:cNvContentPartPr/>
                <p14:nvPr/>
              </p14:nvContentPartPr>
              <p14:xfrm>
                <a:off x="2262742" y="1793709"/>
                <a:ext cx="316440" cy="233640"/>
              </p14:xfrm>
            </p:contentPart>
          </mc:Choice>
          <mc:Fallback xmlns=""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B67E570A-BE7F-EBDB-6B1B-B3F0E103642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244742" y="1775709"/>
                  <a:ext cx="3520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88" name="잉크 287">
                  <a:extLst>
                    <a:ext uri="{FF2B5EF4-FFF2-40B4-BE49-F238E27FC236}">
                      <a16:creationId xmlns:a16="http://schemas.microsoft.com/office/drawing/2014/main" id="{2D25B34E-0CB6-CB81-BB7F-D4CBC4A666BA}"/>
                    </a:ext>
                  </a:extLst>
                </p14:cNvPr>
                <p14:cNvContentPartPr/>
                <p14:nvPr/>
              </p14:nvContentPartPr>
              <p14:xfrm>
                <a:off x="2789062" y="1782549"/>
                <a:ext cx="15120" cy="267120"/>
              </p14:xfrm>
            </p:contentPart>
          </mc:Choice>
          <mc:Fallback xmlns="">
            <p:pic>
              <p:nvPicPr>
                <p:cNvPr id="208" name="잉크 207">
                  <a:extLst>
                    <a:ext uri="{FF2B5EF4-FFF2-40B4-BE49-F238E27FC236}">
                      <a16:creationId xmlns:a16="http://schemas.microsoft.com/office/drawing/2014/main" id="{C8565697-5D4A-C5C0-E56A-0082EF2C96C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771422" y="1764549"/>
                  <a:ext cx="507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89" name="잉크 288">
                  <a:extLst>
                    <a:ext uri="{FF2B5EF4-FFF2-40B4-BE49-F238E27FC236}">
                      <a16:creationId xmlns:a16="http://schemas.microsoft.com/office/drawing/2014/main" id="{C8EBCE0E-D366-3DB8-A98E-3C22FAA1964E}"/>
                    </a:ext>
                  </a:extLst>
                </p14:cNvPr>
                <p14:cNvContentPartPr/>
                <p14:nvPr/>
              </p14:nvContentPartPr>
              <p14:xfrm>
                <a:off x="2687542" y="1911429"/>
                <a:ext cx="165600" cy="10800"/>
              </p14:xfrm>
            </p:contentPart>
          </mc:Choice>
          <mc:Fallback xmlns=""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8F50B143-A3A7-14BE-1F90-DE1D81DF037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669902" y="1893789"/>
                  <a:ext cx="201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90" name="잉크 289">
                  <a:extLst>
                    <a:ext uri="{FF2B5EF4-FFF2-40B4-BE49-F238E27FC236}">
                      <a16:creationId xmlns:a16="http://schemas.microsoft.com/office/drawing/2014/main" id="{C9B34441-3B3F-0659-99C3-8F7D9BE7C237}"/>
                    </a:ext>
                  </a:extLst>
                </p14:cNvPr>
                <p14:cNvContentPartPr/>
                <p14:nvPr/>
              </p14:nvContentPartPr>
              <p14:xfrm>
                <a:off x="2864662" y="1818909"/>
                <a:ext cx="412920" cy="315720"/>
              </p14:xfrm>
            </p:contentPart>
          </mc:Choice>
          <mc:Fallback xmlns=""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DE01AAA0-ACC6-0000-1D07-78E93E1DE0C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847022" y="1801269"/>
                  <a:ext cx="4485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91" name="잉크 290">
                  <a:extLst>
                    <a:ext uri="{FF2B5EF4-FFF2-40B4-BE49-F238E27FC236}">
                      <a16:creationId xmlns:a16="http://schemas.microsoft.com/office/drawing/2014/main" id="{137EABF6-092E-C90A-3B35-765A96B71363}"/>
                    </a:ext>
                  </a:extLst>
                </p14:cNvPr>
                <p14:cNvContentPartPr/>
                <p14:nvPr/>
              </p14:nvContentPartPr>
              <p14:xfrm>
                <a:off x="3343102" y="1957509"/>
                <a:ext cx="962280" cy="622080"/>
              </p14:xfrm>
            </p:contentPart>
          </mc:Choice>
          <mc:Fallback xmlns=""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A6FE99DD-EDD3-C33D-EC96-88E54CF044F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325462" y="1939869"/>
                  <a:ext cx="997920" cy="65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그룹 291">
            <a:extLst>
              <a:ext uri="{FF2B5EF4-FFF2-40B4-BE49-F238E27FC236}">
                <a16:creationId xmlns:a16="http://schemas.microsoft.com/office/drawing/2014/main" id="{7354B4E7-983E-67A4-24D5-3D47D60B3B6F}"/>
              </a:ext>
            </a:extLst>
          </p:cNvPr>
          <p:cNvGrpSpPr/>
          <p:nvPr/>
        </p:nvGrpSpPr>
        <p:grpSpPr>
          <a:xfrm>
            <a:off x="4525666" y="2316011"/>
            <a:ext cx="972720" cy="1560960"/>
            <a:chOff x="4738102" y="2927349"/>
            <a:chExt cx="972720" cy="156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93" name="잉크 292">
                  <a:extLst>
                    <a:ext uri="{FF2B5EF4-FFF2-40B4-BE49-F238E27FC236}">
                      <a16:creationId xmlns:a16="http://schemas.microsoft.com/office/drawing/2014/main" id="{ADC09D6D-9B32-123C-F9BD-5FD13AA82445}"/>
                    </a:ext>
                  </a:extLst>
                </p14:cNvPr>
                <p14:cNvContentPartPr/>
                <p14:nvPr/>
              </p14:nvContentPartPr>
              <p14:xfrm>
                <a:off x="4738102" y="2927349"/>
                <a:ext cx="168120" cy="1010160"/>
              </p14:xfrm>
            </p:contentPart>
          </mc:Choice>
          <mc:Fallback xmlns=""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FDB2E7F6-3C1D-D5C8-F883-EBB0CB102B1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720462" y="2909709"/>
                  <a:ext cx="203760" cy="10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94" name="잉크 293">
                  <a:extLst>
                    <a:ext uri="{FF2B5EF4-FFF2-40B4-BE49-F238E27FC236}">
                      <a16:creationId xmlns:a16="http://schemas.microsoft.com/office/drawing/2014/main" id="{4D97A073-962F-998B-EC03-32398CB177A3}"/>
                    </a:ext>
                  </a:extLst>
                </p14:cNvPr>
                <p14:cNvContentPartPr/>
                <p14:nvPr/>
              </p14:nvContentPartPr>
              <p14:xfrm>
                <a:off x="4793182" y="4026789"/>
                <a:ext cx="28440" cy="461520"/>
              </p14:xfrm>
            </p:contentPart>
          </mc:Choice>
          <mc:Fallback xmlns=""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B14F8B50-8B4F-32FC-06B7-F097BACC554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775542" y="4008789"/>
                  <a:ext cx="6408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95" name="잉크 294">
                  <a:extLst>
                    <a:ext uri="{FF2B5EF4-FFF2-40B4-BE49-F238E27FC236}">
                      <a16:creationId xmlns:a16="http://schemas.microsoft.com/office/drawing/2014/main" id="{237E761A-54ED-185A-4D25-9E87FFA66510}"/>
                    </a:ext>
                  </a:extLst>
                </p14:cNvPr>
                <p14:cNvContentPartPr/>
                <p14:nvPr/>
              </p14:nvContentPartPr>
              <p14:xfrm>
                <a:off x="4802902" y="4013109"/>
                <a:ext cx="250560" cy="420840"/>
              </p14:xfrm>
            </p:contentPart>
          </mc:Choice>
          <mc:Fallback xmlns="">
            <p:pic>
              <p:nvPicPr>
                <p:cNvPr id="216" name="잉크 215">
                  <a:extLst>
                    <a:ext uri="{FF2B5EF4-FFF2-40B4-BE49-F238E27FC236}">
                      <a16:creationId xmlns:a16="http://schemas.microsoft.com/office/drawing/2014/main" id="{6D61E2ED-FD33-87D0-AD75-2D35E58B4E8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784902" y="3995469"/>
                  <a:ext cx="28620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96" name="잉크 295">
                  <a:extLst>
                    <a:ext uri="{FF2B5EF4-FFF2-40B4-BE49-F238E27FC236}">
                      <a16:creationId xmlns:a16="http://schemas.microsoft.com/office/drawing/2014/main" id="{C3634D9F-BC01-D205-9C80-B2608C82BAB0}"/>
                    </a:ext>
                  </a:extLst>
                </p14:cNvPr>
                <p14:cNvContentPartPr/>
                <p14:nvPr/>
              </p14:nvContentPartPr>
              <p14:xfrm>
                <a:off x="5289262" y="4100589"/>
                <a:ext cx="68040" cy="320760"/>
              </p14:xfrm>
            </p:contentPart>
          </mc:Choice>
          <mc:Fallback xmlns=""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62D82D08-6E76-BF07-A96D-6D89D77B7A5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271262" y="4082949"/>
                  <a:ext cx="1036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97" name="잉크 296">
                  <a:extLst>
                    <a:ext uri="{FF2B5EF4-FFF2-40B4-BE49-F238E27FC236}">
                      <a16:creationId xmlns:a16="http://schemas.microsoft.com/office/drawing/2014/main" id="{A5C0784A-AD40-8D28-6F67-331FC86B6B30}"/>
                    </a:ext>
                  </a:extLst>
                </p14:cNvPr>
                <p14:cNvContentPartPr/>
                <p14:nvPr/>
              </p14:nvContentPartPr>
              <p14:xfrm>
                <a:off x="5116462" y="4264389"/>
                <a:ext cx="285840" cy="12240"/>
              </p14:xfrm>
            </p:contentPart>
          </mc:Choice>
          <mc:Fallback xmlns=""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58B137EC-EE8F-B218-BF2C-A84A00D892A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098822" y="4246749"/>
                  <a:ext cx="3214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98" name="잉크 297">
                  <a:extLst>
                    <a:ext uri="{FF2B5EF4-FFF2-40B4-BE49-F238E27FC236}">
                      <a16:creationId xmlns:a16="http://schemas.microsoft.com/office/drawing/2014/main" id="{D582882B-E1EB-3F1D-E777-908E01D5F968}"/>
                    </a:ext>
                  </a:extLst>
                </p14:cNvPr>
                <p14:cNvContentPartPr/>
                <p14:nvPr/>
              </p14:nvContentPartPr>
              <p14:xfrm>
                <a:off x="5458102" y="4080789"/>
                <a:ext cx="252720" cy="339840"/>
              </p14:xfrm>
            </p:contentPart>
          </mc:Choice>
          <mc:Fallback xmlns=""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8388B312-49FE-62E2-1097-27A2453CA16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440462" y="4063149"/>
                  <a:ext cx="288360" cy="37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299" name="잉크 298">
                <a:extLst>
                  <a:ext uri="{FF2B5EF4-FFF2-40B4-BE49-F238E27FC236}">
                    <a16:creationId xmlns:a16="http://schemas.microsoft.com/office/drawing/2014/main" id="{7AF8FDD0-7F0E-F682-D5B0-118430B0A96C}"/>
                  </a:ext>
                </a:extLst>
              </p14:cNvPr>
              <p14:cNvContentPartPr/>
              <p14:nvPr/>
            </p14:nvContentPartPr>
            <p14:xfrm>
              <a:off x="4191226" y="4144811"/>
              <a:ext cx="676800" cy="932040"/>
            </p14:xfrm>
          </p:contentPart>
        </mc:Choice>
        <mc:Fallback>
          <p:pic>
            <p:nvPicPr>
              <p:cNvPr id="299" name="잉크 298">
                <a:extLst>
                  <a:ext uri="{FF2B5EF4-FFF2-40B4-BE49-F238E27FC236}">
                    <a16:creationId xmlns:a16="http://schemas.microsoft.com/office/drawing/2014/main" id="{7AF8FDD0-7F0E-F682-D5B0-118430B0A96C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4173226" y="4126811"/>
                <a:ext cx="712440" cy="96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그룹 51">
            <a:extLst>
              <a:ext uri="{FF2B5EF4-FFF2-40B4-BE49-F238E27FC236}">
                <a16:creationId xmlns:a16="http://schemas.microsoft.com/office/drawing/2014/main" id="{B3AE3DC1-D849-C6C6-94EF-D1467298A85B}"/>
              </a:ext>
            </a:extLst>
          </p:cNvPr>
          <p:cNvGrpSpPr/>
          <p:nvPr/>
        </p:nvGrpSpPr>
        <p:grpSpPr>
          <a:xfrm>
            <a:off x="82582" y="2862909"/>
            <a:ext cx="4210920" cy="289080"/>
            <a:chOff x="82582" y="2862909"/>
            <a:chExt cx="4210920" cy="28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8CE601D4-4FC0-64B7-65AB-17A2A6631989}"/>
                    </a:ext>
                  </a:extLst>
                </p14:cNvPr>
                <p14:cNvContentPartPr/>
                <p14:nvPr/>
              </p14:nvContentPartPr>
              <p14:xfrm>
                <a:off x="82582" y="2862909"/>
                <a:ext cx="4210920" cy="20412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8CE601D4-4FC0-64B7-65AB-17A2A663198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4942" y="2844909"/>
                  <a:ext cx="42465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70E182D6-38F4-A482-D910-236F3CF59C74}"/>
                    </a:ext>
                  </a:extLst>
                </p14:cNvPr>
                <p14:cNvContentPartPr/>
                <p14:nvPr/>
              </p14:nvContentPartPr>
              <p14:xfrm>
                <a:off x="4165342" y="2964429"/>
                <a:ext cx="111600" cy="18756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70E182D6-38F4-A482-D910-236F3CF59C7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147342" y="2946789"/>
                  <a:ext cx="14724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759A9F0-B451-32A5-AC16-BF1A17181E6B}"/>
              </a:ext>
            </a:extLst>
          </p:cNvPr>
          <p:cNvGrpSpPr/>
          <p:nvPr/>
        </p:nvGrpSpPr>
        <p:grpSpPr>
          <a:xfrm>
            <a:off x="230542" y="3287709"/>
            <a:ext cx="4111920" cy="241200"/>
            <a:chOff x="230542" y="3287709"/>
            <a:chExt cx="4111920" cy="24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C17B5570-E546-A05D-2AA6-860D5924C368}"/>
                    </a:ext>
                  </a:extLst>
                </p14:cNvPr>
                <p14:cNvContentPartPr/>
                <p14:nvPr/>
              </p14:nvContentPartPr>
              <p14:xfrm>
                <a:off x="230542" y="3324069"/>
                <a:ext cx="4044960" cy="9396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C17B5570-E546-A05D-2AA6-860D5924C36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12902" y="3306069"/>
                  <a:ext cx="40806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CD17D9C6-BDF9-A071-BC89-EE89F628FA43}"/>
                    </a:ext>
                  </a:extLst>
                </p14:cNvPr>
                <p14:cNvContentPartPr/>
                <p14:nvPr/>
              </p14:nvContentPartPr>
              <p14:xfrm>
                <a:off x="3944662" y="3287709"/>
                <a:ext cx="397800" cy="24120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CD17D9C6-BDF9-A071-BC89-EE89F628FA43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927022" y="3270069"/>
                  <a:ext cx="433440" cy="27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7E52350-3139-96E3-F347-DC0F2E33137C}"/>
              </a:ext>
            </a:extLst>
          </p:cNvPr>
          <p:cNvGrpSpPr/>
          <p:nvPr/>
        </p:nvGrpSpPr>
        <p:grpSpPr>
          <a:xfrm>
            <a:off x="239902" y="3777309"/>
            <a:ext cx="4073040" cy="251640"/>
            <a:chOff x="239902" y="3777309"/>
            <a:chExt cx="4073040" cy="25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82556575-9EB9-2FB0-9363-63EABEE0C503}"/>
                    </a:ext>
                  </a:extLst>
                </p14:cNvPr>
                <p14:cNvContentPartPr/>
                <p14:nvPr/>
              </p14:nvContentPartPr>
              <p14:xfrm>
                <a:off x="239902" y="3850749"/>
                <a:ext cx="3967560" cy="5688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82556575-9EB9-2FB0-9363-63EABEE0C50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21902" y="3833109"/>
                  <a:ext cx="4003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943B523E-5502-3893-B477-02FF67417E5B}"/>
                    </a:ext>
                  </a:extLst>
                </p14:cNvPr>
                <p14:cNvContentPartPr/>
                <p14:nvPr/>
              </p14:nvContentPartPr>
              <p14:xfrm>
                <a:off x="4064542" y="3777309"/>
                <a:ext cx="248400" cy="25164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943B523E-5502-3893-B477-02FF67417E5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046542" y="3759309"/>
                  <a:ext cx="284040" cy="28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A4B220A5-E7A7-E9E4-7FA0-53DE71EE7575}"/>
              </a:ext>
            </a:extLst>
          </p:cNvPr>
          <p:cNvGrpSpPr/>
          <p:nvPr/>
        </p:nvGrpSpPr>
        <p:grpSpPr>
          <a:xfrm>
            <a:off x="-9578" y="4193109"/>
            <a:ext cx="4338000" cy="244080"/>
            <a:chOff x="-9578" y="4193109"/>
            <a:chExt cx="4338000" cy="24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E06F51E9-DC74-8529-4680-442AC574C485}"/>
                    </a:ext>
                  </a:extLst>
                </p14:cNvPr>
                <p14:cNvContentPartPr/>
                <p14:nvPr/>
              </p14:nvContentPartPr>
              <p14:xfrm>
                <a:off x="-9578" y="4284189"/>
                <a:ext cx="4240440" cy="3816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E06F51E9-DC74-8529-4680-442AC574C48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-27218" y="4266549"/>
                  <a:ext cx="42760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40D3BC4E-24D7-F2D7-EDC2-31622AE822E1}"/>
                    </a:ext>
                  </a:extLst>
                </p14:cNvPr>
                <p14:cNvContentPartPr/>
                <p14:nvPr/>
              </p14:nvContentPartPr>
              <p14:xfrm>
                <a:off x="4137622" y="4193109"/>
                <a:ext cx="190800" cy="24408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40D3BC4E-24D7-F2D7-EDC2-31622AE822E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119982" y="4175109"/>
                  <a:ext cx="22644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4F446899-1406-89DE-692E-EAFD28043100}"/>
              </a:ext>
            </a:extLst>
          </p:cNvPr>
          <p:cNvGrpSpPr/>
          <p:nvPr/>
        </p:nvGrpSpPr>
        <p:grpSpPr>
          <a:xfrm>
            <a:off x="5818102" y="849429"/>
            <a:ext cx="1671840" cy="583560"/>
            <a:chOff x="5818102" y="849429"/>
            <a:chExt cx="1671840" cy="58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FB794486-85F5-665B-7173-F332491EDDCB}"/>
                    </a:ext>
                  </a:extLst>
                </p14:cNvPr>
                <p14:cNvContentPartPr/>
                <p14:nvPr/>
              </p14:nvContentPartPr>
              <p14:xfrm>
                <a:off x="5818102" y="932589"/>
                <a:ext cx="653040" cy="37944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FB794486-85F5-665B-7173-F332491EDDC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800102" y="914589"/>
                  <a:ext cx="6886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54E8D1A1-A5A0-1660-DA06-BA26A28AD17C}"/>
                    </a:ext>
                  </a:extLst>
                </p14:cNvPr>
                <p14:cNvContentPartPr/>
                <p14:nvPr/>
              </p14:nvContentPartPr>
              <p14:xfrm>
                <a:off x="6446302" y="849429"/>
                <a:ext cx="202320" cy="532800"/>
              </p14:xfrm>
            </p:contentPart>
          </mc:Choice>
          <mc:Fallback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54E8D1A1-A5A0-1660-DA06-BA26A28AD17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428662" y="831429"/>
                  <a:ext cx="23796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979B30DB-2277-34D3-C013-07BC75B80258}"/>
                    </a:ext>
                  </a:extLst>
                </p14:cNvPr>
                <p14:cNvContentPartPr/>
                <p14:nvPr/>
              </p14:nvContentPartPr>
              <p14:xfrm>
                <a:off x="6853102" y="895509"/>
                <a:ext cx="360" cy="36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979B30DB-2277-34D3-C013-07BC75B8025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835102" y="87750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45DFECA2-0CFC-714B-10D6-3883E4EB5EAC}"/>
                    </a:ext>
                  </a:extLst>
                </p14:cNvPr>
                <p14:cNvContentPartPr/>
                <p14:nvPr/>
              </p14:nvContentPartPr>
              <p14:xfrm>
                <a:off x="6779302" y="1154349"/>
                <a:ext cx="28440" cy="23040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45DFECA2-0CFC-714B-10D6-3883E4EB5EA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761662" y="1136349"/>
                  <a:ext cx="640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F2AB484E-4485-490E-26A1-41AB05B74229}"/>
                    </a:ext>
                  </a:extLst>
                </p14:cNvPr>
                <p14:cNvContentPartPr/>
                <p14:nvPr/>
              </p14:nvContentPartPr>
              <p14:xfrm>
                <a:off x="6991342" y="904869"/>
                <a:ext cx="120960" cy="451800"/>
              </p14:xfrm>
            </p:contentPart>
          </mc:Choice>
          <mc:Fallback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F2AB484E-4485-490E-26A1-41AB05B7422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973342" y="887229"/>
                  <a:ext cx="15660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DC75B282-518F-CB2D-DB77-3F6FD86FC20A}"/>
                    </a:ext>
                  </a:extLst>
                </p14:cNvPr>
                <p14:cNvContentPartPr/>
                <p14:nvPr/>
              </p14:nvContentPartPr>
              <p14:xfrm>
                <a:off x="7231822" y="1026909"/>
                <a:ext cx="258120" cy="40608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DC75B282-518F-CB2D-DB77-3F6FD86FC20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213822" y="1009269"/>
                  <a:ext cx="293760" cy="44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23" name="잉크 122">
                <a:extLst>
                  <a:ext uri="{FF2B5EF4-FFF2-40B4-BE49-F238E27FC236}">
                    <a16:creationId xmlns:a16="http://schemas.microsoft.com/office/drawing/2014/main" id="{29DFCEAD-2935-ABDB-6236-9C02970F39A3}"/>
                  </a:ext>
                </a:extLst>
              </p14:cNvPr>
              <p14:cNvContentPartPr/>
              <p14:nvPr/>
            </p14:nvContentPartPr>
            <p14:xfrm>
              <a:off x="7915102" y="978669"/>
              <a:ext cx="268560" cy="425880"/>
            </p14:xfrm>
          </p:contentPart>
        </mc:Choice>
        <mc:Fallback>
          <p:pic>
            <p:nvPicPr>
              <p:cNvPr id="123" name="잉크 122">
                <a:extLst>
                  <a:ext uri="{FF2B5EF4-FFF2-40B4-BE49-F238E27FC236}">
                    <a16:creationId xmlns:a16="http://schemas.microsoft.com/office/drawing/2014/main" id="{29DFCEAD-2935-ABDB-6236-9C02970F39A3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7897102" y="960669"/>
                <a:ext cx="30420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303" name="잉크 302">
                <a:extLst>
                  <a:ext uri="{FF2B5EF4-FFF2-40B4-BE49-F238E27FC236}">
                    <a16:creationId xmlns:a16="http://schemas.microsoft.com/office/drawing/2014/main" id="{76B11CFF-E85F-3D66-FB00-E0E8C6FAC5E8}"/>
                  </a:ext>
                </a:extLst>
              </p14:cNvPr>
              <p14:cNvContentPartPr/>
              <p14:nvPr/>
            </p14:nvContentPartPr>
            <p14:xfrm>
              <a:off x="8442502" y="1089549"/>
              <a:ext cx="177480" cy="230400"/>
            </p14:xfrm>
          </p:contentPart>
        </mc:Choice>
        <mc:Fallback>
          <p:pic>
            <p:nvPicPr>
              <p:cNvPr id="303" name="잉크 302">
                <a:extLst>
                  <a:ext uri="{FF2B5EF4-FFF2-40B4-BE49-F238E27FC236}">
                    <a16:creationId xmlns:a16="http://schemas.microsoft.com/office/drawing/2014/main" id="{76B11CFF-E85F-3D66-FB00-E0E8C6FAC5E8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8424862" y="1071549"/>
                <a:ext cx="213120" cy="26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2" name="그룹 321">
            <a:extLst>
              <a:ext uri="{FF2B5EF4-FFF2-40B4-BE49-F238E27FC236}">
                <a16:creationId xmlns:a16="http://schemas.microsoft.com/office/drawing/2014/main" id="{23404156-0ED5-DF39-1633-A4BB8EE53E3C}"/>
              </a:ext>
            </a:extLst>
          </p:cNvPr>
          <p:cNvGrpSpPr/>
          <p:nvPr/>
        </p:nvGrpSpPr>
        <p:grpSpPr>
          <a:xfrm>
            <a:off x="9060262" y="969669"/>
            <a:ext cx="28440" cy="349920"/>
            <a:chOff x="9060262" y="969669"/>
            <a:chExt cx="28440" cy="34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304" name="잉크 303">
                  <a:extLst>
                    <a:ext uri="{FF2B5EF4-FFF2-40B4-BE49-F238E27FC236}">
                      <a16:creationId xmlns:a16="http://schemas.microsoft.com/office/drawing/2014/main" id="{3843F929-4C9C-6E3D-16B7-B574AD2449ED}"/>
                    </a:ext>
                  </a:extLst>
                </p14:cNvPr>
                <p14:cNvContentPartPr/>
                <p14:nvPr/>
              </p14:nvContentPartPr>
              <p14:xfrm>
                <a:off x="9060262" y="969669"/>
                <a:ext cx="9720" cy="53640"/>
              </p14:xfrm>
            </p:contentPart>
          </mc:Choice>
          <mc:Fallback>
            <p:pic>
              <p:nvPicPr>
                <p:cNvPr id="304" name="잉크 303">
                  <a:extLst>
                    <a:ext uri="{FF2B5EF4-FFF2-40B4-BE49-F238E27FC236}">
                      <a16:creationId xmlns:a16="http://schemas.microsoft.com/office/drawing/2014/main" id="{3843F929-4C9C-6E3D-16B7-B574AD2449ED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9042262" y="951669"/>
                  <a:ext cx="4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305" name="잉크 304">
                  <a:extLst>
                    <a:ext uri="{FF2B5EF4-FFF2-40B4-BE49-F238E27FC236}">
                      <a16:creationId xmlns:a16="http://schemas.microsoft.com/office/drawing/2014/main" id="{F030EB2C-3085-A5F4-204C-00EF6FFFFE4D}"/>
                    </a:ext>
                  </a:extLst>
                </p14:cNvPr>
                <p14:cNvContentPartPr/>
                <p14:nvPr/>
              </p14:nvContentPartPr>
              <p14:xfrm>
                <a:off x="9078262" y="1135629"/>
                <a:ext cx="10440" cy="183960"/>
              </p14:xfrm>
            </p:contentPart>
          </mc:Choice>
          <mc:Fallback>
            <p:pic>
              <p:nvPicPr>
                <p:cNvPr id="305" name="잉크 304">
                  <a:extLst>
                    <a:ext uri="{FF2B5EF4-FFF2-40B4-BE49-F238E27FC236}">
                      <a16:creationId xmlns:a16="http://schemas.microsoft.com/office/drawing/2014/main" id="{F030EB2C-3085-A5F4-204C-00EF6FFFFE4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060262" y="1117989"/>
                  <a:ext cx="46080" cy="21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306" name="잉크 305">
                <a:extLst>
                  <a:ext uri="{FF2B5EF4-FFF2-40B4-BE49-F238E27FC236}">
                    <a16:creationId xmlns:a16="http://schemas.microsoft.com/office/drawing/2014/main" id="{7EB6F840-80DA-2CE0-59B0-3804097CDD83}"/>
                  </a:ext>
                </a:extLst>
              </p14:cNvPr>
              <p14:cNvContentPartPr/>
              <p14:nvPr/>
            </p14:nvContentPartPr>
            <p14:xfrm>
              <a:off x="9325582" y="1116909"/>
              <a:ext cx="95040" cy="211320"/>
            </p14:xfrm>
          </p:contentPart>
        </mc:Choice>
        <mc:Fallback>
          <p:pic>
            <p:nvPicPr>
              <p:cNvPr id="306" name="잉크 305">
                <a:extLst>
                  <a:ext uri="{FF2B5EF4-FFF2-40B4-BE49-F238E27FC236}">
                    <a16:creationId xmlns:a16="http://schemas.microsoft.com/office/drawing/2014/main" id="{7EB6F840-80DA-2CE0-59B0-3804097CDD83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9307942" y="1098909"/>
                <a:ext cx="130680" cy="24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03124D55-A4D9-4CB8-DE7A-DFF5EB4C40BB}"/>
              </a:ext>
            </a:extLst>
          </p:cNvPr>
          <p:cNvGrpSpPr/>
          <p:nvPr/>
        </p:nvGrpSpPr>
        <p:grpSpPr>
          <a:xfrm>
            <a:off x="9818062" y="1015749"/>
            <a:ext cx="817920" cy="311040"/>
            <a:chOff x="9818062" y="1015749"/>
            <a:chExt cx="817920" cy="31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307" name="잉크 306">
                  <a:extLst>
                    <a:ext uri="{FF2B5EF4-FFF2-40B4-BE49-F238E27FC236}">
                      <a16:creationId xmlns:a16="http://schemas.microsoft.com/office/drawing/2014/main" id="{F686DE88-98BC-B4E9-A47E-322E49447229}"/>
                    </a:ext>
                  </a:extLst>
                </p14:cNvPr>
                <p14:cNvContentPartPr/>
                <p14:nvPr/>
              </p14:nvContentPartPr>
              <p14:xfrm>
                <a:off x="9818062" y="1061829"/>
                <a:ext cx="178200" cy="264960"/>
              </p14:xfrm>
            </p:contentPart>
          </mc:Choice>
          <mc:Fallback>
            <p:pic>
              <p:nvPicPr>
                <p:cNvPr id="307" name="잉크 306">
                  <a:extLst>
                    <a:ext uri="{FF2B5EF4-FFF2-40B4-BE49-F238E27FC236}">
                      <a16:creationId xmlns:a16="http://schemas.microsoft.com/office/drawing/2014/main" id="{F686DE88-98BC-B4E9-A47E-322E4944722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800422" y="1043829"/>
                  <a:ext cx="2138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308" name="잉크 307">
                  <a:extLst>
                    <a:ext uri="{FF2B5EF4-FFF2-40B4-BE49-F238E27FC236}">
                      <a16:creationId xmlns:a16="http://schemas.microsoft.com/office/drawing/2014/main" id="{F7024D36-A6C5-557C-78C8-B5AF47EB3228}"/>
                    </a:ext>
                  </a:extLst>
                </p14:cNvPr>
                <p14:cNvContentPartPr/>
                <p14:nvPr/>
              </p14:nvContentPartPr>
              <p14:xfrm>
                <a:off x="10124062" y="1097829"/>
                <a:ext cx="147240" cy="151200"/>
              </p14:xfrm>
            </p:contentPart>
          </mc:Choice>
          <mc:Fallback>
            <p:pic>
              <p:nvPicPr>
                <p:cNvPr id="308" name="잉크 307">
                  <a:extLst>
                    <a:ext uri="{FF2B5EF4-FFF2-40B4-BE49-F238E27FC236}">
                      <a16:creationId xmlns:a16="http://schemas.microsoft.com/office/drawing/2014/main" id="{F7024D36-A6C5-557C-78C8-B5AF47EB3228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106062" y="1079829"/>
                  <a:ext cx="1828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309" name="잉크 308">
                  <a:extLst>
                    <a:ext uri="{FF2B5EF4-FFF2-40B4-BE49-F238E27FC236}">
                      <a16:creationId xmlns:a16="http://schemas.microsoft.com/office/drawing/2014/main" id="{28477664-20C3-54F7-2C46-5999891B3E30}"/>
                    </a:ext>
                  </a:extLst>
                </p14:cNvPr>
                <p14:cNvContentPartPr/>
                <p14:nvPr/>
              </p14:nvContentPartPr>
              <p14:xfrm>
                <a:off x="10363102" y="1052469"/>
                <a:ext cx="119520" cy="1800"/>
              </p14:xfrm>
            </p:contentPart>
          </mc:Choice>
          <mc:Fallback>
            <p:pic>
              <p:nvPicPr>
                <p:cNvPr id="309" name="잉크 308">
                  <a:extLst>
                    <a:ext uri="{FF2B5EF4-FFF2-40B4-BE49-F238E27FC236}">
                      <a16:creationId xmlns:a16="http://schemas.microsoft.com/office/drawing/2014/main" id="{28477664-20C3-54F7-2C46-5999891B3E3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345102" y="1034829"/>
                  <a:ext cx="1551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310" name="잉크 309">
                  <a:extLst>
                    <a:ext uri="{FF2B5EF4-FFF2-40B4-BE49-F238E27FC236}">
                      <a16:creationId xmlns:a16="http://schemas.microsoft.com/office/drawing/2014/main" id="{D091F534-E529-0B03-7296-2ADE3F7F2FFF}"/>
                    </a:ext>
                  </a:extLst>
                </p14:cNvPr>
                <p14:cNvContentPartPr/>
                <p14:nvPr/>
              </p14:nvContentPartPr>
              <p14:xfrm>
                <a:off x="10434742" y="1015749"/>
                <a:ext cx="201240" cy="213840"/>
              </p14:xfrm>
            </p:contentPart>
          </mc:Choice>
          <mc:Fallback>
            <p:pic>
              <p:nvPicPr>
                <p:cNvPr id="310" name="잉크 309">
                  <a:extLst>
                    <a:ext uri="{FF2B5EF4-FFF2-40B4-BE49-F238E27FC236}">
                      <a16:creationId xmlns:a16="http://schemas.microsoft.com/office/drawing/2014/main" id="{D091F534-E529-0B03-7296-2ADE3F7F2FF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416742" y="997749"/>
                  <a:ext cx="23688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F79E2C44-259D-A3C5-B38E-2B930DE8F8EC}"/>
              </a:ext>
            </a:extLst>
          </p:cNvPr>
          <p:cNvGrpSpPr/>
          <p:nvPr/>
        </p:nvGrpSpPr>
        <p:grpSpPr>
          <a:xfrm>
            <a:off x="10916422" y="803349"/>
            <a:ext cx="1379160" cy="673200"/>
            <a:chOff x="10916422" y="803349"/>
            <a:chExt cx="1379160" cy="67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311" name="잉크 310">
                  <a:extLst>
                    <a:ext uri="{FF2B5EF4-FFF2-40B4-BE49-F238E27FC236}">
                      <a16:creationId xmlns:a16="http://schemas.microsoft.com/office/drawing/2014/main" id="{74BBBCDE-CEFD-FA01-74E8-154D2274308C}"/>
                    </a:ext>
                  </a:extLst>
                </p14:cNvPr>
                <p14:cNvContentPartPr/>
                <p14:nvPr/>
              </p14:nvContentPartPr>
              <p14:xfrm>
                <a:off x="10916422" y="1060389"/>
                <a:ext cx="303480" cy="234000"/>
              </p14:xfrm>
            </p:contentPart>
          </mc:Choice>
          <mc:Fallback>
            <p:pic>
              <p:nvPicPr>
                <p:cNvPr id="311" name="잉크 310">
                  <a:extLst>
                    <a:ext uri="{FF2B5EF4-FFF2-40B4-BE49-F238E27FC236}">
                      <a16:creationId xmlns:a16="http://schemas.microsoft.com/office/drawing/2014/main" id="{74BBBCDE-CEFD-FA01-74E8-154D2274308C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898782" y="1042749"/>
                  <a:ext cx="3391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312" name="잉크 311">
                  <a:extLst>
                    <a:ext uri="{FF2B5EF4-FFF2-40B4-BE49-F238E27FC236}">
                      <a16:creationId xmlns:a16="http://schemas.microsoft.com/office/drawing/2014/main" id="{B0C430CC-7D73-6A28-124B-4926A4C94CE7}"/>
                    </a:ext>
                  </a:extLst>
                </p14:cNvPr>
                <p14:cNvContentPartPr/>
                <p14:nvPr/>
              </p14:nvContentPartPr>
              <p14:xfrm>
                <a:off x="11285782" y="1052469"/>
                <a:ext cx="149040" cy="138600"/>
              </p14:xfrm>
            </p:contentPart>
          </mc:Choice>
          <mc:Fallback>
            <p:pic>
              <p:nvPicPr>
                <p:cNvPr id="312" name="잉크 311">
                  <a:extLst>
                    <a:ext uri="{FF2B5EF4-FFF2-40B4-BE49-F238E27FC236}">
                      <a16:creationId xmlns:a16="http://schemas.microsoft.com/office/drawing/2014/main" id="{B0C430CC-7D73-6A28-124B-4926A4C94CE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1268142" y="1034829"/>
                  <a:ext cx="1846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313" name="잉크 312">
                  <a:extLst>
                    <a:ext uri="{FF2B5EF4-FFF2-40B4-BE49-F238E27FC236}">
                      <a16:creationId xmlns:a16="http://schemas.microsoft.com/office/drawing/2014/main" id="{CD4096B2-8CEC-15FB-08A1-F1989BC12965}"/>
                    </a:ext>
                  </a:extLst>
                </p14:cNvPr>
                <p14:cNvContentPartPr/>
                <p14:nvPr/>
              </p14:nvContentPartPr>
              <p14:xfrm>
                <a:off x="11286502" y="1089549"/>
                <a:ext cx="196560" cy="164520"/>
              </p14:xfrm>
            </p:contentPart>
          </mc:Choice>
          <mc:Fallback>
            <p:pic>
              <p:nvPicPr>
                <p:cNvPr id="313" name="잉크 312">
                  <a:extLst>
                    <a:ext uri="{FF2B5EF4-FFF2-40B4-BE49-F238E27FC236}">
                      <a16:creationId xmlns:a16="http://schemas.microsoft.com/office/drawing/2014/main" id="{CD4096B2-8CEC-15FB-08A1-F1989BC1296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1268502" y="1071909"/>
                  <a:ext cx="2322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314" name="잉크 313">
                  <a:extLst>
                    <a:ext uri="{FF2B5EF4-FFF2-40B4-BE49-F238E27FC236}">
                      <a16:creationId xmlns:a16="http://schemas.microsoft.com/office/drawing/2014/main" id="{92E79DE3-1DDD-0278-51CA-47B82E3A5558}"/>
                    </a:ext>
                  </a:extLst>
                </p14:cNvPr>
                <p14:cNvContentPartPr/>
                <p14:nvPr/>
              </p14:nvContentPartPr>
              <p14:xfrm>
                <a:off x="11526622" y="803349"/>
                <a:ext cx="360" cy="156240"/>
              </p14:xfrm>
            </p:contentPart>
          </mc:Choice>
          <mc:Fallback>
            <p:pic>
              <p:nvPicPr>
                <p:cNvPr id="314" name="잉크 313">
                  <a:extLst>
                    <a:ext uri="{FF2B5EF4-FFF2-40B4-BE49-F238E27FC236}">
                      <a16:creationId xmlns:a16="http://schemas.microsoft.com/office/drawing/2014/main" id="{92E79DE3-1DDD-0278-51CA-47B82E3A5558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1508622" y="785349"/>
                  <a:ext cx="360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315" name="잉크 314">
                  <a:extLst>
                    <a:ext uri="{FF2B5EF4-FFF2-40B4-BE49-F238E27FC236}">
                      <a16:creationId xmlns:a16="http://schemas.microsoft.com/office/drawing/2014/main" id="{A4DAE2E5-81E2-4783-5FD2-85BBB932662D}"/>
                    </a:ext>
                  </a:extLst>
                </p14:cNvPr>
                <p14:cNvContentPartPr/>
                <p14:nvPr/>
              </p14:nvContentPartPr>
              <p14:xfrm>
                <a:off x="11508262" y="1117269"/>
                <a:ext cx="9720" cy="124560"/>
              </p14:xfrm>
            </p:contentPart>
          </mc:Choice>
          <mc:Fallback>
            <p:pic>
              <p:nvPicPr>
                <p:cNvPr id="315" name="잉크 314">
                  <a:extLst>
                    <a:ext uri="{FF2B5EF4-FFF2-40B4-BE49-F238E27FC236}">
                      <a16:creationId xmlns:a16="http://schemas.microsoft.com/office/drawing/2014/main" id="{A4DAE2E5-81E2-4783-5FD2-85BBB932662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1490262" y="1099269"/>
                  <a:ext cx="453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316" name="잉크 315">
                  <a:extLst>
                    <a:ext uri="{FF2B5EF4-FFF2-40B4-BE49-F238E27FC236}">
                      <a16:creationId xmlns:a16="http://schemas.microsoft.com/office/drawing/2014/main" id="{AEEF646F-60C8-6BE0-F9FB-D9B79EF66A7E}"/>
                    </a:ext>
                  </a:extLst>
                </p14:cNvPr>
                <p14:cNvContentPartPr/>
                <p14:nvPr/>
              </p14:nvContentPartPr>
              <p14:xfrm>
                <a:off x="11627782" y="1034469"/>
                <a:ext cx="120960" cy="300240"/>
              </p14:xfrm>
            </p:contentPart>
          </mc:Choice>
          <mc:Fallback>
            <p:pic>
              <p:nvPicPr>
                <p:cNvPr id="316" name="잉크 315">
                  <a:extLst>
                    <a:ext uri="{FF2B5EF4-FFF2-40B4-BE49-F238E27FC236}">
                      <a16:creationId xmlns:a16="http://schemas.microsoft.com/office/drawing/2014/main" id="{AEEF646F-60C8-6BE0-F9FB-D9B79EF66A7E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609782" y="1016829"/>
                  <a:ext cx="1566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317" name="잉크 316">
                  <a:extLst>
                    <a:ext uri="{FF2B5EF4-FFF2-40B4-BE49-F238E27FC236}">
                      <a16:creationId xmlns:a16="http://schemas.microsoft.com/office/drawing/2014/main" id="{6D92AE6F-0DA5-60C7-E1A5-C9A4405DC773}"/>
                    </a:ext>
                  </a:extLst>
                </p14:cNvPr>
                <p14:cNvContentPartPr/>
                <p14:nvPr/>
              </p14:nvContentPartPr>
              <p14:xfrm>
                <a:off x="11803822" y="1117269"/>
                <a:ext cx="147240" cy="360"/>
              </p14:xfrm>
            </p:contentPart>
          </mc:Choice>
          <mc:Fallback>
            <p:pic>
              <p:nvPicPr>
                <p:cNvPr id="317" name="잉크 316">
                  <a:extLst>
                    <a:ext uri="{FF2B5EF4-FFF2-40B4-BE49-F238E27FC236}">
                      <a16:creationId xmlns:a16="http://schemas.microsoft.com/office/drawing/2014/main" id="{6D92AE6F-0DA5-60C7-E1A5-C9A4405DC773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1785822" y="1099269"/>
                  <a:ext cx="182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318" name="잉크 317">
                  <a:extLst>
                    <a:ext uri="{FF2B5EF4-FFF2-40B4-BE49-F238E27FC236}">
                      <a16:creationId xmlns:a16="http://schemas.microsoft.com/office/drawing/2014/main" id="{8B07371A-DC25-1DD3-22B1-39C4C1B33FD4}"/>
                    </a:ext>
                  </a:extLst>
                </p14:cNvPr>
                <p14:cNvContentPartPr/>
                <p14:nvPr/>
              </p14:nvContentPartPr>
              <p14:xfrm>
                <a:off x="11840902" y="988029"/>
                <a:ext cx="181800" cy="325440"/>
              </p14:xfrm>
            </p:contentPart>
          </mc:Choice>
          <mc:Fallback>
            <p:pic>
              <p:nvPicPr>
                <p:cNvPr id="318" name="잉크 317">
                  <a:extLst>
                    <a:ext uri="{FF2B5EF4-FFF2-40B4-BE49-F238E27FC236}">
                      <a16:creationId xmlns:a16="http://schemas.microsoft.com/office/drawing/2014/main" id="{8B07371A-DC25-1DD3-22B1-39C4C1B33FD4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1822902" y="970029"/>
                  <a:ext cx="2174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319" name="잉크 318">
                  <a:extLst>
                    <a:ext uri="{FF2B5EF4-FFF2-40B4-BE49-F238E27FC236}">
                      <a16:creationId xmlns:a16="http://schemas.microsoft.com/office/drawing/2014/main" id="{3C8EB2FA-3BC0-9ED9-A499-88D0EE774E9F}"/>
                    </a:ext>
                  </a:extLst>
                </p14:cNvPr>
                <p14:cNvContentPartPr/>
                <p14:nvPr/>
              </p14:nvContentPartPr>
              <p14:xfrm>
                <a:off x="12154462" y="895509"/>
                <a:ext cx="141120" cy="581040"/>
              </p14:xfrm>
            </p:contentPart>
          </mc:Choice>
          <mc:Fallback>
            <p:pic>
              <p:nvPicPr>
                <p:cNvPr id="319" name="잉크 318">
                  <a:extLst>
                    <a:ext uri="{FF2B5EF4-FFF2-40B4-BE49-F238E27FC236}">
                      <a16:creationId xmlns:a16="http://schemas.microsoft.com/office/drawing/2014/main" id="{3C8EB2FA-3BC0-9ED9-A499-88D0EE774E9F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2136462" y="877509"/>
                  <a:ext cx="176760" cy="61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C7D2A743-9B70-6C9E-5583-E25EB3407BC2}"/>
              </a:ext>
            </a:extLst>
          </p:cNvPr>
          <p:cNvGrpSpPr/>
          <p:nvPr/>
        </p:nvGrpSpPr>
        <p:grpSpPr>
          <a:xfrm>
            <a:off x="6962902" y="2567349"/>
            <a:ext cx="1590840" cy="601200"/>
            <a:chOff x="6962902" y="2567349"/>
            <a:chExt cx="1590840" cy="60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325" name="잉크 324">
                  <a:extLst>
                    <a:ext uri="{FF2B5EF4-FFF2-40B4-BE49-F238E27FC236}">
                      <a16:creationId xmlns:a16="http://schemas.microsoft.com/office/drawing/2014/main" id="{D3BAD837-727A-3BD8-5E6D-8F0311D69EA6}"/>
                    </a:ext>
                  </a:extLst>
                </p14:cNvPr>
                <p14:cNvContentPartPr/>
                <p14:nvPr/>
              </p14:nvContentPartPr>
              <p14:xfrm>
                <a:off x="6962902" y="2677509"/>
                <a:ext cx="418320" cy="491040"/>
              </p14:xfrm>
            </p:contentPart>
          </mc:Choice>
          <mc:Fallback>
            <p:pic>
              <p:nvPicPr>
                <p:cNvPr id="325" name="잉크 324">
                  <a:extLst>
                    <a:ext uri="{FF2B5EF4-FFF2-40B4-BE49-F238E27FC236}">
                      <a16:creationId xmlns:a16="http://schemas.microsoft.com/office/drawing/2014/main" id="{D3BAD837-727A-3BD8-5E6D-8F0311D69EA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945262" y="2659509"/>
                  <a:ext cx="4539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326" name="잉크 325">
                  <a:extLst>
                    <a:ext uri="{FF2B5EF4-FFF2-40B4-BE49-F238E27FC236}">
                      <a16:creationId xmlns:a16="http://schemas.microsoft.com/office/drawing/2014/main" id="{CE88F806-F97A-B4EB-550A-7A5CBD5EDAE4}"/>
                    </a:ext>
                  </a:extLst>
                </p14:cNvPr>
                <p14:cNvContentPartPr/>
                <p14:nvPr/>
              </p14:nvContentPartPr>
              <p14:xfrm>
                <a:off x="7573102" y="2694789"/>
                <a:ext cx="222120" cy="414360"/>
              </p14:xfrm>
            </p:contentPart>
          </mc:Choice>
          <mc:Fallback>
            <p:pic>
              <p:nvPicPr>
                <p:cNvPr id="326" name="잉크 325">
                  <a:extLst>
                    <a:ext uri="{FF2B5EF4-FFF2-40B4-BE49-F238E27FC236}">
                      <a16:creationId xmlns:a16="http://schemas.microsoft.com/office/drawing/2014/main" id="{CE88F806-F97A-B4EB-550A-7A5CBD5EDAE4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555462" y="2677149"/>
                  <a:ext cx="25776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327" name="잉크 326">
                  <a:extLst>
                    <a:ext uri="{FF2B5EF4-FFF2-40B4-BE49-F238E27FC236}">
                      <a16:creationId xmlns:a16="http://schemas.microsoft.com/office/drawing/2014/main" id="{7B109CAF-20EB-63C9-22BA-259FAAB3B1B2}"/>
                    </a:ext>
                  </a:extLst>
                </p14:cNvPr>
                <p14:cNvContentPartPr/>
                <p14:nvPr/>
              </p14:nvContentPartPr>
              <p14:xfrm>
                <a:off x="7915102" y="2761389"/>
                <a:ext cx="139320" cy="241200"/>
              </p14:xfrm>
            </p:contentPart>
          </mc:Choice>
          <mc:Fallback>
            <p:pic>
              <p:nvPicPr>
                <p:cNvPr id="327" name="잉크 326">
                  <a:extLst>
                    <a:ext uri="{FF2B5EF4-FFF2-40B4-BE49-F238E27FC236}">
                      <a16:creationId xmlns:a16="http://schemas.microsoft.com/office/drawing/2014/main" id="{7B109CAF-20EB-63C9-22BA-259FAAB3B1B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897102" y="2743749"/>
                  <a:ext cx="1749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328" name="잉크 327">
                  <a:extLst>
                    <a:ext uri="{FF2B5EF4-FFF2-40B4-BE49-F238E27FC236}">
                      <a16:creationId xmlns:a16="http://schemas.microsoft.com/office/drawing/2014/main" id="{C52A16E6-AD49-7DEB-7366-BB85D0712353}"/>
                    </a:ext>
                  </a:extLst>
                </p14:cNvPr>
                <p14:cNvContentPartPr/>
                <p14:nvPr/>
              </p14:nvContentPartPr>
              <p14:xfrm>
                <a:off x="8164582" y="2611629"/>
                <a:ext cx="146880" cy="151560"/>
              </p14:xfrm>
            </p:contentPart>
          </mc:Choice>
          <mc:Fallback>
            <p:pic>
              <p:nvPicPr>
                <p:cNvPr id="328" name="잉크 327">
                  <a:extLst>
                    <a:ext uri="{FF2B5EF4-FFF2-40B4-BE49-F238E27FC236}">
                      <a16:creationId xmlns:a16="http://schemas.microsoft.com/office/drawing/2014/main" id="{C52A16E6-AD49-7DEB-7366-BB85D0712353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146582" y="2593989"/>
                  <a:ext cx="1825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331" name="잉크 330">
                  <a:extLst>
                    <a:ext uri="{FF2B5EF4-FFF2-40B4-BE49-F238E27FC236}">
                      <a16:creationId xmlns:a16="http://schemas.microsoft.com/office/drawing/2014/main" id="{DE9DB427-FEB7-95CC-A324-70F55E430F58}"/>
                    </a:ext>
                  </a:extLst>
                </p14:cNvPr>
                <p14:cNvContentPartPr/>
                <p14:nvPr/>
              </p14:nvContentPartPr>
              <p14:xfrm>
                <a:off x="8195182" y="2567349"/>
                <a:ext cx="358560" cy="567360"/>
              </p14:xfrm>
            </p:contentPart>
          </mc:Choice>
          <mc:Fallback>
            <p:pic>
              <p:nvPicPr>
                <p:cNvPr id="331" name="잉크 330">
                  <a:extLst>
                    <a:ext uri="{FF2B5EF4-FFF2-40B4-BE49-F238E27FC236}">
                      <a16:creationId xmlns:a16="http://schemas.microsoft.com/office/drawing/2014/main" id="{DE9DB427-FEB7-95CC-A324-70F55E430F58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177542" y="2549349"/>
                  <a:ext cx="394200" cy="60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8" name="그룹 337">
            <a:extLst>
              <a:ext uri="{FF2B5EF4-FFF2-40B4-BE49-F238E27FC236}">
                <a16:creationId xmlns:a16="http://schemas.microsoft.com/office/drawing/2014/main" id="{54FB3EB2-CCAE-5BAE-9D4F-F6A0E61FC9D0}"/>
              </a:ext>
            </a:extLst>
          </p:cNvPr>
          <p:cNvGrpSpPr/>
          <p:nvPr/>
        </p:nvGrpSpPr>
        <p:grpSpPr>
          <a:xfrm>
            <a:off x="5666970" y="4380045"/>
            <a:ext cx="698400" cy="132120"/>
            <a:chOff x="5666970" y="4380045"/>
            <a:chExt cx="698400" cy="13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333" name="잉크 332">
                  <a:extLst>
                    <a:ext uri="{FF2B5EF4-FFF2-40B4-BE49-F238E27FC236}">
                      <a16:creationId xmlns:a16="http://schemas.microsoft.com/office/drawing/2014/main" id="{F83FFAAB-A4BE-36A2-8B7F-0A11698AAF11}"/>
                    </a:ext>
                  </a:extLst>
                </p14:cNvPr>
                <p14:cNvContentPartPr/>
                <p14:nvPr/>
              </p14:nvContentPartPr>
              <p14:xfrm>
                <a:off x="5666970" y="4432245"/>
                <a:ext cx="698400" cy="6480"/>
              </p14:xfrm>
            </p:contentPart>
          </mc:Choice>
          <mc:Fallback>
            <p:pic>
              <p:nvPicPr>
                <p:cNvPr id="333" name="잉크 332">
                  <a:extLst>
                    <a:ext uri="{FF2B5EF4-FFF2-40B4-BE49-F238E27FC236}">
                      <a16:creationId xmlns:a16="http://schemas.microsoft.com/office/drawing/2014/main" id="{F83FFAAB-A4BE-36A2-8B7F-0A11698AAF1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649330" y="4414605"/>
                  <a:ext cx="7340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334" name="잉크 333">
                  <a:extLst>
                    <a:ext uri="{FF2B5EF4-FFF2-40B4-BE49-F238E27FC236}">
                      <a16:creationId xmlns:a16="http://schemas.microsoft.com/office/drawing/2014/main" id="{DF2DEF86-C3AD-330B-43EB-03FDDDAE703E}"/>
                    </a:ext>
                  </a:extLst>
                </p14:cNvPr>
                <p14:cNvContentPartPr/>
                <p14:nvPr/>
              </p14:nvContentPartPr>
              <p14:xfrm>
                <a:off x="6219570" y="4380045"/>
                <a:ext cx="105120" cy="132120"/>
              </p14:xfrm>
            </p:contentPart>
          </mc:Choice>
          <mc:Fallback>
            <p:pic>
              <p:nvPicPr>
                <p:cNvPr id="334" name="잉크 333">
                  <a:extLst>
                    <a:ext uri="{FF2B5EF4-FFF2-40B4-BE49-F238E27FC236}">
                      <a16:creationId xmlns:a16="http://schemas.microsoft.com/office/drawing/2014/main" id="{DF2DEF86-C3AD-330B-43EB-03FDDDAE703E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201930" y="4362405"/>
                  <a:ext cx="14076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7" name="그룹 336">
            <a:extLst>
              <a:ext uri="{FF2B5EF4-FFF2-40B4-BE49-F238E27FC236}">
                <a16:creationId xmlns:a16="http://schemas.microsoft.com/office/drawing/2014/main" id="{EE16BA53-67CB-55A9-C268-3170B6E41729}"/>
              </a:ext>
            </a:extLst>
          </p:cNvPr>
          <p:cNvGrpSpPr/>
          <p:nvPr/>
        </p:nvGrpSpPr>
        <p:grpSpPr>
          <a:xfrm>
            <a:off x="6724290" y="4323885"/>
            <a:ext cx="411480" cy="151560"/>
            <a:chOff x="6724290" y="4323885"/>
            <a:chExt cx="411480" cy="15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335" name="잉크 334">
                  <a:extLst>
                    <a:ext uri="{FF2B5EF4-FFF2-40B4-BE49-F238E27FC236}">
                      <a16:creationId xmlns:a16="http://schemas.microsoft.com/office/drawing/2014/main" id="{2E72ADC0-FF75-A47B-3C96-0002E9D9CDDC}"/>
                    </a:ext>
                  </a:extLst>
                </p14:cNvPr>
                <p14:cNvContentPartPr/>
                <p14:nvPr/>
              </p14:nvContentPartPr>
              <p14:xfrm>
                <a:off x="6724290" y="4409565"/>
                <a:ext cx="380160" cy="360"/>
              </p14:xfrm>
            </p:contentPart>
          </mc:Choice>
          <mc:Fallback>
            <p:pic>
              <p:nvPicPr>
                <p:cNvPr id="335" name="잉크 334">
                  <a:extLst>
                    <a:ext uri="{FF2B5EF4-FFF2-40B4-BE49-F238E27FC236}">
                      <a16:creationId xmlns:a16="http://schemas.microsoft.com/office/drawing/2014/main" id="{2E72ADC0-FF75-A47B-3C96-0002E9D9CDDC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706650" y="4391565"/>
                  <a:ext cx="415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336" name="잉크 335">
                  <a:extLst>
                    <a:ext uri="{FF2B5EF4-FFF2-40B4-BE49-F238E27FC236}">
                      <a16:creationId xmlns:a16="http://schemas.microsoft.com/office/drawing/2014/main" id="{55CA681C-9329-FAB2-1D63-D7A899DAA86E}"/>
                    </a:ext>
                  </a:extLst>
                </p14:cNvPr>
                <p14:cNvContentPartPr/>
                <p14:nvPr/>
              </p14:nvContentPartPr>
              <p14:xfrm>
                <a:off x="6980970" y="4323885"/>
                <a:ext cx="154800" cy="151560"/>
              </p14:xfrm>
            </p:contentPart>
          </mc:Choice>
          <mc:Fallback>
            <p:pic>
              <p:nvPicPr>
                <p:cNvPr id="336" name="잉크 335">
                  <a:extLst>
                    <a:ext uri="{FF2B5EF4-FFF2-40B4-BE49-F238E27FC236}">
                      <a16:creationId xmlns:a16="http://schemas.microsoft.com/office/drawing/2014/main" id="{55CA681C-9329-FAB2-1D63-D7A899DAA86E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963330" y="4305885"/>
                  <a:ext cx="190440" cy="18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3">
            <p14:nvContentPartPr>
              <p14:cNvPr id="339" name="잉크 338">
                <a:extLst>
                  <a:ext uri="{FF2B5EF4-FFF2-40B4-BE49-F238E27FC236}">
                    <a16:creationId xmlns:a16="http://schemas.microsoft.com/office/drawing/2014/main" id="{4D89A72A-5BA3-D4D4-E979-261A203A95BF}"/>
                  </a:ext>
                </a:extLst>
              </p14:cNvPr>
              <p14:cNvContentPartPr/>
              <p14:nvPr/>
            </p14:nvContentPartPr>
            <p14:xfrm>
              <a:off x="6629970" y="2408325"/>
              <a:ext cx="2714040" cy="1183680"/>
            </p14:xfrm>
          </p:contentPart>
        </mc:Choice>
        <mc:Fallback>
          <p:pic>
            <p:nvPicPr>
              <p:cNvPr id="339" name="잉크 338">
                <a:extLst>
                  <a:ext uri="{FF2B5EF4-FFF2-40B4-BE49-F238E27FC236}">
                    <a16:creationId xmlns:a16="http://schemas.microsoft.com/office/drawing/2014/main" id="{4D89A72A-5BA3-D4D4-E979-261A203A95BF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6612330" y="2390685"/>
                <a:ext cx="2749680" cy="121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320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- 7576</a:t>
            </a:r>
            <a:endParaRPr lang="ko-KR" altLang="en-US" sz="2000" dirty="0"/>
          </a:p>
        </p:txBody>
      </p:sp>
      <p:graphicFrame>
        <p:nvGraphicFramePr>
          <p:cNvPr id="136" name="표 21">
            <a:extLst>
              <a:ext uri="{FF2B5EF4-FFF2-40B4-BE49-F238E27FC236}">
                <a16:creationId xmlns:a16="http://schemas.microsoft.com/office/drawing/2014/main" id="{8ED684F1-0E7C-B8E4-2AF6-1C81531DC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954871"/>
              </p:ext>
            </p:extLst>
          </p:nvPr>
        </p:nvGraphicFramePr>
        <p:xfrm>
          <a:off x="1074700" y="2456102"/>
          <a:ext cx="2103460" cy="195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865">
                  <a:extLst>
                    <a:ext uri="{9D8B030D-6E8A-4147-A177-3AD203B41FA5}">
                      <a16:colId xmlns:a16="http://schemas.microsoft.com/office/drawing/2014/main" val="3323126842"/>
                    </a:ext>
                  </a:extLst>
                </a:gridCol>
                <a:gridCol w="525865">
                  <a:extLst>
                    <a:ext uri="{9D8B030D-6E8A-4147-A177-3AD203B41FA5}">
                      <a16:colId xmlns:a16="http://schemas.microsoft.com/office/drawing/2014/main" val="3517891828"/>
                    </a:ext>
                  </a:extLst>
                </a:gridCol>
                <a:gridCol w="525865">
                  <a:extLst>
                    <a:ext uri="{9D8B030D-6E8A-4147-A177-3AD203B41FA5}">
                      <a16:colId xmlns:a16="http://schemas.microsoft.com/office/drawing/2014/main" val="1410017256"/>
                    </a:ext>
                  </a:extLst>
                </a:gridCol>
                <a:gridCol w="525865">
                  <a:extLst>
                    <a:ext uri="{9D8B030D-6E8A-4147-A177-3AD203B41FA5}">
                      <a16:colId xmlns:a16="http://schemas.microsoft.com/office/drawing/2014/main" val="1061892863"/>
                    </a:ext>
                  </a:extLst>
                </a:gridCol>
              </a:tblGrid>
              <a:tr h="4893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529374"/>
                  </a:ext>
                </a:extLst>
              </a:tr>
              <a:tr h="4893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773018"/>
                  </a:ext>
                </a:extLst>
              </a:tr>
              <a:tr h="4893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475062"/>
                  </a:ext>
                </a:extLst>
              </a:tr>
              <a:tr h="4893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18085"/>
                  </a:ext>
                </a:extLst>
              </a:tr>
            </a:tbl>
          </a:graphicData>
        </a:graphic>
      </p:graphicFrame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BBC44AFB-FE65-F597-0340-C67D5D07CA83}"/>
              </a:ext>
            </a:extLst>
          </p:cNvPr>
          <p:cNvGrpSpPr/>
          <p:nvPr/>
        </p:nvGrpSpPr>
        <p:grpSpPr>
          <a:xfrm>
            <a:off x="1653920" y="3075399"/>
            <a:ext cx="325440" cy="201960"/>
            <a:chOff x="1893022" y="3915909"/>
            <a:chExt cx="325440" cy="20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254F28C7-C2C2-0516-5930-8B83268E8704}"/>
                    </a:ext>
                  </a:extLst>
                </p14:cNvPr>
                <p14:cNvContentPartPr/>
                <p14:nvPr/>
              </p14:nvContentPartPr>
              <p14:xfrm>
                <a:off x="1893022" y="3999069"/>
                <a:ext cx="184320" cy="1008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03D90D54-F4C7-AD4D-A763-1C6847B7EFD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75382" y="3981429"/>
                  <a:ext cx="219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D5CE1D3D-36DD-29F8-1156-005356ABDCB4}"/>
                    </a:ext>
                  </a:extLst>
                </p14:cNvPr>
                <p14:cNvContentPartPr/>
                <p14:nvPr/>
              </p14:nvContentPartPr>
              <p14:xfrm>
                <a:off x="2197222" y="3915909"/>
                <a:ext cx="21240" cy="20196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447027DA-B498-7D31-D09F-2B52F3A10ED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79222" y="3898269"/>
                  <a:ext cx="5688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F82B3112-404C-393C-DD4D-945983483D00}"/>
              </a:ext>
            </a:extLst>
          </p:cNvPr>
          <p:cNvGrpSpPr/>
          <p:nvPr/>
        </p:nvGrpSpPr>
        <p:grpSpPr>
          <a:xfrm>
            <a:off x="2236040" y="2558079"/>
            <a:ext cx="241200" cy="174600"/>
            <a:chOff x="2475142" y="3398589"/>
            <a:chExt cx="241200" cy="17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40300F83-EA1F-DA7D-2D27-0CA03BB084F3}"/>
                    </a:ext>
                  </a:extLst>
                </p14:cNvPr>
                <p14:cNvContentPartPr/>
                <p14:nvPr/>
              </p14:nvContentPartPr>
              <p14:xfrm>
                <a:off x="2475142" y="3518829"/>
                <a:ext cx="110160" cy="36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0067E0DD-DFDF-6B89-023D-8A912FAD7FE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57142" y="3500829"/>
                  <a:ext cx="145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F3A6E9BE-5588-17C7-E532-69D7FDAAFFFA}"/>
                    </a:ext>
                  </a:extLst>
                </p14:cNvPr>
                <p14:cNvContentPartPr/>
                <p14:nvPr/>
              </p14:nvContentPartPr>
              <p14:xfrm>
                <a:off x="2697262" y="3398589"/>
                <a:ext cx="19080" cy="17460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C89EF0D0-0B32-7A61-5EBA-D1DB85B441F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79622" y="3380949"/>
                  <a:ext cx="5472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FCADC58D-4496-B764-98EE-202CF0260E25}"/>
              </a:ext>
            </a:extLst>
          </p:cNvPr>
          <p:cNvGrpSpPr/>
          <p:nvPr/>
        </p:nvGrpSpPr>
        <p:grpSpPr>
          <a:xfrm>
            <a:off x="1108880" y="2622879"/>
            <a:ext cx="315360" cy="128520"/>
            <a:chOff x="1347982" y="3463389"/>
            <a:chExt cx="315360" cy="12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87560BBD-63B6-DE17-A93F-C7523766ACC4}"/>
                    </a:ext>
                  </a:extLst>
                </p14:cNvPr>
                <p14:cNvContentPartPr/>
                <p14:nvPr/>
              </p14:nvContentPartPr>
              <p14:xfrm>
                <a:off x="1347982" y="3527829"/>
                <a:ext cx="165600" cy="36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00D30955-FA9B-F72C-6DE7-19B7B230B6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30342" y="3510189"/>
                  <a:ext cx="201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759599B5-70D7-BD32-2355-24556F33612C}"/>
                    </a:ext>
                  </a:extLst>
                </p14:cNvPr>
                <p14:cNvContentPartPr/>
                <p14:nvPr/>
              </p14:nvContentPartPr>
              <p14:xfrm>
                <a:off x="1643902" y="3463389"/>
                <a:ext cx="19440" cy="12852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807B318B-4FC4-DE67-846C-C301D1EFB70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25902" y="3445389"/>
                  <a:ext cx="55080" cy="16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46" name="잉크 145">
                <a:extLst>
                  <a:ext uri="{FF2B5EF4-FFF2-40B4-BE49-F238E27FC236}">
                    <a16:creationId xmlns:a16="http://schemas.microsoft.com/office/drawing/2014/main" id="{CDB41A2C-D8B2-B4DD-5013-753E5A319F50}"/>
                  </a:ext>
                </a:extLst>
              </p14:cNvPr>
              <p14:cNvContentPartPr/>
              <p14:nvPr/>
            </p14:nvContentPartPr>
            <p14:xfrm>
              <a:off x="1836440" y="2606319"/>
              <a:ext cx="134280" cy="156240"/>
            </p14:xfrm>
          </p:contentPart>
        </mc:Choice>
        <mc:Fallback>
          <p:pic>
            <p:nvPicPr>
              <p:cNvPr id="146" name="잉크 145">
                <a:extLst>
                  <a:ext uri="{FF2B5EF4-FFF2-40B4-BE49-F238E27FC236}">
                    <a16:creationId xmlns:a16="http://schemas.microsoft.com/office/drawing/2014/main" id="{CDB41A2C-D8B2-B4DD-5013-753E5A319F5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818440" y="2588319"/>
                <a:ext cx="1699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47" name="잉크 146">
                <a:extLst>
                  <a:ext uri="{FF2B5EF4-FFF2-40B4-BE49-F238E27FC236}">
                    <a16:creationId xmlns:a16="http://schemas.microsoft.com/office/drawing/2014/main" id="{43E8A16A-CE1F-9CD6-35B1-A14C43D58C88}"/>
                  </a:ext>
                </a:extLst>
              </p14:cNvPr>
              <p14:cNvContentPartPr/>
              <p14:nvPr/>
            </p14:nvContentPartPr>
            <p14:xfrm>
              <a:off x="2790440" y="2632239"/>
              <a:ext cx="165960" cy="241920"/>
            </p14:xfrm>
          </p:contentPart>
        </mc:Choice>
        <mc:Fallback>
          <p:pic>
            <p:nvPicPr>
              <p:cNvPr id="147" name="잉크 146">
                <a:extLst>
                  <a:ext uri="{FF2B5EF4-FFF2-40B4-BE49-F238E27FC236}">
                    <a16:creationId xmlns:a16="http://schemas.microsoft.com/office/drawing/2014/main" id="{43E8A16A-CE1F-9CD6-35B1-A14C43D58C8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772479" y="2614266"/>
                <a:ext cx="201523" cy="277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48" name="잉크 147">
                <a:extLst>
                  <a:ext uri="{FF2B5EF4-FFF2-40B4-BE49-F238E27FC236}">
                    <a16:creationId xmlns:a16="http://schemas.microsoft.com/office/drawing/2014/main" id="{1C6E2B48-90AB-9D64-E49B-A2032A32578D}"/>
                  </a:ext>
                </a:extLst>
              </p14:cNvPr>
              <p14:cNvContentPartPr/>
              <p14:nvPr/>
            </p14:nvContentPartPr>
            <p14:xfrm>
              <a:off x="2327480" y="3084039"/>
              <a:ext cx="141480" cy="138240"/>
            </p14:xfrm>
          </p:contentPart>
        </mc:Choice>
        <mc:Fallback>
          <p:pic>
            <p:nvPicPr>
              <p:cNvPr id="148" name="잉크 147">
                <a:extLst>
                  <a:ext uri="{FF2B5EF4-FFF2-40B4-BE49-F238E27FC236}">
                    <a16:creationId xmlns:a16="http://schemas.microsoft.com/office/drawing/2014/main" id="{1C6E2B48-90AB-9D64-E49B-A2032A32578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309480" y="3065992"/>
                <a:ext cx="177120" cy="173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49" name="잉크 148">
                <a:extLst>
                  <a:ext uri="{FF2B5EF4-FFF2-40B4-BE49-F238E27FC236}">
                    <a16:creationId xmlns:a16="http://schemas.microsoft.com/office/drawing/2014/main" id="{4F386FEA-57F4-5845-7DA6-118A97F683AB}"/>
                  </a:ext>
                </a:extLst>
              </p14:cNvPr>
              <p14:cNvContentPartPr/>
              <p14:nvPr/>
            </p14:nvContentPartPr>
            <p14:xfrm>
              <a:off x="2788640" y="3093759"/>
              <a:ext cx="207000" cy="186480"/>
            </p14:xfrm>
          </p:contentPart>
        </mc:Choice>
        <mc:Fallback>
          <p:pic>
            <p:nvPicPr>
              <p:cNvPr id="149" name="잉크 148">
                <a:extLst>
                  <a:ext uri="{FF2B5EF4-FFF2-40B4-BE49-F238E27FC236}">
                    <a16:creationId xmlns:a16="http://schemas.microsoft.com/office/drawing/2014/main" id="{4F386FEA-57F4-5845-7DA6-118A97F683A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770609" y="3075759"/>
                <a:ext cx="242702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50" name="잉크 149">
                <a:extLst>
                  <a:ext uri="{FF2B5EF4-FFF2-40B4-BE49-F238E27FC236}">
                    <a16:creationId xmlns:a16="http://schemas.microsoft.com/office/drawing/2014/main" id="{A357F59F-59B8-76DD-F970-C5C96FAA7392}"/>
                  </a:ext>
                </a:extLst>
              </p14:cNvPr>
              <p14:cNvContentPartPr/>
              <p14:nvPr/>
            </p14:nvContentPartPr>
            <p14:xfrm>
              <a:off x="2781800" y="3527559"/>
              <a:ext cx="231840" cy="158760"/>
            </p14:xfrm>
          </p:contentPart>
        </mc:Choice>
        <mc:Fallback>
          <p:pic>
            <p:nvPicPr>
              <p:cNvPr id="150" name="잉크 149">
                <a:extLst>
                  <a:ext uri="{FF2B5EF4-FFF2-40B4-BE49-F238E27FC236}">
                    <a16:creationId xmlns:a16="http://schemas.microsoft.com/office/drawing/2014/main" id="{A357F59F-59B8-76DD-F970-C5C96FAA739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763772" y="3509600"/>
                <a:ext cx="267535" cy="1943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51" name="잉크 150">
                <a:extLst>
                  <a:ext uri="{FF2B5EF4-FFF2-40B4-BE49-F238E27FC236}">
                    <a16:creationId xmlns:a16="http://schemas.microsoft.com/office/drawing/2014/main" id="{6C9E3D86-C302-BB49-3AC9-4E573BE90ABF}"/>
                  </a:ext>
                </a:extLst>
              </p14:cNvPr>
              <p14:cNvContentPartPr/>
              <p14:nvPr/>
            </p14:nvContentPartPr>
            <p14:xfrm>
              <a:off x="2321000" y="3572559"/>
              <a:ext cx="201600" cy="151200"/>
            </p14:xfrm>
          </p:contentPart>
        </mc:Choice>
        <mc:Fallback>
          <p:pic>
            <p:nvPicPr>
              <p:cNvPr id="151" name="잉크 150">
                <a:extLst>
                  <a:ext uri="{FF2B5EF4-FFF2-40B4-BE49-F238E27FC236}">
                    <a16:creationId xmlns:a16="http://schemas.microsoft.com/office/drawing/2014/main" id="{6C9E3D86-C302-BB49-3AC9-4E573BE90AB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303000" y="3554559"/>
                <a:ext cx="2372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52" name="잉크 151">
                <a:extLst>
                  <a:ext uri="{FF2B5EF4-FFF2-40B4-BE49-F238E27FC236}">
                    <a16:creationId xmlns:a16="http://schemas.microsoft.com/office/drawing/2014/main" id="{CA3B9DD6-D0AB-403B-B127-2F51EED01C97}"/>
                  </a:ext>
                </a:extLst>
              </p14:cNvPr>
              <p14:cNvContentPartPr/>
              <p14:nvPr/>
            </p14:nvContentPartPr>
            <p14:xfrm>
              <a:off x="1774160" y="3555639"/>
              <a:ext cx="120960" cy="168840"/>
            </p14:xfrm>
          </p:contentPart>
        </mc:Choice>
        <mc:Fallback>
          <p:pic>
            <p:nvPicPr>
              <p:cNvPr id="152" name="잉크 151">
                <a:extLst>
                  <a:ext uri="{FF2B5EF4-FFF2-40B4-BE49-F238E27FC236}">
                    <a16:creationId xmlns:a16="http://schemas.microsoft.com/office/drawing/2014/main" id="{CA3B9DD6-D0AB-403B-B127-2F51EED01C9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756160" y="3537639"/>
                <a:ext cx="1566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53" name="잉크 152">
                <a:extLst>
                  <a:ext uri="{FF2B5EF4-FFF2-40B4-BE49-F238E27FC236}">
                    <a16:creationId xmlns:a16="http://schemas.microsoft.com/office/drawing/2014/main" id="{59C9CC3B-94B2-176B-1B52-DFE548520CC5}"/>
                  </a:ext>
                </a:extLst>
              </p14:cNvPr>
              <p14:cNvContentPartPr/>
              <p14:nvPr/>
            </p14:nvContentPartPr>
            <p14:xfrm>
              <a:off x="1153520" y="3111759"/>
              <a:ext cx="268560" cy="215640"/>
            </p14:xfrm>
          </p:contentPart>
        </mc:Choice>
        <mc:Fallback>
          <p:pic>
            <p:nvPicPr>
              <p:cNvPr id="153" name="잉크 152">
                <a:extLst>
                  <a:ext uri="{FF2B5EF4-FFF2-40B4-BE49-F238E27FC236}">
                    <a16:creationId xmlns:a16="http://schemas.microsoft.com/office/drawing/2014/main" id="{59C9CC3B-94B2-176B-1B52-DFE548520CC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35496" y="3093759"/>
                <a:ext cx="304248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54" name="잉크 153">
                <a:extLst>
                  <a:ext uri="{FF2B5EF4-FFF2-40B4-BE49-F238E27FC236}">
                    <a16:creationId xmlns:a16="http://schemas.microsoft.com/office/drawing/2014/main" id="{6B75F9C7-6310-7B4B-4E41-6F28F4AC3539}"/>
                  </a:ext>
                </a:extLst>
              </p14:cNvPr>
              <p14:cNvContentPartPr/>
              <p14:nvPr/>
            </p14:nvContentPartPr>
            <p14:xfrm>
              <a:off x="1228040" y="3592359"/>
              <a:ext cx="138960" cy="177480"/>
            </p14:xfrm>
          </p:contentPart>
        </mc:Choice>
        <mc:Fallback>
          <p:pic>
            <p:nvPicPr>
              <p:cNvPr id="154" name="잉크 153">
                <a:extLst>
                  <a:ext uri="{FF2B5EF4-FFF2-40B4-BE49-F238E27FC236}">
                    <a16:creationId xmlns:a16="http://schemas.microsoft.com/office/drawing/2014/main" id="{6B75F9C7-6310-7B4B-4E41-6F28F4AC353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210040" y="3574322"/>
                <a:ext cx="174600" cy="213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55" name="잉크 154">
                <a:extLst>
                  <a:ext uri="{FF2B5EF4-FFF2-40B4-BE49-F238E27FC236}">
                    <a16:creationId xmlns:a16="http://schemas.microsoft.com/office/drawing/2014/main" id="{CD55668B-9060-1BC7-70D2-CCFF2E513594}"/>
                  </a:ext>
                </a:extLst>
              </p14:cNvPr>
              <p14:cNvContentPartPr/>
              <p14:nvPr/>
            </p14:nvContentPartPr>
            <p14:xfrm>
              <a:off x="1147760" y="4053519"/>
              <a:ext cx="138240" cy="201600"/>
            </p14:xfrm>
          </p:contentPart>
        </mc:Choice>
        <mc:Fallback>
          <p:pic>
            <p:nvPicPr>
              <p:cNvPr id="155" name="잉크 154">
                <a:extLst>
                  <a:ext uri="{FF2B5EF4-FFF2-40B4-BE49-F238E27FC236}">
                    <a16:creationId xmlns:a16="http://schemas.microsoft.com/office/drawing/2014/main" id="{CD55668B-9060-1BC7-70D2-CCFF2E51359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29760" y="4035519"/>
                <a:ext cx="1738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56" name="잉크 155">
                <a:extLst>
                  <a:ext uri="{FF2B5EF4-FFF2-40B4-BE49-F238E27FC236}">
                    <a16:creationId xmlns:a16="http://schemas.microsoft.com/office/drawing/2014/main" id="{9DB15ECB-9B01-0553-A4F2-F0E1C570D4AD}"/>
                  </a:ext>
                </a:extLst>
              </p14:cNvPr>
              <p14:cNvContentPartPr/>
              <p14:nvPr/>
            </p14:nvContentPartPr>
            <p14:xfrm>
              <a:off x="1745000" y="4062879"/>
              <a:ext cx="131760" cy="158400"/>
            </p14:xfrm>
          </p:contentPart>
        </mc:Choice>
        <mc:Fallback>
          <p:pic>
            <p:nvPicPr>
              <p:cNvPr id="156" name="잉크 155">
                <a:extLst>
                  <a:ext uri="{FF2B5EF4-FFF2-40B4-BE49-F238E27FC236}">
                    <a16:creationId xmlns:a16="http://schemas.microsoft.com/office/drawing/2014/main" id="{9DB15ECB-9B01-0553-A4F2-F0E1C570D4A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727049" y="4044879"/>
                <a:ext cx="167303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57" name="잉크 156">
                <a:extLst>
                  <a:ext uri="{FF2B5EF4-FFF2-40B4-BE49-F238E27FC236}">
                    <a16:creationId xmlns:a16="http://schemas.microsoft.com/office/drawing/2014/main" id="{C4277D61-2050-98F3-E4DD-319F3D3D05EC}"/>
                  </a:ext>
                </a:extLst>
              </p14:cNvPr>
              <p14:cNvContentPartPr/>
              <p14:nvPr/>
            </p14:nvContentPartPr>
            <p14:xfrm>
              <a:off x="2247920" y="4017519"/>
              <a:ext cx="163440" cy="214200"/>
            </p14:xfrm>
          </p:contentPart>
        </mc:Choice>
        <mc:Fallback>
          <p:pic>
            <p:nvPicPr>
              <p:cNvPr id="157" name="잉크 156">
                <a:extLst>
                  <a:ext uri="{FF2B5EF4-FFF2-40B4-BE49-F238E27FC236}">
                    <a16:creationId xmlns:a16="http://schemas.microsoft.com/office/drawing/2014/main" id="{C4277D61-2050-98F3-E4DD-319F3D3D05E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229920" y="3999519"/>
                <a:ext cx="19908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58" name="잉크 157">
                <a:extLst>
                  <a:ext uri="{FF2B5EF4-FFF2-40B4-BE49-F238E27FC236}">
                    <a16:creationId xmlns:a16="http://schemas.microsoft.com/office/drawing/2014/main" id="{D6853062-AC9B-03B7-FE46-74847200B4EA}"/>
                  </a:ext>
                </a:extLst>
              </p14:cNvPr>
              <p14:cNvContentPartPr/>
              <p14:nvPr/>
            </p14:nvContentPartPr>
            <p14:xfrm>
              <a:off x="2845520" y="4008159"/>
              <a:ext cx="56160" cy="220320"/>
            </p14:xfrm>
          </p:contentPart>
        </mc:Choice>
        <mc:Fallback>
          <p:pic>
            <p:nvPicPr>
              <p:cNvPr id="158" name="잉크 157">
                <a:extLst>
                  <a:ext uri="{FF2B5EF4-FFF2-40B4-BE49-F238E27FC236}">
                    <a16:creationId xmlns:a16="http://schemas.microsoft.com/office/drawing/2014/main" id="{D6853062-AC9B-03B7-FE46-74847200B4E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827635" y="3990159"/>
                <a:ext cx="91573" cy="25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13912DBD-022E-6C2B-09C5-CAFB2A8617FF}"/>
              </a:ext>
            </a:extLst>
          </p:cNvPr>
          <p:cNvGrpSpPr/>
          <p:nvPr/>
        </p:nvGrpSpPr>
        <p:grpSpPr>
          <a:xfrm>
            <a:off x="1025000" y="1957680"/>
            <a:ext cx="998280" cy="239040"/>
            <a:chOff x="1477582" y="2696589"/>
            <a:chExt cx="99828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E071D40C-DE2B-5490-9EC8-3210204086E9}"/>
                    </a:ext>
                  </a:extLst>
                </p14:cNvPr>
                <p14:cNvContentPartPr/>
                <p14:nvPr/>
              </p14:nvContentPartPr>
              <p14:xfrm>
                <a:off x="1477582" y="2853909"/>
                <a:ext cx="294840" cy="1944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D28C8632-5F9A-1B2F-1DA1-55B6AD31066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459942" y="2835909"/>
                  <a:ext cx="330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1A2A1347-8C35-83BA-2BC7-857DDBC53337}"/>
                    </a:ext>
                  </a:extLst>
                </p14:cNvPr>
                <p14:cNvContentPartPr/>
                <p14:nvPr/>
              </p14:nvContentPartPr>
              <p14:xfrm>
                <a:off x="1902022" y="2752029"/>
                <a:ext cx="10440" cy="18360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0C1FB56B-1C5F-FA75-3171-30B71CA315B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84382" y="2734389"/>
                  <a:ext cx="460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1E07E471-CB77-4916-0272-FC3FADB8FC93}"/>
                    </a:ext>
                  </a:extLst>
                </p14:cNvPr>
                <p14:cNvContentPartPr/>
                <p14:nvPr/>
              </p14:nvContentPartPr>
              <p14:xfrm>
                <a:off x="2096062" y="2825829"/>
                <a:ext cx="174600" cy="3780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0AF25D3F-490A-163C-2B62-28402C3EC0F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078422" y="2807829"/>
                  <a:ext cx="2102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7AB4E5BF-AD4E-63E0-1A00-78213F81AD32}"/>
                    </a:ext>
                  </a:extLst>
                </p14:cNvPr>
                <p14:cNvContentPartPr/>
                <p14:nvPr/>
              </p14:nvContentPartPr>
              <p14:xfrm>
                <a:off x="2465422" y="2696589"/>
                <a:ext cx="10440" cy="21168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83503BED-1ECD-96D3-D22C-5F3C2F291F1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47422" y="2678949"/>
                  <a:ext cx="4608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64" name="잉크 163">
                <a:extLst>
                  <a:ext uri="{FF2B5EF4-FFF2-40B4-BE49-F238E27FC236}">
                    <a16:creationId xmlns:a16="http://schemas.microsoft.com/office/drawing/2014/main" id="{CD04D64F-506C-B0D4-E255-4AD1E81FEC00}"/>
                  </a:ext>
                </a:extLst>
              </p14:cNvPr>
              <p14:cNvContentPartPr/>
              <p14:nvPr/>
            </p14:nvContentPartPr>
            <p14:xfrm>
              <a:off x="2234960" y="2077920"/>
              <a:ext cx="100800" cy="360"/>
            </p14:xfrm>
          </p:contentPart>
        </mc:Choice>
        <mc:Fallback>
          <p:pic>
            <p:nvPicPr>
              <p:cNvPr id="164" name="잉크 163">
                <a:extLst>
                  <a:ext uri="{FF2B5EF4-FFF2-40B4-BE49-F238E27FC236}">
                    <a16:creationId xmlns:a16="http://schemas.microsoft.com/office/drawing/2014/main" id="{CD04D64F-506C-B0D4-E255-4AD1E81FEC0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216960" y="2059920"/>
                <a:ext cx="136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65" name="잉크 164">
                <a:extLst>
                  <a:ext uri="{FF2B5EF4-FFF2-40B4-BE49-F238E27FC236}">
                    <a16:creationId xmlns:a16="http://schemas.microsoft.com/office/drawing/2014/main" id="{93ABD860-D41B-F7C3-9DCC-BE6FE633EBDF}"/>
                  </a:ext>
                </a:extLst>
              </p14:cNvPr>
              <p14:cNvContentPartPr/>
              <p14:nvPr/>
            </p14:nvContentPartPr>
            <p14:xfrm>
              <a:off x="2539880" y="1994760"/>
              <a:ext cx="38160" cy="176760"/>
            </p14:xfrm>
          </p:contentPart>
        </mc:Choice>
        <mc:Fallback>
          <p:pic>
            <p:nvPicPr>
              <p:cNvPr id="165" name="잉크 164">
                <a:extLst>
                  <a:ext uri="{FF2B5EF4-FFF2-40B4-BE49-F238E27FC236}">
                    <a16:creationId xmlns:a16="http://schemas.microsoft.com/office/drawing/2014/main" id="{93ABD860-D41B-F7C3-9DCC-BE6FE633EBD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522048" y="1976797"/>
                <a:ext cx="73467" cy="2123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66" name="잉크 165">
                <a:extLst>
                  <a:ext uri="{FF2B5EF4-FFF2-40B4-BE49-F238E27FC236}">
                    <a16:creationId xmlns:a16="http://schemas.microsoft.com/office/drawing/2014/main" id="{F035FE77-DABC-C141-C6B6-8138EB700669}"/>
                  </a:ext>
                </a:extLst>
              </p14:cNvPr>
              <p14:cNvContentPartPr/>
              <p14:nvPr/>
            </p14:nvContentPartPr>
            <p14:xfrm>
              <a:off x="2826080" y="2124000"/>
              <a:ext cx="72720" cy="360"/>
            </p14:xfrm>
          </p:contentPart>
        </mc:Choice>
        <mc:Fallback>
          <p:pic>
            <p:nvPicPr>
              <p:cNvPr id="166" name="잉크 165">
                <a:extLst>
                  <a:ext uri="{FF2B5EF4-FFF2-40B4-BE49-F238E27FC236}">
                    <a16:creationId xmlns:a16="http://schemas.microsoft.com/office/drawing/2014/main" id="{F035FE77-DABC-C141-C6B6-8138EB70066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808080" y="2106000"/>
                <a:ext cx="1083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67" name="잉크 166">
                <a:extLst>
                  <a:ext uri="{FF2B5EF4-FFF2-40B4-BE49-F238E27FC236}">
                    <a16:creationId xmlns:a16="http://schemas.microsoft.com/office/drawing/2014/main" id="{8565196C-2194-01C6-A425-EEC58D6671DB}"/>
                  </a:ext>
                </a:extLst>
              </p14:cNvPr>
              <p14:cNvContentPartPr/>
              <p14:nvPr/>
            </p14:nvContentPartPr>
            <p14:xfrm>
              <a:off x="3195440" y="2003760"/>
              <a:ext cx="10440" cy="193320"/>
            </p14:xfrm>
          </p:contentPart>
        </mc:Choice>
        <mc:Fallback>
          <p:pic>
            <p:nvPicPr>
              <p:cNvPr id="167" name="잉크 166">
                <a:extLst>
                  <a:ext uri="{FF2B5EF4-FFF2-40B4-BE49-F238E27FC236}">
                    <a16:creationId xmlns:a16="http://schemas.microsoft.com/office/drawing/2014/main" id="{8565196C-2194-01C6-A425-EEC58D6671D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177440" y="1985760"/>
                <a:ext cx="460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68" name="잉크 167">
                <a:extLst>
                  <a:ext uri="{FF2B5EF4-FFF2-40B4-BE49-F238E27FC236}">
                    <a16:creationId xmlns:a16="http://schemas.microsoft.com/office/drawing/2014/main" id="{87BD31B8-8C6D-3D75-E31D-EDD7949C8BEC}"/>
                  </a:ext>
                </a:extLst>
              </p14:cNvPr>
              <p14:cNvContentPartPr/>
              <p14:nvPr/>
            </p14:nvContentPartPr>
            <p14:xfrm>
              <a:off x="3500360" y="2168640"/>
              <a:ext cx="82080" cy="1800"/>
            </p14:xfrm>
          </p:contentPart>
        </mc:Choice>
        <mc:Fallback>
          <p:pic>
            <p:nvPicPr>
              <p:cNvPr id="168" name="잉크 167">
                <a:extLst>
                  <a:ext uri="{FF2B5EF4-FFF2-40B4-BE49-F238E27FC236}">
                    <a16:creationId xmlns:a16="http://schemas.microsoft.com/office/drawing/2014/main" id="{87BD31B8-8C6D-3D75-E31D-EDD7949C8BE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482360" y="2150640"/>
                <a:ext cx="1177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69" name="잉크 168">
                <a:extLst>
                  <a:ext uri="{FF2B5EF4-FFF2-40B4-BE49-F238E27FC236}">
                    <a16:creationId xmlns:a16="http://schemas.microsoft.com/office/drawing/2014/main" id="{78F72170-52C1-1FC7-7FE1-E0A4651EEA9F}"/>
                  </a:ext>
                </a:extLst>
              </p14:cNvPr>
              <p14:cNvContentPartPr/>
              <p14:nvPr/>
            </p14:nvContentPartPr>
            <p14:xfrm>
              <a:off x="3805280" y="2086920"/>
              <a:ext cx="10080" cy="231120"/>
            </p14:xfrm>
          </p:contentPart>
        </mc:Choice>
        <mc:Fallback>
          <p:pic>
            <p:nvPicPr>
              <p:cNvPr id="169" name="잉크 168">
                <a:extLst>
                  <a:ext uri="{FF2B5EF4-FFF2-40B4-BE49-F238E27FC236}">
                    <a16:creationId xmlns:a16="http://schemas.microsoft.com/office/drawing/2014/main" id="{78F72170-52C1-1FC7-7FE1-E0A4651EEA9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787280" y="2068948"/>
                <a:ext cx="45720" cy="266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70" name="잉크 169">
                <a:extLst>
                  <a:ext uri="{FF2B5EF4-FFF2-40B4-BE49-F238E27FC236}">
                    <a16:creationId xmlns:a16="http://schemas.microsoft.com/office/drawing/2014/main" id="{A0E0B865-29C6-5A31-0299-9E3B4D56ADC5}"/>
                  </a:ext>
                </a:extLst>
              </p14:cNvPr>
              <p14:cNvContentPartPr/>
              <p14:nvPr/>
            </p14:nvContentPartPr>
            <p14:xfrm>
              <a:off x="3306320" y="2705760"/>
              <a:ext cx="147240" cy="21600"/>
            </p14:xfrm>
          </p:contentPart>
        </mc:Choice>
        <mc:Fallback>
          <p:pic>
            <p:nvPicPr>
              <p:cNvPr id="170" name="잉크 169">
                <a:extLst>
                  <a:ext uri="{FF2B5EF4-FFF2-40B4-BE49-F238E27FC236}">
                    <a16:creationId xmlns:a16="http://schemas.microsoft.com/office/drawing/2014/main" id="{A0E0B865-29C6-5A31-0299-9E3B4D56ADC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288276" y="2687455"/>
                <a:ext cx="182967" cy="57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71" name="잉크 170">
                <a:extLst>
                  <a:ext uri="{FF2B5EF4-FFF2-40B4-BE49-F238E27FC236}">
                    <a16:creationId xmlns:a16="http://schemas.microsoft.com/office/drawing/2014/main" id="{C00B6843-5902-AA47-0724-3310467B6BA8}"/>
                  </a:ext>
                </a:extLst>
              </p14:cNvPr>
              <p14:cNvContentPartPr/>
              <p14:nvPr/>
            </p14:nvContentPartPr>
            <p14:xfrm>
              <a:off x="3721760" y="2622600"/>
              <a:ext cx="28080" cy="220680"/>
            </p14:xfrm>
          </p:contentPart>
        </mc:Choice>
        <mc:Fallback>
          <p:pic>
            <p:nvPicPr>
              <p:cNvPr id="171" name="잉크 170">
                <a:extLst>
                  <a:ext uri="{FF2B5EF4-FFF2-40B4-BE49-F238E27FC236}">
                    <a16:creationId xmlns:a16="http://schemas.microsoft.com/office/drawing/2014/main" id="{C00B6843-5902-AA47-0724-3310467B6BA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703988" y="2604600"/>
                <a:ext cx="63269" cy="25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E0F04DDE-9DC0-5D08-3007-3B014FEB6EAE}"/>
              </a:ext>
            </a:extLst>
          </p:cNvPr>
          <p:cNvGrpSpPr/>
          <p:nvPr/>
        </p:nvGrpSpPr>
        <p:grpSpPr>
          <a:xfrm>
            <a:off x="3343400" y="3130560"/>
            <a:ext cx="407880" cy="243000"/>
            <a:chOff x="3795982" y="3869469"/>
            <a:chExt cx="40788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7595EDB0-C69B-08A4-D03D-7CF82EA3E92F}"/>
                    </a:ext>
                  </a:extLst>
                </p14:cNvPr>
                <p14:cNvContentPartPr/>
                <p14:nvPr/>
              </p14:nvContentPartPr>
              <p14:xfrm>
                <a:off x="3795982" y="3879189"/>
                <a:ext cx="193320" cy="9720"/>
              </p14:xfrm>
            </p:contentPart>
          </mc:Choice>
          <mc:Fallback xmlns=""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CCECD449-57C5-1969-9579-36B7326CA73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777982" y="3861189"/>
                  <a:ext cx="2289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E0F4639C-AB34-8473-EBF5-5B6F6CBD50B4}"/>
                    </a:ext>
                  </a:extLst>
                </p14:cNvPr>
                <p14:cNvContentPartPr/>
                <p14:nvPr/>
              </p14:nvContentPartPr>
              <p14:xfrm>
                <a:off x="4150222" y="3869469"/>
                <a:ext cx="53640" cy="243000"/>
              </p14:xfrm>
            </p:contentPart>
          </mc:Choice>
          <mc:Fallback xmlns=""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4B4579B3-D87F-4F98-4A60-9BCF5BD090C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32582" y="3851829"/>
                  <a:ext cx="89280" cy="27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75" name="잉크 174">
                <a:extLst>
                  <a:ext uri="{FF2B5EF4-FFF2-40B4-BE49-F238E27FC236}">
                    <a16:creationId xmlns:a16="http://schemas.microsoft.com/office/drawing/2014/main" id="{96DA89F9-C01F-D425-3F82-BBEBD3C9272D}"/>
                  </a:ext>
                </a:extLst>
              </p14:cNvPr>
              <p14:cNvContentPartPr/>
              <p14:nvPr/>
            </p14:nvContentPartPr>
            <p14:xfrm>
              <a:off x="3232520" y="3629520"/>
              <a:ext cx="258120" cy="360"/>
            </p14:xfrm>
          </p:contentPart>
        </mc:Choice>
        <mc:Fallback>
          <p:pic>
            <p:nvPicPr>
              <p:cNvPr id="175" name="잉크 174">
                <a:extLst>
                  <a:ext uri="{FF2B5EF4-FFF2-40B4-BE49-F238E27FC236}">
                    <a16:creationId xmlns:a16="http://schemas.microsoft.com/office/drawing/2014/main" id="{96DA89F9-C01F-D425-3F82-BBEBD3C9272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214520" y="3611520"/>
                <a:ext cx="293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76" name="잉크 175">
                <a:extLst>
                  <a:ext uri="{FF2B5EF4-FFF2-40B4-BE49-F238E27FC236}">
                    <a16:creationId xmlns:a16="http://schemas.microsoft.com/office/drawing/2014/main" id="{29D5868F-60FB-2BC4-1079-0636D247031F}"/>
                  </a:ext>
                </a:extLst>
              </p14:cNvPr>
              <p14:cNvContentPartPr/>
              <p14:nvPr/>
            </p14:nvContentPartPr>
            <p14:xfrm>
              <a:off x="3749840" y="3592440"/>
              <a:ext cx="11160" cy="196560"/>
            </p14:xfrm>
          </p:contentPart>
        </mc:Choice>
        <mc:Fallback>
          <p:pic>
            <p:nvPicPr>
              <p:cNvPr id="176" name="잉크 175">
                <a:extLst>
                  <a:ext uri="{FF2B5EF4-FFF2-40B4-BE49-F238E27FC236}">
                    <a16:creationId xmlns:a16="http://schemas.microsoft.com/office/drawing/2014/main" id="{29D5868F-60FB-2BC4-1079-0636D247031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731840" y="3574440"/>
                <a:ext cx="468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77" name="잉크 176">
                <a:extLst>
                  <a:ext uri="{FF2B5EF4-FFF2-40B4-BE49-F238E27FC236}">
                    <a16:creationId xmlns:a16="http://schemas.microsoft.com/office/drawing/2014/main" id="{947A405D-6EDE-F261-1637-FA728D619B33}"/>
                  </a:ext>
                </a:extLst>
              </p14:cNvPr>
              <p14:cNvContentPartPr/>
              <p14:nvPr/>
            </p14:nvContentPartPr>
            <p14:xfrm>
              <a:off x="3306320" y="4146840"/>
              <a:ext cx="183600" cy="37440"/>
            </p14:xfrm>
          </p:contentPart>
        </mc:Choice>
        <mc:Fallback>
          <p:pic>
            <p:nvPicPr>
              <p:cNvPr id="177" name="잉크 176">
                <a:extLst>
                  <a:ext uri="{FF2B5EF4-FFF2-40B4-BE49-F238E27FC236}">
                    <a16:creationId xmlns:a16="http://schemas.microsoft.com/office/drawing/2014/main" id="{947A405D-6EDE-F261-1637-FA728D619B3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288320" y="4128665"/>
                <a:ext cx="219240" cy="73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78" name="잉크 177">
                <a:extLst>
                  <a:ext uri="{FF2B5EF4-FFF2-40B4-BE49-F238E27FC236}">
                    <a16:creationId xmlns:a16="http://schemas.microsoft.com/office/drawing/2014/main" id="{F371C2CC-5E5C-FB31-D604-2226ED0D1F38}"/>
                  </a:ext>
                </a:extLst>
              </p14:cNvPr>
              <p14:cNvContentPartPr/>
              <p14:nvPr/>
            </p14:nvContentPartPr>
            <p14:xfrm>
              <a:off x="3730400" y="4100400"/>
              <a:ext cx="38160" cy="249120"/>
            </p14:xfrm>
          </p:contentPart>
        </mc:Choice>
        <mc:Fallback>
          <p:pic>
            <p:nvPicPr>
              <p:cNvPr id="178" name="잉크 177">
                <a:extLst>
                  <a:ext uri="{FF2B5EF4-FFF2-40B4-BE49-F238E27FC236}">
                    <a16:creationId xmlns:a16="http://schemas.microsoft.com/office/drawing/2014/main" id="{F371C2CC-5E5C-FB31-D604-2226ED0D1F3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712568" y="4082400"/>
                <a:ext cx="73467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85" name="잉크 184">
                <a:extLst>
                  <a:ext uri="{FF2B5EF4-FFF2-40B4-BE49-F238E27FC236}">
                    <a16:creationId xmlns:a16="http://schemas.microsoft.com/office/drawing/2014/main" id="{39407302-6872-BCBC-403E-014FC062B3E3}"/>
                  </a:ext>
                </a:extLst>
              </p14:cNvPr>
              <p14:cNvContentPartPr/>
              <p14:nvPr/>
            </p14:nvContentPartPr>
            <p14:xfrm>
              <a:off x="3731120" y="4617720"/>
              <a:ext cx="360" cy="248760"/>
            </p14:xfrm>
          </p:contentPart>
        </mc:Choice>
        <mc:Fallback>
          <p:pic>
            <p:nvPicPr>
              <p:cNvPr id="185" name="잉크 184">
                <a:extLst>
                  <a:ext uri="{FF2B5EF4-FFF2-40B4-BE49-F238E27FC236}">
                    <a16:creationId xmlns:a16="http://schemas.microsoft.com/office/drawing/2014/main" id="{39407302-6872-BCBC-403E-014FC062B3E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713120" y="4599720"/>
                <a:ext cx="36000" cy="28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5F896C94-612A-EC74-89B5-5A9196B7EC3B}"/>
              </a:ext>
            </a:extLst>
          </p:cNvPr>
          <p:cNvGrpSpPr/>
          <p:nvPr/>
        </p:nvGrpSpPr>
        <p:grpSpPr>
          <a:xfrm>
            <a:off x="2761280" y="4700520"/>
            <a:ext cx="765720" cy="204840"/>
            <a:chOff x="3213862" y="5439429"/>
            <a:chExt cx="765720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EF60F3BE-41CC-500A-9C51-9B6E5ED11521}"/>
                    </a:ext>
                  </a:extLst>
                </p14:cNvPr>
                <p14:cNvContentPartPr/>
                <p14:nvPr/>
              </p14:nvContentPartPr>
              <p14:xfrm>
                <a:off x="3721822" y="5439429"/>
                <a:ext cx="257760" cy="1980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70CE1EC0-A63D-1A90-33D3-55DA5C17752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04182" y="5421789"/>
                  <a:ext cx="293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3CC336F1-B59C-E746-4037-E164ECA3408A}"/>
                    </a:ext>
                  </a:extLst>
                </p14:cNvPr>
                <p14:cNvContentPartPr/>
                <p14:nvPr/>
              </p14:nvContentPartPr>
              <p14:xfrm>
                <a:off x="3213862" y="5522949"/>
                <a:ext cx="257760" cy="10440"/>
              </p14:xfrm>
            </p:contentPart>
          </mc:Choice>
          <mc:Fallback xmlns=""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96844162-EE43-0AEB-DF67-1F26CDBAF44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196222" y="5504949"/>
                  <a:ext cx="2934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08" name="잉크 207">
                  <a:extLst>
                    <a:ext uri="{FF2B5EF4-FFF2-40B4-BE49-F238E27FC236}">
                      <a16:creationId xmlns:a16="http://schemas.microsoft.com/office/drawing/2014/main" id="{BFB787BF-FAA2-8BF7-9A96-B18EA66EEA13}"/>
                    </a:ext>
                  </a:extLst>
                </p14:cNvPr>
                <p14:cNvContentPartPr/>
                <p14:nvPr/>
              </p14:nvContentPartPr>
              <p14:xfrm>
                <a:off x="3509782" y="5458149"/>
                <a:ext cx="45000" cy="18612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46A532EF-9C06-F038-994E-48733E3F104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91782" y="5440509"/>
                  <a:ext cx="8064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83140FA1-2D85-A0FA-69BE-2C7BECC6F0D9}"/>
              </a:ext>
            </a:extLst>
          </p:cNvPr>
          <p:cNvGrpSpPr/>
          <p:nvPr/>
        </p:nvGrpSpPr>
        <p:grpSpPr>
          <a:xfrm>
            <a:off x="2299760" y="4700880"/>
            <a:ext cx="283320" cy="270360"/>
            <a:chOff x="2752342" y="5439789"/>
            <a:chExt cx="283320" cy="27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1D08796B-D3B3-EC85-3690-487D58A2928D}"/>
                    </a:ext>
                  </a:extLst>
                </p14:cNvPr>
                <p14:cNvContentPartPr/>
                <p14:nvPr/>
              </p14:nvContentPartPr>
              <p14:xfrm>
                <a:off x="2752342" y="5501709"/>
                <a:ext cx="254160" cy="31680"/>
              </p14:xfrm>
            </p:contentPart>
          </mc:Choice>
          <mc:Fallback xmlns=""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C01C0541-A7C7-FFC2-FA02-68AF068FB27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734342" y="5483709"/>
                  <a:ext cx="2898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11" name="잉크 210">
                  <a:extLst>
                    <a:ext uri="{FF2B5EF4-FFF2-40B4-BE49-F238E27FC236}">
                      <a16:creationId xmlns:a16="http://schemas.microsoft.com/office/drawing/2014/main" id="{4997BD88-0C23-D951-2BE3-8EAC00B2F173}"/>
                    </a:ext>
                  </a:extLst>
                </p14:cNvPr>
                <p14:cNvContentPartPr/>
                <p14:nvPr/>
              </p14:nvContentPartPr>
              <p14:xfrm>
                <a:off x="3019822" y="5439789"/>
                <a:ext cx="15840" cy="270360"/>
              </p14:xfrm>
            </p:contentPart>
          </mc:Choice>
          <mc:Fallback xmlns=""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AF77AED7-BCFE-254B-321C-1B17B6A546B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02182" y="5422149"/>
                  <a:ext cx="51480" cy="30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570169EE-8907-A163-87F0-2863D7FA9F87}"/>
              </a:ext>
            </a:extLst>
          </p:cNvPr>
          <p:cNvGrpSpPr/>
          <p:nvPr/>
        </p:nvGrpSpPr>
        <p:grpSpPr>
          <a:xfrm>
            <a:off x="1800800" y="4636440"/>
            <a:ext cx="279000" cy="378000"/>
            <a:chOff x="2253382" y="5375349"/>
            <a:chExt cx="27900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14" name="잉크 213">
                  <a:extLst>
                    <a:ext uri="{FF2B5EF4-FFF2-40B4-BE49-F238E27FC236}">
                      <a16:creationId xmlns:a16="http://schemas.microsoft.com/office/drawing/2014/main" id="{62D91D8B-802F-9787-B751-02DD7214F742}"/>
                    </a:ext>
                  </a:extLst>
                </p14:cNvPr>
                <p14:cNvContentPartPr/>
                <p14:nvPr/>
              </p14:nvContentPartPr>
              <p14:xfrm>
                <a:off x="2253382" y="5495229"/>
                <a:ext cx="220680" cy="19440"/>
              </p14:xfrm>
            </p:contentPart>
          </mc:Choice>
          <mc:Fallback xmlns=""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2B38244A-0193-AB87-9455-2D84C6AEFDE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235382" y="5477589"/>
                  <a:ext cx="2563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FBAA31F2-B51A-065B-A972-95CC6B11CB4A}"/>
                    </a:ext>
                  </a:extLst>
                </p14:cNvPr>
                <p14:cNvContentPartPr/>
                <p14:nvPr/>
              </p14:nvContentPartPr>
              <p14:xfrm>
                <a:off x="2511862" y="5375349"/>
                <a:ext cx="20520" cy="378000"/>
              </p14:xfrm>
            </p:contentPart>
          </mc:Choice>
          <mc:Fallback xmlns=""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129C953B-E508-DE6E-CECF-7F6877F1116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494222" y="5357349"/>
                  <a:ext cx="56160" cy="41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AEF4D5F3-2C8F-FDE2-43C1-16F08536E858}"/>
              </a:ext>
            </a:extLst>
          </p:cNvPr>
          <p:cNvGrpSpPr/>
          <p:nvPr/>
        </p:nvGrpSpPr>
        <p:grpSpPr>
          <a:xfrm>
            <a:off x="1135880" y="4571640"/>
            <a:ext cx="333360" cy="423360"/>
            <a:chOff x="1588462" y="5310549"/>
            <a:chExt cx="333360" cy="42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57E5061B-8141-2204-BC88-229EBCB54CF1}"/>
                    </a:ext>
                  </a:extLst>
                </p14:cNvPr>
                <p14:cNvContentPartPr/>
                <p14:nvPr/>
              </p14:nvContentPartPr>
              <p14:xfrm>
                <a:off x="1588462" y="5439789"/>
                <a:ext cx="211320" cy="56520"/>
              </p14:xfrm>
            </p:contentPart>
          </mc:Choice>
          <mc:Fallback xmlns=""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4E9BD29A-372C-B8F3-90F0-16EDA622AB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70462" y="5422149"/>
                  <a:ext cx="2469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F5600A81-70C2-EEE7-73B1-4ECA434598E9}"/>
                    </a:ext>
                  </a:extLst>
                </p14:cNvPr>
                <p14:cNvContentPartPr/>
                <p14:nvPr/>
              </p14:nvContentPartPr>
              <p14:xfrm>
                <a:off x="1836502" y="5310549"/>
                <a:ext cx="85320" cy="423360"/>
              </p14:xfrm>
            </p:contentPart>
          </mc:Choice>
          <mc:Fallback xmlns=""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C87F8D4F-F54C-D15E-F385-FAA9309C780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18862" y="5292909"/>
                  <a:ext cx="120960" cy="45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F0824653-1F89-0F8C-D3DB-E63812591AEB}"/>
              </a:ext>
            </a:extLst>
          </p:cNvPr>
          <p:cNvGrpSpPr/>
          <p:nvPr/>
        </p:nvGrpSpPr>
        <p:grpSpPr>
          <a:xfrm>
            <a:off x="553760" y="4673160"/>
            <a:ext cx="315720" cy="350280"/>
            <a:chOff x="1006342" y="5412069"/>
            <a:chExt cx="31572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21" name="잉크 220">
                  <a:extLst>
                    <a:ext uri="{FF2B5EF4-FFF2-40B4-BE49-F238E27FC236}">
                      <a16:creationId xmlns:a16="http://schemas.microsoft.com/office/drawing/2014/main" id="{F88522CC-1EDC-2693-9CEB-57C33B08C8BC}"/>
                    </a:ext>
                  </a:extLst>
                </p14:cNvPr>
                <p14:cNvContentPartPr/>
                <p14:nvPr/>
              </p14:nvContentPartPr>
              <p14:xfrm>
                <a:off x="1006342" y="5569389"/>
                <a:ext cx="110160" cy="360"/>
              </p14:xfrm>
            </p:contentPart>
          </mc:Choice>
          <mc:Fallback xmlns=""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573AB31C-04D3-CDF0-CFB0-0F90E7E7EE1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88702" y="5551389"/>
                  <a:ext cx="145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97D998BD-4F5B-7826-B4E0-0C9EBDD4FE11}"/>
                    </a:ext>
                  </a:extLst>
                </p14:cNvPr>
                <p14:cNvContentPartPr/>
                <p14:nvPr/>
              </p14:nvContentPartPr>
              <p14:xfrm>
                <a:off x="1292902" y="5412069"/>
                <a:ext cx="29160" cy="350280"/>
              </p14:xfrm>
            </p:contentPart>
          </mc:Choice>
          <mc:Fallback xmlns=""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945B5CB7-712F-BA17-F852-8AC6B6061E1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275262" y="5394429"/>
                  <a:ext cx="64800" cy="38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223" name="잉크 222">
                <a:extLst>
                  <a:ext uri="{FF2B5EF4-FFF2-40B4-BE49-F238E27FC236}">
                    <a16:creationId xmlns:a16="http://schemas.microsoft.com/office/drawing/2014/main" id="{82F4D6CD-5520-0EB0-2671-9793023D7641}"/>
                  </a:ext>
                </a:extLst>
              </p14:cNvPr>
              <p14:cNvContentPartPr/>
              <p14:nvPr/>
            </p14:nvContentPartPr>
            <p14:xfrm>
              <a:off x="397160" y="4248360"/>
              <a:ext cx="257760" cy="10800"/>
            </p14:xfrm>
          </p:contentPart>
        </mc:Choice>
        <mc:Fallback>
          <p:pic>
            <p:nvPicPr>
              <p:cNvPr id="223" name="잉크 222">
                <a:extLst>
                  <a:ext uri="{FF2B5EF4-FFF2-40B4-BE49-F238E27FC236}">
                    <a16:creationId xmlns:a16="http://schemas.microsoft.com/office/drawing/2014/main" id="{82F4D6CD-5520-0EB0-2671-9793023D7641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379160" y="4230360"/>
                <a:ext cx="2934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224" name="잉크 223">
                <a:extLst>
                  <a:ext uri="{FF2B5EF4-FFF2-40B4-BE49-F238E27FC236}">
                    <a16:creationId xmlns:a16="http://schemas.microsoft.com/office/drawing/2014/main" id="{13B82C6E-325A-0A00-34B1-B6379CE8DC0E}"/>
                  </a:ext>
                </a:extLst>
              </p14:cNvPr>
              <p14:cNvContentPartPr/>
              <p14:nvPr/>
            </p14:nvContentPartPr>
            <p14:xfrm>
              <a:off x="895040" y="4073040"/>
              <a:ext cx="10080" cy="276120"/>
            </p14:xfrm>
          </p:contentPart>
        </mc:Choice>
        <mc:Fallback>
          <p:pic>
            <p:nvPicPr>
              <p:cNvPr id="224" name="잉크 223">
                <a:extLst>
                  <a:ext uri="{FF2B5EF4-FFF2-40B4-BE49-F238E27FC236}">
                    <a16:creationId xmlns:a16="http://schemas.microsoft.com/office/drawing/2014/main" id="{13B82C6E-325A-0A00-34B1-B6379CE8DC0E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877040" y="4055040"/>
                <a:ext cx="45720" cy="31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B5065027-45BC-6D2F-3195-5B1E3ED81F78}"/>
              </a:ext>
            </a:extLst>
          </p:cNvPr>
          <p:cNvGrpSpPr/>
          <p:nvPr/>
        </p:nvGrpSpPr>
        <p:grpSpPr>
          <a:xfrm>
            <a:off x="369080" y="3490920"/>
            <a:ext cx="495720" cy="215280"/>
            <a:chOff x="821662" y="4229829"/>
            <a:chExt cx="49572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B8058B00-9B43-816A-6274-0C0198243B97}"/>
                    </a:ext>
                  </a:extLst>
                </p14:cNvPr>
                <p14:cNvContentPartPr/>
                <p14:nvPr/>
              </p14:nvContentPartPr>
              <p14:xfrm>
                <a:off x="821662" y="4423869"/>
                <a:ext cx="276480" cy="19080"/>
              </p14:xfrm>
            </p:contentPart>
          </mc:Choice>
          <mc:Fallback xmlns=""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0A029B23-0259-D70E-0F71-F99BC37D200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04022" y="4406229"/>
                  <a:ext cx="3121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EF1D0019-07CC-7D05-D7C1-B3FD9725A75F}"/>
                    </a:ext>
                  </a:extLst>
                </p14:cNvPr>
                <p14:cNvContentPartPr/>
                <p14:nvPr/>
              </p14:nvContentPartPr>
              <p14:xfrm>
                <a:off x="1274542" y="4229829"/>
                <a:ext cx="42840" cy="215280"/>
              </p14:xfrm>
            </p:contentPart>
          </mc:Choice>
          <mc:Fallback xmlns=""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454513E5-F251-4B2A-40B6-8DDD68E6ADD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256542" y="4212189"/>
                  <a:ext cx="78480" cy="25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228" name="잉크 227">
                <a:extLst>
                  <a:ext uri="{FF2B5EF4-FFF2-40B4-BE49-F238E27FC236}">
                    <a16:creationId xmlns:a16="http://schemas.microsoft.com/office/drawing/2014/main" id="{4AE264D1-F1AA-8866-2DD0-99645A9EB27D}"/>
                  </a:ext>
                </a:extLst>
              </p14:cNvPr>
              <p14:cNvContentPartPr/>
              <p14:nvPr/>
            </p14:nvContentPartPr>
            <p14:xfrm>
              <a:off x="406160" y="3166200"/>
              <a:ext cx="221040" cy="20520"/>
            </p14:xfrm>
          </p:contentPart>
        </mc:Choice>
        <mc:Fallback>
          <p:pic>
            <p:nvPicPr>
              <p:cNvPr id="228" name="잉크 227">
                <a:extLst>
                  <a:ext uri="{FF2B5EF4-FFF2-40B4-BE49-F238E27FC236}">
                    <a16:creationId xmlns:a16="http://schemas.microsoft.com/office/drawing/2014/main" id="{4AE264D1-F1AA-8866-2DD0-99645A9EB27D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388160" y="3147879"/>
                <a:ext cx="256680" cy="56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229" name="잉크 228">
                <a:extLst>
                  <a:ext uri="{FF2B5EF4-FFF2-40B4-BE49-F238E27FC236}">
                    <a16:creationId xmlns:a16="http://schemas.microsoft.com/office/drawing/2014/main" id="{6FB6FA1B-9749-00BB-3D2E-4C5D7E6916F1}"/>
                  </a:ext>
                </a:extLst>
              </p14:cNvPr>
              <p14:cNvContentPartPr/>
              <p14:nvPr/>
            </p14:nvContentPartPr>
            <p14:xfrm>
              <a:off x="905120" y="3057120"/>
              <a:ext cx="360" cy="211680"/>
            </p14:xfrm>
          </p:contentPart>
        </mc:Choice>
        <mc:Fallback>
          <p:pic>
            <p:nvPicPr>
              <p:cNvPr id="229" name="잉크 228">
                <a:extLst>
                  <a:ext uri="{FF2B5EF4-FFF2-40B4-BE49-F238E27FC236}">
                    <a16:creationId xmlns:a16="http://schemas.microsoft.com/office/drawing/2014/main" id="{6FB6FA1B-9749-00BB-3D2E-4C5D7E6916F1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887120" y="3039120"/>
                <a:ext cx="360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230" name="잉크 229">
                <a:extLst>
                  <a:ext uri="{FF2B5EF4-FFF2-40B4-BE49-F238E27FC236}">
                    <a16:creationId xmlns:a16="http://schemas.microsoft.com/office/drawing/2014/main" id="{F5EE95EE-B430-CF92-C39A-5E0A6413628B}"/>
                  </a:ext>
                </a:extLst>
              </p14:cNvPr>
              <p14:cNvContentPartPr/>
              <p14:nvPr/>
            </p14:nvContentPartPr>
            <p14:xfrm>
              <a:off x="332000" y="2674440"/>
              <a:ext cx="309960" cy="23400"/>
            </p14:xfrm>
          </p:contentPart>
        </mc:Choice>
        <mc:Fallback>
          <p:pic>
            <p:nvPicPr>
              <p:cNvPr id="230" name="잉크 229">
                <a:extLst>
                  <a:ext uri="{FF2B5EF4-FFF2-40B4-BE49-F238E27FC236}">
                    <a16:creationId xmlns:a16="http://schemas.microsoft.com/office/drawing/2014/main" id="{F5EE95EE-B430-CF92-C39A-5E0A6413628B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313979" y="2656713"/>
                <a:ext cx="345641" cy="58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231" name="잉크 230">
                <a:extLst>
                  <a:ext uri="{FF2B5EF4-FFF2-40B4-BE49-F238E27FC236}">
                    <a16:creationId xmlns:a16="http://schemas.microsoft.com/office/drawing/2014/main" id="{CD0BC8C0-3F23-244A-9D46-090289AAA7E4}"/>
                  </a:ext>
                </a:extLst>
              </p14:cNvPr>
              <p14:cNvContentPartPr/>
              <p14:nvPr/>
            </p14:nvContentPartPr>
            <p14:xfrm>
              <a:off x="868040" y="2438280"/>
              <a:ext cx="28800" cy="324360"/>
            </p14:xfrm>
          </p:contentPart>
        </mc:Choice>
        <mc:Fallback>
          <p:pic>
            <p:nvPicPr>
              <p:cNvPr id="231" name="잉크 230">
                <a:extLst>
                  <a:ext uri="{FF2B5EF4-FFF2-40B4-BE49-F238E27FC236}">
                    <a16:creationId xmlns:a16="http://schemas.microsoft.com/office/drawing/2014/main" id="{CD0BC8C0-3F23-244A-9D46-090289AAA7E4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850262" y="2420280"/>
                <a:ext cx="64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236" name="잉크 235">
                <a:extLst>
                  <a:ext uri="{FF2B5EF4-FFF2-40B4-BE49-F238E27FC236}">
                    <a16:creationId xmlns:a16="http://schemas.microsoft.com/office/drawing/2014/main" id="{545EA05F-9EED-3548-5B7C-9C00D65F8572}"/>
                  </a:ext>
                </a:extLst>
              </p14:cNvPr>
              <p14:cNvContentPartPr/>
              <p14:nvPr/>
            </p14:nvContentPartPr>
            <p14:xfrm>
              <a:off x="258560" y="2179080"/>
              <a:ext cx="239400" cy="12240"/>
            </p14:xfrm>
          </p:contentPart>
        </mc:Choice>
        <mc:Fallback>
          <p:pic>
            <p:nvPicPr>
              <p:cNvPr id="236" name="잉크 235">
                <a:extLst>
                  <a:ext uri="{FF2B5EF4-FFF2-40B4-BE49-F238E27FC236}">
                    <a16:creationId xmlns:a16="http://schemas.microsoft.com/office/drawing/2014/main" id="{545EA05F-9EED-3548-5B7C-9C00D65F8572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240560" y="2161080"/>
                <a:ext cx="2750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237" name="잉크 236">
                <a:extLst>
                  <a:ext uri="{FF2B5EF4-FFF2-40B4-BE49-F238E27FC236}">
                    <a16:creationId xmlns:a16="http://schemas.microsoft.com/office/drawing/2014/main" id="{1E045FE7-FE84-8CCE-C635-1A5921D5660D}"/>
                  </a:ext>
                </a:extLst>
              </p14:cNvPr>
              <p14:cNvContentPartPr/>
              <p14:nvPr/>
            </p14:nvContentPartPr>
            <p14:xfrm>
              <a:off x="710360" y="1930320"/>
              <a:ext cx="37800" cy="340920"/>
            </p14:xfrm>
          </p:contentPart>
        </mc:Choice>
        <mc:Fallback>
          <p:pic>
            <p:nvPicPr>
              <p:cNvPr id="237" name="잉크 236">
                <a:extLst>
                  <a:ext uri="{FF2B5EF4-FFF2-40B4-BE49-F238E27FC236}">
                    <a16:creationId xmlns:a16="http://schemas.microsoft.com/office/drawing/2014/main" id="{1E045FE7-FE84-8CCE-C635-1A5921D5660D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692360" y="1912320"/>
                <a:ext cx="7344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238" name="잉크 237">
                <a:extLst>
                  <a:ext uri="{FF2B5EF4-FFF2-40B4-BE49-F238E27FC236}">
                    <a16:creationId xmlns:a16="http://schemas.microsoft.com/office/drawing/2014/main" id="{7BE243A0-174F-10D4-1036-930AD56D72D4}"/>
                  </a:ext>
                </a:extLst>
              </p14:cNvPr>
              <p14:cNvContentPartPr/>
              <p14:nvPr/>
            </p14:nvContentPartPr>
            <p14:xfrm>
              <a:off x="655640" y="1304640"/>
              <a:ext cx="842760" cy="348480"/>
            </p14:xfrm>
          </p:contentPart>
        </mc:Choice>
        <mc:Fallback>
          <p:pic>
            <p:nvPicPr>
              <p:cNvPr id="238" name="잉크 237">
                <a:extLst>
                  <a:ext uri="{FF2B5EF4-FFF2-40B4-BE49-F238E27FC236}">
                    <a16:creationId xmlns:a16="http://schemas.microsoft.com/office/drawing/2014/main" id="{7BE243A0-174F-10D4-1036-930AD56D72D4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637640" y="1286640"/>
                <a:ext cx="878400" cy="38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2788AF7D-A431-FABA-DC47-9038D9522147}"/>
              </a:ext>
            </a:extLst>
          </p:cNvPr>
          <p:cNvGrpSpPr/>
          <p:nvPr/>
        </p:nvGrpSpPr>
        <p:grpSpPr>
          <a:xfrm>
            <a:off x="1791800" y="1043640"/>
            <a:ext cx="2061000" cy="797040"/>
            <a:chOff x="2244382" y="1782549"/>
            <a:chExt cx="2061000" cy="79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4B2E86B5-1274-11FD-29B6-FDA7D57686F3}"/>
                    </a:ext>
                  </a:extLst>
                </p14:cNvPr>
                <p14:cNvContentPartPr/>
                <p14:nvPr/>
              </p14:nvContentPartPr>
              <p14:xfrm>
                <a:off x="2244382" y="1828629"/>
                <a:ext cx="37800" cy="267120"/>
              </p14:xfrm>
            </p:contentPart>
          </mc:Choice>
          <mc:Fallback xmlns=""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F478E4D2-6B27-B6CC-8B97-E10D8BF9639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226382" y="1810629"/>
                  <a:ext cx="734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77F362AF-51D8-D3E6-237E-745FCBD7E6DD}"/>
                    </a:ext>
                  </a:extLst>
                </p14:cNvPr>
                <p14:cNvContentPartPr/>
                <p14:nvPr/>
              </p14:nvContentPartPr>
              <p14:xfrm>
                <a:off x="2262742" y="1793709"/>
                <a:ext cx="316440" cy="233640"/>
              </p14:xfrm>
            </p:contentPart>
          </mc:Choice>
          <mc:Fallback xmlns=""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B67E570A-BE7F-EBDB-6B1B-B3F0E103642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244742" y="1775709"/>
                  <a:ext cx="3520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43" name="잉크 242">
                  <a:extLst>
                    <a:ext uri="{FF2B5EF4-FFF2-40B4-BE49-F238E27FC236}">
                      <a16:creationId xmlns:a16="http://schemas.microsoft.com/office/drawing/2014/main" id="{4BCD7CE3-53E2-023D-6DC9-045360253A52}"/>
                    </a:ext>
                  </a:extLst>
                </p14:cNvPr>
                <p14:cNvContentPartPr/>
                <p14:nvPr/>
              </p14:nvContentPartPr>
              <p14:xfrm>
                <a:off x="2789062" y="1782549"/>
                <a:ext cx="15120" cy="267120"/>
              </p14:xfrm>
            </p:contentPart>
          </mc:Choice>
          <mc:Fallback xmlns="">
            <p:pic>
              <p:nvPicPr>
                <p:cNvPr id="208" name="잉크 207">
                  <a:extLst>
                    <a:ext uri="{FF2B5EF4-FFF2-40B4-BE49-F238E27FC236}">
                      <a16:creationId xmlns:a16="http://schemas.microsoft.com/office/drawing/2014/main" id="{C8565697-5D4A-C5C0-E56A-0082EF2C96C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771422" y="1764549"/>
                  <a:ext cx="507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44" name="잉크 243">
                  <a:extLst>
                    <a:ext uri="{FF2B5EF4-FFF2-40B4-BE49-F238E27FC236}">
                      <a16:creationId xmlns:a16="http://schemas.microsoft.com/office/drawing/2014/main" id="{A813E3A0-3B7A-F9E6-0962-A05490145E3F}"/>
                    </a:ext>
                  </a:extLst>
                </p14:cNvPr>
                <p14:cNvContentPartPr/>
                <p14:nvPr/>
              </p14:nvContentPartPr>
              <p14:xfrm>
                <a:off x="2687542" y="1911429"/>
                <a:ext cx="165600" cy="10800"/>
              </p14:xfrm>
            </p:contentPart>
          </mc:Choice>
          <mc:Fallback xmlns=""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8F50B143-A3A7-14BE-1F90-DE1D81DF037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669902" y="1893789"/>
                  <a:ext cx="201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300" name="잉크 299">
                  <a:extLst>
                    <a:ext uri="{FF2B5EF4-FFF2-40B4-BE49-F238E27FC236}">
                      <a16:creationId xmlns:a16="http://schemas.microsoft.com/office/drawing/2014/main" id="{3B0D154E-215A-0185-590D-1EA67068DFA4}"/>
                    </a:ext>
                  </a:extLst>
                </p14:cNvPr>
                <p14:cNvContentPartPr/>
                <p14:nvPr/>
              </p14:nvContentPartPr>
              <p14:xfrm>
                <a:off x="2864662" y="1818909"/>
                <a:ext cx="412920" cy="315720"/>
              </p14:xfrm>
            </p:contentPart>
          </mc:Choice>
          <mc:Fallback xmlns=""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DE01AAA0-ACC6-0000-1D07-78E93E1DE0C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847022" y="1801269"/>
                  <a:ext cx="4485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301" name="잉크 300">
                  <a:extLst>
                    <a:ext uri="{FF2B5EF4-FFF2-40B4-BE49-F238E27FC236}">
                      <a16:creationId xmlns:a16="http://schemas.microsoft.com/office/drawing/2014/main" id="{E03A7D1F-068C-553A-6BEF-3389D9B282BF}"/>
                    </a:ext>
                  </a:extLst>
                </p14:cNvPr>
                <p14:cNvContentPartPr/>
                <p14:nvPr/>
              </p14:nvContentPartPr>
              <p14:xfrm>
                <a:off x="3343102" y="1957509"/>
                <a:ext cx="962280" cy="622080"/>
              </p14:xfrm>
            </p:contentPart>
          </mc:Choice>
          <mc:Fallback xmlns=""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A6FE99DD-EDD3-C33D-EC96-88E54CF044F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325462" y="1939869"/>
                  <a:ext cx="997920" cy="65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F087F217-DBD6-B7ED-6EF6-37C7063A2D91}"/>
              </a:ext>
            </a:extLst>
          </p:cNvPr>
          <p:cNvGrpSpPr/>
          <p:nvPr/>
        </p:nvGrpSpPr>
        <p:grpSpPr>
          <a:xfrm>
            <a:off x="4285520" y="2188440"/>
            <a:ext cx="972720" cy="1560960"/>
            <a:chOff x="4738102" y="2927349"/>
            <a:chExt cx="972720" cy="156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323" name="잉크 322">
                  <a:extLst>
                    <a:ext uri="{FF2B5EF4-FFF2-40B4-BE49-F238E27FC236}">
                      <a16:creationId xmlns:a16="http://schemas.microsoft.com/office/drawing/2014/main" id="{85C32109-4489-8B3F-3C28-9041214E3564}"/>
                    </a:ext>
                  </a:extLst>
                </p14:cNvPr>
                <p14:cNvContentPartPr/>
                <p14:nvPr/>
              </p14:nvContentPartPr>
              <p14:xfrm>
                <a:off x="4738102" y="2927349"/>
                <a:ext cx="168120" cy="1010160"/>
              </p14:xfrm>
            </p:contentPart>
          </mc:Choice>
          <mc:Fallback xmlns=""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FDB2E7F6-3C1D-D5C8-F883-EBB0CB102B1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720462" y="2909709"/>
                  <a:ext cx="203760" cy="10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324" name="잉크 323">
                  <a:extLst>
                    <a:ext uri="{FF2B5EF4-FFF2-40B4-BE49-F238E27FC236}">
                      <a16:creationId xmlns:a16="http://schemas.microsoft.com/office/drawing/2014/main" id="{256F11D4-0F55-205E-0995-18329B3A396B}"/>
                    </a:ext>
                  </a:extLst>
                </p14:cNvPr>
                <p14:cNvContentPartPr/>
                <p14:nvPr/>
              </p14:nvContentPartPr>
              <p14:xfrm>
                <a:off x="4793182" y="4026789"/>
                <a:ext cx="28440" cy="461520"/>
              </p14:xfrm>
            </p:contentPart>
          </mc:Choice>
          <mc:Fallback xmlns=""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B14F8B50-8B4F-32FC-06B7-F097BACC554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775542" y="4008789"/>
                  <a:ext cx="6408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329" name="잉크 328">
                  <a:extLst>
                    <a:ext uri="{FF2B5EF4-FFF2-40B4-BE49-F238E27FC236}">
                      <a16:creationId xmlns:a16="http://schemas.microsoft.com/office/drawing/2014/main" id="{10E5DBEA-A36C-7862-809C-92DD55924D6D}"/>
                    </a:ext>
                  </a:extLst>
                </p14:cNvPr>
                <p14:cNvContentPartPr/>
                <p14:nvPr/>
              </p14:nvContentPartPr>
              <p14:xfrm>
                <a:off x="4802902" y="4013109"/>
                <a:ext cx="250560" cy="420840"/>
              </p14:xfrm>
            </p:contentPart>
          </mc:Choice>
          <mc:Fallback xmlns="">
            <p:pic>
              <p:nvPicPr>
                <p:cNvPr id="216" name="잉크 215">
                  <a:extLst>
                    <a:ext uri="{FF2B5EF4-FFF2-40B4-BE49-F238E27FC236}">
                      <a16:creationId xmlns:a16="http://schemas.microsoft.com/office/drawing/2014/main" id="{6D61E2ED-FD33-87D0-AD75-2D35E58B4E8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784902" y="3995469"/>
                  <a:ext cx="28620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330" name="잉크 329">
                  <a:extLst>
                    <a:ext uri="{FF2B5EF4-FFF2-40B4-BE49-F238E27FC236}">
                      <a16:creationId xmlns:a16="http://schemas.microsoft.com/office/drawing/2014/main" id="{4F700B31-F513-4496-E2F7-06BFA91E52B7}"/>
                    </a:ext>
                  </a:extLst>
                </p14:cNvPr>
                <p14:cNvContentPartPr/>
                <p14:nvPr/>
              </p14:nvContentPartPr>
              <p14:xfrm>
                <a:off x="5289262" y="4100589"/>
                <a:ext cx="68040" cy="320760"/>
              </p14:xfrm>
            </p:contentPart>
          </mc:Choice>
          <mc:Fallback xmlns=""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62D82D08-6E76-BF07-A96D-6D89D77B7A5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271262" y="4082949"/>
                  <a:ext cx="1036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333" name="잉크 332">
                  <a:extLst>
                    <a:ext uri="{FF2B5EF4-FFF2-40B4-BE49-F238E27FC236}">
                      <a16:creationId xmlns:a16="http://schemas.microsoft.com/office/drawing/2014/main" id="{BF18809E-B1BB-FDF1-30FF-E48CB3000940}"/>
                    </a:ext>
                  </a:extLst>
                </p14:cNvPr>
                <p14:cNvContentPartPr/>
                <p14:nvPr/>
              </p14:nvContentPartPr>
              <p14:xfrm>
                <a:off x="5116462" y="4264389"/>
                <a:ext cx="285840" cy="12240"/>
              </p14:xfrm>
            </p:contentPart>
          </mc:Choice>
          <mc:Fallback xmlns=""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58B137EC-EE8F-B218-BF2C-A84A00D892A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098822" y="4246749"/>
                  <a:ext cx="3214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334" name="잉크 333">
                  <a:extLst>
                    <a:ext uri="{FF2B5EF4-FFF2-40B4-BE49-F238E27FC236}">
                      <a16:creationId xmlns:a16="http://schemas.microsoft.com/office/drawing/2014/main" id="{53015C53-ED11-FF97-91BD-79B1B715CFB4}"/>
                    </a:ext>
                  </a:extLst>
                </p14:cNvPr>
                <p14:cNvContentPartPr/>
                <p14:nvPr/>
              </p14:nvContentPartPr>
              <p14:xfrm>
                <a:off x="5458102" y="4080789"/>
                <a:ext cx="252720" cy="339840"/>
              </p14:xfrm>
            </p:contentPart>
          </mc:Choice>
          <mc:Fallback xmlns=""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8388B312-49FE-62E2-1097-27A2453CA16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440462" y="4063149"/>
                  <a:ext cx="288360" cy="37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335" name="잉크 334">
                <a:extLst>
                  <a:ext uri="{FF2B5EF4-FFF2-40B4-BE49-F238E27FC236}">
                    <a16:creationId xmlns:a16="http://schemas.microsoft.com/office/drawing/2014/main" id="{7ED4214B-24A4-B1FE-F44E-EFE005EA2067}"/>
                  </a:ext>
                </a:extLst>
              </p14:cNvPr>
              <p14:cNvContentPartPr/>
              <p14:nvPr/>
            </p14:nvContentPartPr>
            <p14:xfrm>
              <a:off x="3951080" y="4017240"/>
              <a:ext cx="676800" cy="932040"/>
            </p14:xfrm>
          </p:contentPart>
        </mc:Choice>
        <mc:Fallback>
          <p:pic>
            <p:nvPicPr>
              <p:cNvPr id="335" name="잉크 334">
                <a:extLst>
                  <a:ext uri="{FF2B5EF4-FFF2-40B4-BE49-F238E27FC236}">
                    <a16:creationId xmlns:a16="http://schemas.microsoft.com/office/drawing/2014/main" id="{7ED4214B-24A4-B1FE-F44E-EFE005EA2067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933080" y="3999240"/>
                <a:ext cx="712440" cy="9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338" name="잉크 337">
                <a:extLst>
                  <a:ext uri="{FF2B5EF4-FFF2-40B4-BE49-F238E27FC236}">
                    <a16:creationId xmlns:a16="http://schemas.microsoft.com/office/drawing/2014/main" id="{454B54B0-00FC-E231-C476-38466BA51BCB}"/>
                  </a:ext>
                </a:extLst>
              </p14:cNvPr>
              <p14:cNvContentPartPr/>
              <p14:nvPr/>
            </p14:nvContentPartPr>
            <p14:xfrm>
              <a:off x="2881222" y="3066309"/>
              <a:ext cx="3960" cy="255600"/>
            </p14:xfrm>
          </p:contentPart>
        </mc:Choice>
        <mc:Fallback>
          <p:pic>
            <p:nvPicPr>
              <p:cNvPr id="338" name="잉크 337">
                <a:extLst>
                  <a:ext uri="{FF2B5EF4-FFF2-40B4-BE49-F238E27FC236}">
                    <a16:creationId xmlns:a16="http://schemas.microsoft.com/office/drawing/2014/main" id="{454B54B0-00FC-E231-C476-38466BA51BCB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2845582" y="3030309"/>
                <a:ext cx="75600" cy="32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4" name="그룹 373">
            <a:extLst>
              <a:ext uri="{FF2B5EF4-FFF2-40B4-BE49-F238E27FC236}">
                <a16:creationId xmlns:a16="http://schemas.microsoft.com/office/drawing/2014/main" id="{E185016F-B53B-4151-1A33-1240A3ABB6A8}"/>
              </a:ext>
            </a:extLst>
          </p:cNvPr>
          <p:cNvGrpSpPr/>
          <p:nvPr/>
        </p:nvGrpSpPr>
        <p:grpSpPr>
          <a:xfrm>
            <a:off x="7808280" y="253580"/>
            <a:ext cx="1032480" cy="626040"/>
            <a:chOff x="7808280" y="253580"/>
            <a:chExt cx="1032480" cy="62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362" name="잉크 361">
                  <a:extLst>
                    <a:ext uri="{FF2B5EF4-FFF2-40B4-BE49-F238E27FC236}">
                      <a16:creationId xmlns:a16="http://schemas.microsoft.com/office/drawing/2014/main" id="{9BD25791-A808-DB4A-0C41-66CB8A583F96}"/>
                    </a:ext>
                  </a:extLst>
                </p14:cNvPr>
                <p14:cNvContentPartPr/>
                <p14:nvPr/>
              </p14:nvContentPartPr>
              <p14:xfrm>
                <a:off x="7808280" y="266180"/>
                <a:ext cx="17280" cy="519120"/>
              </p14:xfrm>
            </p:contentPart>
          </mc:Choice>
          <mc:Fallback>
            <p:pic>
              <p:nvPicPr>
                <p:cNvPr id="362" name="잉크 361">
                  <a:extLst>
                    <a:ext uri="{FF2B5EF4-FFF2-40B4-BE49-F238E27FC236}">
                      <a16:creationId xmlns:a16="http://schemas.microsoft.com/office/drawing/2014/main" id="{9BD25791-A808-DB4A-0C41-66CB8A583F9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772280" y="230540"/>
                  <a:ext cx="8892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363" name="잉크 362">
                  <a:extLst>
                    <a:ext uri="{FF2B5EF4-FFF2-40B4-BE49-F238E27FC236}">
                      <a16:creationId xmlns:a16="http://schemas.microsoft.com/office/drawing/2014/main" id="{28082EC8-75C8-9671-2184-C9CA81D94485}"/>
                    </a:ext>
                  </a:extLst>
                </p14:cNvPr>
                <p14:cNvContentPartPr/>
                <p14:nvPr/>
              </p14:nvContentPartPr>
              <p14:xfrm>
                <a:off x="7873800" y="253580"/>
                <a:ext cx="265680" cy="626040"/>
              </p14:xfrm>
            </p:contentPart>
          </mc:Choice>
          <mc:Fallback>
            <p:pic>
              <p:nvPicPr>
                <p:cNvPr id="363" name="잉크 362">
                  <a:extLst>
                    <a:ext uri="{FF2B5EF4-FFF2-40B4-BE49-F238E27FC236}">
                      <a16:creationId xmlns:a16="http://schemas.microsoft.com/office/drawing/2014/main" id="{28082EC8-75C8-9671-2184-C9CA81D9448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837800" y="217580"/>
                  <a:ext cx="33732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364" name="잉크 363">
                  <a:extLst>
                    <a:ext uri="{FF2B5EF4-FFF2-40B4-BE49-F238E27FC236}">
                      <a16:creationId xmlns:a16="http://schemas.microsoft.com/office/drawing/2014/main" id="{A263F1BE-2B80-9597-F249-01D740B1E9D5}"/>
                    </a:ext>
                  </a:extLst>
                </p14:cNvPr>
                <p14:cNvContentPartPr/>
                <p14:nvPr/>
              </p14:nvContentPartPr>
              <p14:xfrm>
                <a:off x="8266920" y="279140"/>
                <a:ext cx="37080" cy="366120"/>
              </p14:xfrm>
            </p:contentPart>
          </mc:Choice>
          <mc:Fallback>
            <p:pic>
              <p:nvPicPr>
                <p:cNvPr id="364" name="잉크 363">
                  <a:extLst>
                    <a:ext uri="{FF2B5EF4-FFF2-40B4-BE49-F238E27FC236}">
                      <a16:creationId xmlns:a16="http://schemas.microsoft.com/office/drawing/2014/main" id="{A263F1BE-2B80-9597-F249-01D740B1E9D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231280" y="243500"/>
                  <a:ext cx="10872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365" name="잉크 364">
                  <a:extLst>
                    <a:ext uri="{FF2B5EF4-FFF2-40B4-BE49-F238E27FC236}">
                      <a16:creationId xmlns:a16="http://schemas.microsoft.com/office/drawing/2014/main" id="{048E04DB-AEB5-85BD-ABB8-7FFE7409FBEE}"/>
                    </a:ext>
                  </a:extLst>
                </p14:cNvPr>
                <p14:cNvContentPartPr/>
                <p14:nvPr/>
              </p14:nvContentPartPr>
              <p14:xfrm>
                <a:off x="8330640" y="279140"/>
                <a:ext cx="177120" cy="2520"/>
              </p14:xfrm>
            </p:contentPart>
          </mc:Choice>
          <mc:Fallback>
            <p:pic>
              <p:nvPicPr>
                <p:cNvPr id="365" name="잉크 364">
                  <a:extLst>
                    <a:ext uri="{FF2B5EF4-FFF2-40B4-BE49-F238E27FC236}">
                      <a16:creationId xmlns:a16="http://schemas.microsoft.com/office/drawing/2014/main" id="{048E04DB-AEB5-85BD-ABB8-7FFE7409FBEE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295000" y="243500"/>
                  <a:ext cx="2487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366" name="잉크 365">
                  <a:extLst>
                    <a:ext uri="{FF2B5EF4-FFF2-40B4-BE49-F238E27FC236}">
                      <a16:creationId xmlns:a16="http://schemas.microsoft.com/office/drawing/2014/main" id="{77CCFB97-DEF6-2425-AC06-7158A06254AF}"/>
                    </a:ext>
                  </a:extLst>
                </p14:cNvPr>
                <p14:cNvContentPartPr/>
                <p14:nvPr/>
              </p14:nvContentPartPr>
              <p14:xfrm>
                <a:off x="8330640" y="507740"/>
                <a:ext cx="186840" cy="5400"/>
              </p14:xfrm>
            </p:contentPart>
          </mc:Choice>
          <mc:Fallback>
            <p:pic>
              <p:nvPicPr>
                <p:cNvPr id="366" name="잉크 365">
                  <a:extLst>
                    <a:ext uri="{FF2B5EF4-FFF2-40B4-BE49-F238E27FC236}">
                      <a16:creationId xmlns:a16="http://schemas.microsoft.com/office/drawing/2014/main" id="{77CCFB97-DEF6-2425-AC06-7158A06254A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295000" y="471740"/>
                  <a:ext cx="2584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367" name="잉크 366">
                  <a:extLst>
                    <a:ext uri="{FF2B5EF4-FFF2-40B4-BE49-F238E27FC236}">
                      <a16:creationId xmlns:a16="http://schemas.microsoft.com/office/drawing/2014/main" id="{91BC8F2A-F220-F5E0-B90A-603A2A455CD0}"/>
                    </a:ext>
                  </a:extLst>
                </p14:cNvPr>
                <p14:cNvContentPartPr/>
                <p14:nvPr/>
              </p14:nvContentPartPr>
              <p14:xfrm>
                <a:off x="8267280" y="634460"/>
                <a:ext cx="14040" cy="115200"/>
              </p14:xfrm>
            </p:contentPart>
          </mc:Choice>
          <mc:Fallback>
            <p:pic>
              <p:nvPicPr>
                <p:cNvPr id="367" name="잉크 366">
                  <a:extLst>
                    <a:ext uri="{FF2B5EF4-FFF2-40B4-BE49-F238E27FC236}">
                      <a16:creationId xmlns:a16="http://schemas.microsoft.com/office/drawing/2014/main" id="{91BC8F2A-F220-F5E0-B90A-603A2A455CD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231640" y="598460"/>
                  <a:ext cx="856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368" name="잉크 367">
                  <a:extLst>
                    <a:ext uri="{FF2B5EF4-FFF2-40B4-BE49-F238E27FC236}">
                      <a16:creationId xmlns:a16="http://schemas.microsoft.com/office/drawing/2014/main" id="{8219D36C-F754-2277-C58F-1AD836720B19}"/>
                    </a:ext>
                  </a:extLst>
                </p14:cNvPr>
                <p14:cNvContentPartPr/>
                <p14:nvPr/>
              </p14:nvContentPartPr>
              <p14:xfrm>
                <a:off x="8647080" y="354740"/>
                <a:ext cx="193680" cy="406800"/>
              </p14:xfrm>
            </p:contentPart>
          </mc:Choice>
          <mc:Fallback>
            <p:pic>
              <p:nvPicPr>
                <p:cNvPr id="368" name="잉크 367">
                  <a:extLst>
                    <a:ext uri="{FF2B5EF4-FFF2-40B4-BE49-F238E27FC236}">
                      <a16:creationId xmlns:a16="http://schemas.microsoft.com/office/drawing/2014/main" id="{8219D36C-F754-2277-C58F-1AD836720B19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611440" y="319100"/>
                  <a:ext cx="265320" cy="47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2" name="그룹 381">
            <a:extLst>
              <a:ext uri="{FF2B5EF4-FFF2-40B4-BE49-F238E27FC236}">
                <a16:creationId xmlns:a16="http://schemas.microsoft.com/office/drawing/2014/main" id="{539CC7EB-0118-0337-B5A1-421D5C26D212}"/>
              </a:ext>
            </a:extLst>
          </p:cNvPr>
          <p:cNvGrpSpPr/>
          <p:nvPr/>
        </p:nvGrpSpPr>
        <p:grpSpPr>
          <a:xfrm>
            <a:off x="9600720" y="316940"/>
            <a:ext cx="1943280" cy="631080"/>
            <a:chOff x="9600720" y="316940"/>
            <a:chExt cx="1943280" cy="63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369" name="잉크 368">
                  <a:extLst>
                    <a:ext uri="{FF2B5EF4-FFF2-40B4-BE49-F238E27FC236}">
                      <a16:creationId xmlns:a16="http://schemas.microsoft.com/office/drawing/2014/main" id="{74515AF3-D6A8-32D9-A44E-93CE552FC8AA}"/>
                    </a:ext>
                  </a:extLst>
                </p14:cNvPr>
                <p14:cNvContentPartPr/>
                <p14:nvPr/>
              </p14:nvContentPartPr>
              <p14:xfrm>
                <a:off x="9600720" y="355100"/>
                <a:ext cx="77760" cy="394560"/>
              </p14:xfrm>
            </p:contentPart>
          </mc:Choice>
          <mc:Fallback>
            <p:pic>
              <p:nvPicPr>
                <p:cNvPr id="369" name="잉크 368">
                  <a:extLst>
                    <a:ext uri="{FF2B5EF4-FFF2-40B4-BE49-F238E27FC236}">
                      <a16:creationId xmlns:a16="http://schemas.microsoft.com/office/drawing/2014/main" id="{74515AF3-D6A8-32D9-A44E-93CE552FC8A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565080" y="319100"/>
                  <a:ext cx="1494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370" name="잉크 369">
                  <a:extLst>
                    <a:ext uri="{FF2B5EF4-FFF2-40B4-BE49-F238E27FC236}">
                      <a16:creationId xmlns:a16="http://schemas.microsoft.com/office/drawing/2014/main" id="{AC9E283F-A858-741A-D208-5E9AEE65DF1A}"/>
                    </a:ext>
                  </a:extLst>
                </p14:cNvPr>
                <p14:cNvContentPartPr/>
                <p14:nvPr/>
              </p14:nvContentPartPr>
              <p14:xfrm>
                <a:off x="9639240" y="316940"/>
                <a:ext cx="291960" cy="448200"/>
              </p14:xfrm>
            </p:contentPart>
          </mc:Choice>
          <mc:Fallback>
            <p:pic>
              <p:nvPicPr>
                <p:cNvPr id="370" name="잉크 369">
                  <a:extLst>
                    <a:ext uri="{FF2B5EF4-FFF2-40B4-BE49-F238E27FC236}">
                      <a16:creationId xmlns:a16="http://schemas.microsoft.com/office/drawing/2014/main" id="{AC9E283F-A858-741A-D208-5E9AEE65DF1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603240" y="281300"/>
                  <a:ext cx="36360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375" name="잉크 374">
                  <a:extLst>
                    <a:ext uri="{FF2B5EF4-FFF2-40B4-BE49-F238E27FC236}">
                      <a16:creationId xmlns:a16="http://schemas.microsoft.com/office/drawing/2014/main" id="{321A9E32-B24E-7920-315E-AE337E351DD9}"/>
                    </a:ext>
                  </a:extLst>
                </p14:cNvPr>
                <p14:cNvContentPartPr/>
                <p14:nvPr/>
              </p14:nvContentPartPr>
              <p14:xfrm>
                <a:off x="10082760" y="634460"/>
                <a:ext cx="52200" cy="313560"/>
              </p14:xfrm>
            </p:contentPart>
          </mc:Choice>
          <mc:Fallback>
            <p:pic>
              <p:nvPicPr>
                <p:cNvPr id="375" name="잉크 374">
                  <a:extLst>
                    <a:ext uri="{FF2B5EF4-FFF2-40B4-BE49-F238E27FC236}">
                      <a16:creationId xmlns:a16="http://schemas.microsoft.com/office/drawing/2014/main" id="{321A9E32-B24E-7920-315E-AE337E351DD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047120" y="598460"/>
                  <a:ext cx="12384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376" name="잉크 375">
                  <a:extLst>
                    <a:ext uri="{FF2B5EF4-FFF2-40B4-BE49-F238E27FC236}">
                      <a16:creationId xmlns:a16="http://schemas.microsoft.com/office/drawing/2014/main" id="{BEC2D2A1-CCD7-48A6-AA30-CE5036A3B167}"/>
                    </a:ext>
                  </a:extLst>
                </p14:cNvPr>
                <p14:cNvContentPartPr/>
                <p14:nvPr/>
              </p14:nvContentPartPr>
              <p14:xfrm>
                <a:off x="10106520" y="647420"/>
                <a:ext cx="207360" cy="201240"/>
              </p14:xfrm>
            </p:contentPart>
          </mc:Choice>
          <mc:Fallback>
            <p:pic>
              <p:nvPicPr>
                <p:cNvPr id="376" name="잉크 375">
                  <a:extLst>
                    <a:ext uri="{FF2B5EF4-FFF2-40B4-BE49-F238E27FC236}">
                      <a16:creationId xmlns:a16="http://schemas.microsoft.com/office/drawing/2014/main" id="{BEC2D2A1-CCD7-48A6-AA30-CE5036A3B16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070520" y="611420"/>
                  <a:ext cx="2790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377" name="잉크 376">
                  <a:extLst>
                    <a:ext uri="{FF2B5EF4-FFF2-40B4-BE49-F238E27FC236}">
                      <a16:creationId xmlns:a16="http://schemas.microsoft.com/office/drawing/2014/main" id="{8E6547AF-BAF8-0948-B3C0-300F7AB8B31E}"/>
                    </a:ext>
                  </a:extLst>
                </p14:cNvPr>
                <p14:cNvContentPartPr/>
                <p14:nvPr/>
              </p14:nvContentPartPr>
              <p14:xfrm>
                <a:off x="10349880" y="368060"/>
                <a:ext cx="204480" cy="417960"/>
              </p14:xfrm>
            </p:contentPart>
          </mc:Choice>
          <mc:Fallback>
            <p:pic>
              <p:nvPicPr>
                <p:cNvPr id="377" name="잉크 376">
                  <a:extLst>
                    <a:ext uri="{FF2B5EF4-FFF2-40B4-BE49-F238E27FC236}">
                      <a16:creationId xmlns:a16="http://schemas.microsoft.com/office/drawing/2014/main" id="{8E6547AF-BAF8-0948-B3C0-300F7AB8B31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314240" y="332060"/>
                  <a:ext cx="27612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378" name="잉크 377">
                  <a:extLst>
                    <a:ext uri="{FF2B5EF4-FFF2-40B4-BE49-F238E27FC236}">
                      <a16:creationId xmlns:a16="http://schemas.microsoft.com/office/drawing/2014/main" id="{E91A15A6-1987-495E-732E-6D8D781F93BA}"/>
                    </a:ext>
                  </a:extLst>
                </p14:cNvPr>
                <p14:cNvContentPartPr/>
                <p14:nvPr/>
              </p14:nvContentPartPr>
              <p14:xfrm>
                <a:off x="10651920" y="518540"/>
                <a:ext cx="286560" cy="203400"/>
              </p14:xfrm>
            </p:contentPart>
          </mc:Choice>
          <mc:Fallback>
            <p:pic>
              <p:nvPicPr>
                <p:cNvPr id="378" name="잉크 377">
                  <a:extLst>
                    <a:ext uri="{FF2B5EF4-FFF2-40B4-BE49-F238E27FC236}">
                      <a16:creationId xmlns:a16="http://schemas.microsoft.com/office/drawing/2014/main" id="{E91A15A6-1987-495E-732E-6D8D781F93B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615920" y="482540"/>
                  <a:ext cx="3582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379" name="잉크 378">
                  <a:extLst>
                    <a:ext uri="{FF2B5EF4-FFF2-40B4-BE49-F238E27FC236}">
                      <a16:creationId xmlns:a16="http://schemas.microsoft.com/office/drawing/2014/main" id="{BC1F5814-F1A2-DF86-9274-D3DE5C8676BD}"/>
                    </a:ext>
                  </a:extLst>
                </p14:cNvPr>
                <p14:cNvContentPartPr/>
                <p14:nvPr/>
              </p14:nvContentPartPr>
              <p14:xfrm>
                <a:off x="10947480" y="519980"/>
                <a:ext cx="99360" cy="218880"/>
              </p14:xfrm>
            </p:contentPart>
          </mc:Choice>
          <mc:Fallback>
            <p:pic>
              <p:nvPicPr>
                <p:cNvPr id="379" name="잉크 378">
                  <a:extLst>
                    <a:ext uri="{FF2B5EF4-FFF2-40B4-BE49-F238E27FC236}">
                      <a16:creationId xmlns:a16="http://schemas.microsoft.com/office/drawing/2014/main" id="{BC1F5814-F1A2-DF86-9274-D3DE5C8676B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911480" y="484340"/>
                  <a:ext cx="1710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380" name="잉크 379">
                  <a:extLst>
                    <a:ext uri="{FF2B5EF4-FFF2-40B4-BE49-F238E27FC236}">
                      <a16:creationId xmlns:a16="http://schemas.microsoft.com/office/drawing/2014/main" id="{CA603DD9-4C70-2410-30B8-3C0125149345}"/>
                    </a:ext>
                  </a:extLst>
                </p14:cNvPr>
                <p14:cNvContentPartPr/>
                <p14:nvPr/>
              </p14:nvContentPartPr>
              <p14:xfrm>
                <a:off x="11187600" y="499460"/>
                <a:ext cx="130680" cy="265680"/>
              </p14:xfrm>
            </p:contentPart>
          </mc:Choice>
          <mc:Fallback>
            <p:pic>
              <p:nvPicPr>
                <p:cNvPr id="380" name="잉크 379">
                  <a:extLst>
                    <a:ext uri="{FF2B5EF4-FFF2-40B4-BE49-F238E27FC236}">
                      <a16:creationId xmlns:a16="http://schemas.microsoft.com/office/drawing/2014/main" id="{CA603DD9-4C70-2410-30B8-3C0125149345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1151960" y="463820"/>
                  <a:ext cx="2023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381" name="잉크 380">
                  <a:extLst>
                    <a:ext uri="{FF2B5EF4-FFF2-40B4-BE49-F238E27FC236}">
                      <a16:creationId xmlns:a16="http://schemas.microsoft.com/office/drawing/2014/main" id="{9A732A07-1019-E76E-6C93-F30C9E88A776}"/>
                    </a:ext>
                  </a:extLst>
                </p14:cNvPr>
                <p14:cNvContentPartPr/>
                <p14:nvPr/>
              </p14:nvContentPartPr>
              <p14:xfrm>
                <a:off x="11543640" y="761540"/>
                <a:ext cx="360" cy="360"/>
              </p14:xfrm>
            </p:contentPart>
          </mc:Choice>
          <mc:Fallback>
            <p:pic>
              <p:nvPicPr>
                <p:cNvPr id="381" name="잉크 380">
                  <a:extLst>
                    <a:ext uri="{FF2B5EF4-FFF2-40B4-BE49-F238E27FC236}">
                      <a16:creationId xmlns:a16="http://schemas.microsoft.com/office/drawing/2014/main" id="{9A732A07-1019-E76E-6C93-F30C9E88A77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508000" y="7259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383" name="잉크 382">
                <a:extLst>
                  <a:ext uri="{FF2B5EF4-FFF2-40B4-BE49-F238E27FC236}">
                    <a16:creationId xmlns:a16="http://schemas.microsoft.com/office/drawing/2014/main" id="{E3C7BDF8-B78E-B726-2384-CFC2798D7AD2}"/>
                  </a:ext>
                </a:extLst>
              </p14:cNvPr>
              <p14:cNvContentPartPr/>
              <p14:nvPr/>
            </p14:nvContentPartPr>
            <p14:xfrm>
              <a:off x="1818210" y="3600285"/>
              <a:ext cx="40680" cy="190440"/>
            </p14:xfrm>
          </p:contentPart>
        </mc:Choice>
        <mc:Fallback>
          <p:pic>
            <p:nvPicPr>
              <p:cNvPr id="383" name="잉크 382">
                <a:extLst>
                  <a:ext uri="{FF2B5EF4-FFF2-40B4-BE49-F238E27FC236}">
                    <a16:creationId xmlns:a16="http://schemas.microsoft.com/office/drawing/2014/main" id="{E3C7BDF8-B78E-B726-2384-CFC2798D7AD2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1782210" y="3564285"/>
                <a:ext cx="11232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384" name="잉크 383">
                <a:extLst>
                  <a:ext uri="{FF2B5EF4-FFF2-40B4-BE49-F238E27FC236}">
                    <a16:creationId xmlns:a16="http://schemas.microsoft.com/office/drawing/2014/main" id="{CE8004EA-66AD-D005-5B02-0E27D780A1E8}"/>
                  </a:ext>
                </a:extLst>
              </p14:cNvPr>
              <p14:cNvContentPartPr/>
              <p14:nvPr/>
            </p14:nvContentPartPr>
            <p14:xfrm>
              <a:off x="2885250" y="3990525"/>
              <a:ext cx="28800" cy="286200"/>
            </p14:xfrm>
          </p:contentPart>
        </mc:Choice>
        <mc:Fallback>
          <p:pic>
            <p:nvPicPr>
              <p:cNvPr id="384" name="잉크 383">
                <a:extLst>
                  <a:ext uri="{FF2B5EF4-FFF2-40B4-BE49-F238E27FC236}">
                    <a16:creationId xmlns:a16="http://schemas.microsoft.com/office/drawing/2014/main" id="{CE8004EA-66AD-D005-5B02-0E27D780A1E8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2849250" y="3954525"/>
                <a:ext cx="100440" cy="35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2" name="그룹 401">
            <a:extLst>
              <a:ext uri="{FF2B5EF4-FFF2-40B4-BE49-F238E27FC236}">
                <a16:creationId xmlns:a16="http://schemas.microsoft.com/office/drawing/2014/main" id="{7AB8771C-9B78-82DD-23BF-EC3EF8E57475}"/>
              </a:ext>
            </a:extLst>
          </p:cNvPr>
          <p:cNvGrpSpPr/>
          <p:nvPr/>
        </p:nvGrpSpPr>
        <p:grpSpPr>
          <a:xfrm>
            <a:off x="1323502" y="3315885"/>
            <a:ext cx="972428" cy="915384"/>
            <a:chOff x="1323502" y="3315885"/>
            <a:chExt cx="972428" cy="91538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B28547A7-6E9B-B3F5-270B-5AF81E781154}"/>
                    </a:ext>
                  </a:extLst>
                </p14:cNvPr>
                <p14:cNvContentPartPr/>
                <p14:nvPr/>
              </p14:nvContentPartPr>
              <p14:xfrm>
                <a:off x="2051422" y="4147029"/>
                <a:ext cx="165600" cy="36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B28547A7-6E9B-B3F5-270B-5AF81E781154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033422" y="4129029"/>
                  <a:ext cx="201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8F625700-CD1E-AAEC-EFD5-6D4DA48400CA}"/>
                    </a:ext>
                  </a:extLst>
                </p14:cNvPr>
                <p14:cNvContentPartPr/>
                <p14:nvPr/>
              </p14:nvContentPartPr>
              <p14:xfrm>
                <a:off x="1962502" y="4072869"/>
                <a:ext cx="97200" cy="13176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8F625700-CD1E-AAEC-EFD5-6D4DA48400CA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944862" y="4055229"/>
                  <a:ext cx="1328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7EC160F7-DBF0-A1A7-FE30-A1468B8CAE88}"/>
                    </a:ext>
                  </a:extLst>
                </p14:cNvPr>
                <p14:cNvContentPartPr/>
                <p14:nvPr/>
              </p14:nvContentPartPr>
              <p14:xfrm>
                <a:off x="2051062" y="3675789"/>
                <a:ext cx="128520" cy="36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7EC160F7-DBF0-A1A7-FE30-A1468B8CAE88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2033422" y="3657789"/>
                  <a:ext cx="164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4F9BBD5B-B1F0-24D4-C62C-E5BF3D51B9E4}"/>
                    </a:ext>
                  </a:extLst>
                </p14:cNvPr>
                <p14:cNvContentPartPr/>
                <p14:nvPr/>
              </p14:nvContentPartPr>
              <p14:xfrm>
                <a:off x="1980862" y="3601989"/>
                <a:ext cx="79200" cy="14400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4F9BBD5B-B1F0-24D4-C62C-E5BF3D51B9E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963222" y="3584349"/>
                  <a:ext cx="1148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FC3E1012-4440-ECA2-E14D-8DFE750774DB}"/>
                    </a:ext>
                  </a:extLst>
                </p14:cNvPr>
                <p14:cNvContentPartPr/>
                <p14:nvPr/>
              </p14:nvContentPartPr>
              <p14:xfrm>
                <a:off x="1506742" y="4136949"/>
                <a:ext cx="183600" cy="1080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FC3E1012-4440-ECA2-E14D-8DFE750774DB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488742" y="4118949"/>
                  <a:ext cx="219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CF1093AF-F31F-1B54-D1FE-5317EC7BB035}"/>
                    </a:ext>
                  </a:extLst>
                </p14:cNvPr>
                <p14:cNvContentPartPr/>
                <p14:nvPr/>
              </p14:nvContentPartPr>
              <p14:xfrm>
                <a:off x="1427182" y="4054509"/>
                <a:ext cx="89280" cy="17676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CF1093AF-F31F-1B54-D1FE-5317EC7BB03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409542" y="4036509"/>
                  <a:ext cx="1249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413748AF-2B92-890C-500E-65116FBB10ED}"/>
                    </a:ext>
                  </a:extLst>
                </p14:cNvPr>
                <p14:cNvContentPartPr/>
                <p14:nvPr/>
              </p14:nvContentPartPr>
              <p14:xfrm>
                <a:off x="1403782" y="3852549"/>
                <a:ext cx="19080" cy="14688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413748AF-2B92-890C-500E-65116FBB10ED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385782" y="3834549"/>
                  <a:ext cx="547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16C063F5-591F-67E0-AA36-A2C89B2ACFDB}"/>
                    </a:ext>
                  </a:extLst>
                </p14:cNvPr>
                <p14:cNvContentPartPr/>
                <p14:nvPr/>
              </p14:nvContentPartPr>
              <p14:xfrm>
                <a:off x="1323502" y="3814389"/>
                <a:ext cx="99000" cy="5904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16C063F5-591F-67E0-AA36-A2C89B2ACFD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305502" y="3796389"/>
                  <a:ext cx="1346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F17412F3-B857-5D5B-E3F6-2EBAB9AF4F8B}"/>
                    </a:ext>
                  </a:extLst>
                </p14:cNvPr>
                <p14:cNvContentPartPr/>
                <p14:nvPr/>
              </p14:nvContentPartPr>
              <p14:xfrm>
                <a:off x="1422142" y="3841749"/>
                <a:ext cx="61920" cy="4140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F17412F3-B857-5D5B-E3F6-2EBAB9AF4F8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404142" y="3824109"/>
                  <a:ext cx="975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25ED9EB2-47C0-0710-396F-11477D9513D2}"/>
                    </a:ext>
                  </a:extLst>
                </p14:cNvPr>
                <p14:cNvContentPartPr/>
                <p14:nvPr/>
              </p14:nvContentPartPr>
              <p14:xfrm>
                <a:off x="1421422" y="3361869"/>
                <a:ext cx="27720" cy="19404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25ED9EB2-47C0-0710-396F-11477D9513D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403782" y="3344229"/>
                  <a:ext cx="633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FB094D6A-585D-BC32-3796-EC1876F0C9E5}"/>
                    </a:ext>
                  </a:extLst>
                </p14:cNvPr>
                <p14:cNvContentPartPr/>
                <p14:nvPr/>
              </p14:nvContentPartPr>
              <p14:xfrm>
                <a:off x="1349782" y="3352509"/>
                <a:ext cx="100080" cy="3960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FB094D6A-585D-BC32-3796-EC1876F0C9E5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332142" y="3334509"/>
                  <a:ext cx="1357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D7C4646E-A653-FDF7-4B1C-ED79406EE845}"/>
                    </a:ext>
                  </a:extLst>
                </p14:cNvPr>
                <p14:cNvContentPartPr/>
                <p14:nvPr/>
              </p14:nvContentPartPr>
              <p14:xfrm>
                <a:off x="1477582" y="3352509"/>
                <a:ext cx="65160" cy="1872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D7C4646E-A653-FDF7-4B1C-ED79406EE84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459942" y="3334509"/>
                  <a:ext cx="1008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A14D34EE-BDC1-239D-D021-323C4B23CE00}"/>
                    </a:ext>
                  </a:extLst>
                </p14:cNvPr>
                <p14:cNvContentPartPr/>
                <p14:nvPr/>
              </p14:nvContentPartPr>
              <p14:xfrm>
                <a:off x="1487662" y="3656349"/>
                <a:ext cx="211680" cy="1188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A14D34EE-BDC1-239D-D021-323C4B23CE00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470022" y="3638709"/>
                  <a:ext cx="2473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36799643-76DC-4859-B62B-EE80437A720C}"/>
                    </a:ext>
                  </a:extLst>
                </p14:cNvPr>
                <p14:cNvContentPartPr/>
                <p14:nvPr/>
              </p14:nvContentPartPr>
              <p14:xfrm>
                <a:off x="1497742" y="3601989"/>
                <a:ext cx="81720" cy="15228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36799643-76DC-4859-B62B-EE80437A720C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479742" y="3584349"/>
                  <a:ext cx="1173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392" name="잉크 391">
                  <a:extLst>
                    <a:ext uri="{FF2B5EF4-FFF2-40B4-BE49-F238E27FC236}">
                      <a16:creationId xmlns:a16="http://schemas.microsoft.com/office/drawing/2014/main" id="{A7DEFE94-F686-8820-1F4E-1FE4072D0B6B}"/>
                    </a:ext>
                  </a:extLst>
                </p14:cNvPr>
                <p14:cNvContentPartPr/>
                <p14:nvPr/>
              </p14:nvContentPartPr>
              <p14:xfrm>
                <a:off x="1837650" y="3315885"/>
                <a:ext cx="10800" cy="151200"/>
              </p14:xfrm>
            </p:contentPart>
          </mc:Choice>
          <mc:Fallback>
            <p:pic>
              <p:nvPicPr>
                <p:cNvPr id="392" name="잉크 391">
                  <a:extLst>
                    <a:ext uri="{FF2B5EF4-FFF2-40B4-BE49-F238E27FC236}">
                      <a16:creationId xmlns:a16="http://schemas.microsoft.com/office/drawing/2014/main" id="{A7DEFE94-F686-8820-1F4E-1FE4072D0B6B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819650" y="3297885"/>
                  <a:ext cx="46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393" name="잉크 392">
                  <a:extLst>
                    <a:ext uri="{FF2B5EF4-FFF2-40B4-BE49-F238E27FC236}">
                      <a16:creationId xmlns:a16="http://schemas.microsoft.com/office/drawing/2014/main" id="{CB348B58-1304-AB6E-0794-0D2780EE4530}"/>
                    </a:ext>
                  </a:extLst>
                </p14:cNvPr>
                <p14:cNvContentPartPr/>
                <p14:nvPr/>
              </p14:nvContentPartPr>
              <p14:xfrm>
                <a:off x="1758810" y="3333525"/>
                <a:ext cx="89280" cy="26280"/>
              </p14:xfrm>
            </p:contentPart>
          </mc:Choice>
          <mc:Fallback>
            <p:pic>
              <p:nvPicPr>
                <p:cNvPr id="393" name="잉크 392">
                  <a:extLst>
                    <a:ext uri="{FF2B5EF4-FFF2-40B4-BE49-F238E27FC236}">
                      <a16:creationId xmlns:a16="http://schemas.microsoft.com/office/drawing/2014/main" id="{CB348B58-1304-AB6E-0794-0D2780EE4530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740810" y="3315525"/>
                  <a:ext cx="1249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394" name="잉크 393">
                  <a:extLst>
                    <a:ext uri="{FF2B5EF4-FFF2-40B4-BE49-F238E27FC236}">
                      <a16:creationId xmlns:a16="http://schemas.microsoft.com/office/drawing/2014/main" id="{C20A5222-F36D-FDA5-0041-656DAB0F2F31}"/>
                    </a:ext>
                  </a:extLst>
                </p14:cNvPr>
                <p14:cNvContentPartPr/>
                <p14:nvPr/>
              </p14:nvContentPartPr>
              <p14:xfrm>
                <a:off x="1818930" y="3333525"/>
                <a:ext cx="56520" cy="45720"/>
              </p14:xfrm>
            </p:contentPart>
          </mc:Choice>
          <mc:Fallback>
            <p:pic>
              <p:nvPicPr>
                <p:cNvPr id="394" name="잉크 393">
                  <a:extLst>
                    <a:ext uri="{FF2B5EF4-FFF2-40B4-BE49-F238E27FC236}">
                      <a16:creationId xmlns:a16="http://schemas.microsoft.com/office/drawing/2014/main" id="{C20A5222-F36D-FDA5-0041-656DAB0F2F31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801290" y="3315525"/>
                  <a:ext cx="921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396" name="잉크 395">
                  <a:extLst>
                    <a:ext uri="{FF2B5EF4-FFF2-40B4-BE49-F238E27FC236}">
                      <a16:creationId xmlns:a16="http://schemas.microsoft.com/office/drawing/2014/main" id="{49DBE703-A60A-E4DA-EB89-E303250E1796}"/>
                    </a:ext>
                  </a:extLst>
                </p14:cNvPr>
                <p14:cNvContentPartPr/>
                <p14:nvPr/>
              </p14:nvContentPartPr>
              <p14:xfrm>
                <a:off x="1505730" y="3676245"/>
                <a:ext cx="161280" cy="360"/>
              </p14:xfrm>
            </p:contentPart>
          </mc:Choice>
          <mc:Fallback>
            <p:pic>
              <p:nvPicPr>
                <p:cNvPr id="396" name="잉크 395">
                  <a:extLst>
                    <a:ext uri="{FF2B5EF4-FFF2-40B4-BE49-F238E27FC236}">
                      <a16:creationId xmlns:a16="http://schemas.microsoft.com/office/drawing/2014/main" id="{49DBE703-A60A-E4DA-EB89-E303250E179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487730" y="3658245"/>
                  <a:ext cx="196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397" name="잉크 396">
                  <a:extLst>
                    <a:ext uri="{FF2B5EF4-FFF2-40B4-BE49-F238E27FC236}">
                      <a16:creationId xmlns:a16="http://schemas.microsoft.com/office/drawing/2014/main" id="{8866FF53-7F58-6872-8C0E-40757B3FF42B}"/>
                    </a:ext>
                  </a:extLst>
                </p14:cNvPr>
                <p14:cNvContentPartPr/>
                <p14:nvPr/>
              </p14:nvContentPartPr>
              <p14:xfrm>
                <a:off x="1467210" y="3600285"/>
                <a:ext cx="123480" cy="186120"/>
              </p14:xfrm>
            </p:contentPart>
          </mc:Choice>
          <mc:Fallback>
            <p:pic>
              <p:nvPicPr>
                <p:cNvPr id="397" name="잉크 396">
                  <a:extLst>
                    <a:ext uri="{FF2B5EF4-FFF2-40B4-BE49-F238E27FC236}">
                      <a16:creationId xmlns:a16="http://schemas.microsoft.com/office/drawing/2014/main" id="{8866FF53-7F58-6872-8C0E-40757B3FF42B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449570" y="3582285"/>
                  <a:ext cx="1591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398" name="잉크 397">
                  <a:extLst>
                    <a:ext uri="{FF2B5EF4-FFF2-40B4-BE49-F238E27FC236}">
                      <a16:creationId xmlns:a16="http://schemas.microsoft.com/office/drawing/2014/main" id="{72EC24A9-5A8E-185B-409D-7CE1403F74A0}"/>
                    </a:ext>
                  </a:extLst>
                </p14:cNvPr>
                <p14:cNvContentPartPr/>
                <p14:nvPr/>
              </p14:nvContentPartPr>
              <p14:xfrm>
                <a:off x="2095050" y="3676245"/>
                <a:ext cx="151920" cy="360"/>
              </p14:xfrm>
            </p:contentPart>
          </mc:Choice>
          <mc:Fallback>
            <p:pic>
              <p:nvPicPr>
                <p:cNvPr id="398" name="잉크 397">
                  <a:extLst>
                    <a:ext uri="{FF2B5EF4-FFF2-40B4-BE49-F238E27FC236}">
                      <a16:creationId xmlns:a16="http://schemas.microsoft.com/office/drawing/2014/main" id="{72EC24A9-5A8E-185B-409D-7CE1403F74A0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077410" y="3658245"/>
                  <a:ext cx="187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399" name="잉크 398">
                  <a:extLst>
                    <a:ext uri="{FF2B5EF4-FFF2-40B4-BE49-F238E27FC236}">
                      <a16:creationId xmlns:a16="http://schemas.microsoft.com/office/drawing/2014/main" id="{13208D51-D2CC-8E80-8FB6-AC3D7AA00A4F}"/>
                    </a:ext>
                  </a:extLst>
                </p14:cNvPr>
                <p14:cNvContentPartPr/>
                <p14:nvPr/>
              </p14:nvContentPartPr>
              <p14:xfrm>
                <a:off x="2210970" y="3590565"/>
                <a:ext cx="84960" cy="172080"/>
              </p14:xfrm>
            </p:contentPart>
          </mc:Choice>
          <mc:Fallback>
            <p:pic>
              <p:nvPicPr>
                <p:cNvPr id="399" name="잉크 398">
                  <a:extLst>
                    <a:ext uri="{FF2B5EF4-FFF2-40B4-BE49-F238E27FC236}">
                      <a16:creationId xmlns:a16="http://schemas.microsoft.com/office/drawing/2014/main" id="{13208D51-D2CC-8E80-8FB6-AC3D7AA00A4F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193330" y="3572565"/>
                  <a:ext cx="120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400" name="잉크 399">
                  <a:extLst>
                    <a:ext uri="{FF2B5EF4-FFF2-40B4-BE49-F238E27FC236}">
                      <a16:creationId xmlns:a16="http://schemas.microsoft.com/office/drawing/2014/main" id="{259D8DEA-5B76-6F76-0D7E-3AD98E6612E9}"/>
                    </a:ext>
                  </a:extLst>
                </p14:cNvPr>
                <p14:cNvContentPartPr/>
                <p14:nvPr/>
              </p14:nvContentPartPr>
              <p14:xfrm>
                <a:off x="1771770" y="3904845"/>
                <a:ext cx="76320" cy="183600"/>
              </p14:xfrm>
            </p:contentPart>
          </mc:Choice>
          <mc:Fallback>
            <p:pic>
              <p:nvPicPr>
                <p:cNvPr id="400" name="잉크 399">
                  <a:extLst>
                    <a:ext uri="{FF2B5EF4-FFF2-40B4-BE49-F238E27FC236}">
                      <a16:creationId xmlns:a16="http://schemas.microsoft.com/office/drawing/2014/main" id="{259D8DEA-5B76-6F76-0D7E-3AD98E6612E9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753770" y="3886845"/>
                  <a:ext cx="1119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401" name="잉크 400">
                  <a:extLst>
                    <a:ext uri="{FF2B5EF4-FFF2-40B4-BE49-F238E27FC236}">
                      <a16:creationId xmlns:a16="http://schemas.microsoft.com/office/drawing/2014/main" id="{72350F75-D2E5-D772-181E-73EDF790D0C8}"/>
                    </a:ext>
                  </a:extLst>
                </p14:cNvPr>
                <p14:cNvContentPartPr/>
                <p14:nvPr/>
              </p14:nvContentPartPr>
              <p14:xfrm>
                <a:off x="1876170" y="3981885"/>
                <a:ext cx="47520" cy="75960"/>
              </p14:xfrm>
            </p:contentPart>
          </mc:Choice>
          <mc:Fallback>
            <p:pic>
              <p:nvPicPr>
                <p:cNvPr id="401" name="잉크 400">
                  <a:extLst>
                    <a:ext uri="{FF2B5EF4-FFF2-40B4-BE49-F238E27FC236}">
                      <a16:creationId xmlns:a16="http://schemas.microsoft.com/office/drawing/2014/main" id="{72350F75-D2E5-D772-181E-73EDF790D0C8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858530" y="3963885"/>
                  <a:ext cx="8316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8" name="그룹 407">
            <a:extLst>
              <a:ext uri="{FF2B5EF4-FFF2-40B4-BE49-F238E27FC236}">
                <a16:creationId xmlns:a16="http://schemas.microsoft.com/office/drawing/2014/main" id="{0DD493E4-9515-82AD-1457-B68CA3EDC6CC}"/>
              </a:ext>
            </a:extLst>
          </p:cNvPr>
          <p:cNvGrpSpPr/>
          <p:nvPr/>
        </p:nvGrpSpPr>
        <p:grpSpPr>
          <a:xfrm>
            <a:off x="2457502" y="3601989"/>
            <a:ext cx="544680" cy="701640"/>
            <a:chOff x="2457502" y="3601989"/>
            <a:chExt cx="544680" cy="70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DCDC8FBA-B95A-4273-AC28-7C1AE4D4C0D9}"/>
                    </a:ext>
                  </a:extLst>
                </p14:cNvPr>
                <p14:cNvContentPartPr/>
                <p14:nvPr/>
              </p14:nvContentPartPr>
              <p14:xfrm>
                <a:off x="2601862" y="3895749"/>
                <a:ext cx="400320" cy="40788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DCDC8FBA-B95A-4273-AC28-7C1AE4D4C0D9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583862" y="3877749"/>
                  <a:ext cx="43596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4E1E325A-61C9-5B34-98E6-3FA81B29F8D4}"/>
                    </a:ext>
                  </a:extLst>
                </p14:cNvPr>
                <p14:cNvContentPartPr/>
                <p14:nvPr/>
              </p14:nvContentPartPr>
              <p14:xfrm>
                <a:off x="2475862" y="4172589"/>
                <a:ext cx="156600" cy="1116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4E1E325A-61C9-5B34-98E6-3FA81B29F8D4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458222" y="4154949"/>
                  <a:ext cx="1922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1797177D-2A96-D61F-8832-07821280CF4C}"/>
                    </a:ext>
                  </a:extLst>
                </p14:cNvPr>
                <p14:cNvContentPartPr/>
                <p14:nvPr/>
              </p14:nvContentPartPr>
              <p14:xfrm>
                <a:off x="2457502" y="4109949"/>
                <a:ext cx="118440" cy="15012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1797177D-2A96-D61F-8832-07821280CF4C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2439502" y="4091949"/>
                  <a:ext cx="1540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D9F6407C-4651-81D8-5116-76F5CDD0D6DA}"/>
                    </a:ext>
                  </a:extLst>
                </p14:cNvPr>
                <p14:cNvContentPartPr/>
                <p14:nvPr/>
              </p14:nvContentPartPr>
              <p14:xfrm>
                <a:off x="2781862" y="3747789"/>
                <a:ext cx="63000" cy="8532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D9F6407C-4651-81D8-5116-76F5CDD0D6DA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2763862" y="3729789"/>
                  <a:ext cx="986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7E24A91C-AE86-E334-2EC7-585F03E319A2}"/>
                    </a:ext>
                  </a:extLst>
                </p14:cNvPr>
                <p14:cNvContentPartPr/>
                <p14:nvPr/>
              </p14:nvContentPartPr>
              <p14:xfrm>
                <a:off x="2835142" y="3758589"/>
                <a:ext cx="95400" cy="1692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7E24A91C-AE86-E334-2EC7-585F03E319A2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2817502" y="3740949"/>
                  <a:ext cx="1310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6F60325F-349B-45B8-9E1E-D47071C600DC}"/>
                    </a:ext>
                  </a:extLst>
                </p14:cNvPr>
                <p14:cNvContentPartPr/>
                <p14:nvPr/>
              </p14:nvContentPartPr>
              <p14:xfrm>
                <a:off x="2563702" y="3675789"/>
                <a:ext cx="124200" cy="1584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6F60325F-349B-45B8-9E1E-D47071C600DC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2545702" y="3657789"/>
                  <a:ext cx="1598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6E663455-9FDD-8F05-6436-1D721113EB1D}"/>
                    </a:ext>
                  </a:extLst>
                </p14:cNvPr>
                <p14:cNvContentPartPr/>
                <p14:nvPr/>
              </p14:nvContentPartPr>
              <p14:xfrm>
                <a:off x="2504662" y="3601989"/>
                <a:ext cx="111600" cy="14472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6E663455-9FDD-8F05-6436-1D721113EB1D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2486662" y="3584349"/>
                  <a:ext cx="1472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403" name="잉크 402">
                  <a:extLst>
                    <a:ext uri="{FF2B5EF4-FFF2-40B4-BE49-F238E27FC236}">
                      <a16:creationId xmlns:a16="http://schemas.microsoft.com/office/drawing/2014/main" id="{5A41C034-D160-1D03-36CE-50A75077B09D}"/>
                    </a:ext>
                  </a:extLst>
                </p14:cNvPr>
                <p14:cNvContentPartPr/>
                <p14:nvPr/>
              </p14:nvContentPartPr>
              <p14:xfrm>
                <a:off x="2467650" y="4093125"/>
                <a:ext cx="227880" cy="12240"/>
              </p14:xfrm>
            </p:contentPart>
          </mc:Choice>
          <mc:Fallback>
            <p:pic>
              <p:nvPicPr>
                <p:cNvPr id="403" name="잉크 402">
                  <a:extLst>
                    <a:ext uri="{FF2B5EF4-FFF2-40B4-BE49-F238E27FC236}">
                      <a16:creationId xmlns:a16="http://schemas.microsoft.com/office/drawing/2014/main" id="{5A41C034-D160-1D03-36CE-50A75077B09D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450010" y="4075125"/>
                  <a:ext cx="2635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404" name="잉크 403">
                  <a:extLst>
                    <a:ext uri="{FF2B5EF4-FFF2-40B4-BE49-F238E27FC236}">
                      <a16:creationId xmlns:a16="http://schemas.microsoft.com/office/drawing/2014/main" id="{11A986B2-F864-69B3-0ABB-68E742F6B814}"/>
                    </a:ext>
                  </a:extLst>
                </p14:cNvPr>
                <p14:cNvContentPartPr/>
                <p14:nvPr/>
              </p14:nvContentPartPr>
              <p14:xfrm>
                <a:off x="2493570" y="4019325"/>
                <a:ext cx="126360" cy="160560"/>
              </p14:xfrm>
            </p:contentPart>
          </mc:Choice>
          <mc:Fallback>
            <p:pic>
              <p:nvPicPr>
                <p:cNvPr id="404" name="잉크 403">
                  <a:extLst>
                    <a:ext uri="{FF2B5EF4-FFF2-40B4-BE49-F238E27FC236}">
                      <a16:creationId xmlns:a16="http://schemas.microsoft.com/office/drawing/2014/main" id="{11A986B2-F864-69B3-0ABB-68E742F6B814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2475570" y="4001325"/>
                  <a:ext cx="1620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405" name="잉크 404">
                  <a:extLst>
                    <a:ext uri="{FF2B5EF4-FFF2-40B4-BE49-F238E27FC236}">
                      <a16:creationId xmlns:a16="http://schemas.microsoft.com/office/drawing/2014/main" id="{7ECB1191-6684-60F1-7DC8-908C202F1EED}"/>
                    </a:ext>
                  </a:extLst>
                </p14:cNvPr>
                <p14:cNvContentPartPr/>
                <p14:nvPr/>
              </p14:nvContentPartPr>
              <p14:xfrm>
                <a:off x="2847090" y="3705765"/>
                <a:ext cx="6840" cy="171000"/>
              </p14:xfrm>
            </p:contentPart>
          </mc:Choice>
          <mc:Fallback>
            <p:pic>
              <p:nvPicPr>
                <p:cNvPr id="405" name="잉크 404">
                  <a:extLst>
                    <a:ext uri="{FF2B5EF4-FFF2-40B4-BE49-F238E27FC236}">
                      <a16:creationId xmlns:a16="http://schemas.microsoft.com/office/drawing/2014/main" id="{7ECB1191-6684-60F1-7DC8-908C202F1EED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829090" y="3688125"/>
                  <a:ext cx="42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406" name="잉크 405">
                  <a:extLst>
                    <a:ext uri="{FF2B5EF4-FFF2-40B4-BE49-F238E27FC236}">
                      <a16:creationId xmlns:a16="http://schemas.microsoft.com/office/drawing/2014/main" id="{EA3715CD-B513-1C11-5BE3-6AE7A5515D59}"/>
                    </a:ext>
                  </a:extLst>
                </p14:cNvPr>
                <p14:cNvContentPartPr/>
                <p14:nvPr/>
              </p14:nvContentPartPr>
              <p14:xfrm>
                <a:off x="2813250" y="3705045"/>
                <a:ext cx="44280" cy="32400"/>
              </p14:xfrm>
            </p:contentPart>
          </mc:Choice>
          <mc:Fallback>
            <p:pic>
              <p:nvPicPr>
                <p:cNvPr id="406" name="잉크 405">
                  <a:extLst>
                    <a:ext uri="{FF2B5EF4-FFF2-40B4-BE49-F238E27FC236}">
                      <a16:creationId xmlns:a16="http://schemas.microsoft.com/office/drawing/2014/main" id="{EA3715CD-B513-1C11-5BE3-6AE7A5515D59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795250" y="3687045"/>
                  <a:ext cx="799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407" name="잉크 406">
                  <a:extLst>
                    <a:ext uri="{FF2B5EF4-FFF2-40B4-BE49-F238E27FC236}">
                      <a16:creationId xmlns:a16="http://schemas.microsoft.com/office/drawing/2014/main" id="{50AD7DCF-5C42-5415-A818-7F63A59E0E0D}"/>
                    </a:ext>
                  </a:extLst>
                </p14:cNvPr>
                <p14:cNvContentPartPr/>
                <p14:nvPr/>
              </p14:nvContentPartPr>
              <p14:xfrm>
                <a:off x="2885610" y="3714405"/>
                <a:ext cx="102600" cy="32400"/>
              </p14:xfrm>
            </p:contentPart>
          </mc:Choice>
          <mc:Fallback>
            <p:pic>
              <p:nvPicPr>
                <p:cNvPr id="407" name="잉크 406">
                  <a:extLst>
                    <a:ext uri="{FF2B5EF4-FFF2-40B4-BE49-F238E27FC236}">
                      <a16:creationId xmlns:a16="http://schemas.microsoft.com/office/drawing/2014/main" id="{50AD7DCF-5C42-5415-A818-7F63A59E0E0D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867970" y="3696405"/>
                  <a:ext cx="13824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7" name="그룹 416">
            <a:extLst>
              <a:ext uri="{FF2B5EF4-FFF2-40B4-BE49-F238E27FC236}">
                <a16:creationId xmlns:a16="http://schemas.microsoft.com/office/drawing/2014/main" id="{A95960ED-E9A2-4488-3C3E-5D51FD0F5CA7}"/>
              </a:ext>
            </a:extLst>
          </p:cNvPr>
          <p:cNvGrpSpPr/>
          <p:nvPr/>
        </p:nvGrpSpPr>
        <p:grpSpPr>
          <a:xfrm>
            <a:off x="2429782" y="2899989"/>
            <a:ext cx="628628" cy="633696"/>
            <a:chOff x="2429782" y="2899989"/>
            <a:chExt cx="628628" cy="63369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7B1E0757-94A4-6836-513E-C8EEBD4A1376}"/>
                    </a:ext>
                  </a:extLst>
                </p14:cNvPr>
                <p14:cNvContentPartPr/>
                <p14:nvPr/>
              </p14:nvContentPartPr>
              <p14:xfrm>
                <a:off x="2835142" y="3418749"/>
                <a:ext cx="360" cy="6336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7B1E0757-94A4-6836-513E-C8EEBD4A1376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817502" y="3401109"/>
                  <a:ext cx="36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755DE326-837E-6BF0-54C0-B673AF76C30D}"/>
                    </a:ext>
                  </a:extLst>
                </p14:cNvPr>
                <p14:cNvContentPartPr/>
                <p14:nvPr/>
              </p14:nvContentPartPr>
              <p14:xfrm>
                <a:off x="2734702" y="3380229"/>
                <a:ext cx="110160" cy="5544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755DE326-837E-6BF0-54C0-B673AF76C30D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2716702" y="3362589"/>
                  <a:ext cx="1458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2533BEAB-066B-488C-D013-5608A1DF0E42}"/>
                    </a:ext>
                  </a:extLst>
                </p14:cNvPr>
                <p14:cNvContentPartPr/>
                <p14:nvPr/>
              </p14:nvContentPartPr>
              <p14:xfrm>
                <a:off x="2844502" y="3380229"/>
                <a:ext cx="101160" cy="5832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2533BEAB-066B-488C-D013-5608A1DF0E4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826502" y="3362589"/>
                  <a:ext cx="1368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200D0729-5FD5-4E48-0A68-AF89A6AC4428}"/>
                    </a:ext>
                  </a:extLst>
                </p14:cNvPr>
                <p14:cNvContentPartPr/>
                <p14:nvPr/>
              </p14:nvContentPartPr>
              <p14:xfrm>
                <a:off x="2862862" y="2910069"/>
                <a:ext cx="360" cy="11952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200D0729-5FD5-4E48-0A68-AF89A6AC4428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844862" y="2892429"/>
                  <a:ext cx="36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6692D86B-3B63-7E27-12C2-35A3636C88E8}"/>
                    </a:ext>
                  </a:extLst>
                </p14:cNvPr>
                <p14:cNvContentPartPr/>
                <p14:nvPr/>
              </p14:nvContentPartPr>
              <p14:xfrm>
                <a:off x="2726422" y="2899989"/>
                <a:ext cx="136800" cy="1134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6692D86B-3B63-7E27-12C2-35A3636C88E8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708782" y="2881989"/>
                  <a:ext cx="1724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72684889-4FA3-E186-49A2-338F73404EB8}"/>
                    </a:ext>
                  </a:extLst>
                </p14:cNvPr>
                <p14:cNvContentPartPr/>
                <p14:nvPr/>
              </p14:nvContentPartPr>
              <p14:xfrm>
                <a:off x="2862862" y="2918349"/>
                <a:ext cx="69480" cy="4284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72684889-4FA3-E186-49A2-338F73404EB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844862" y="2900709"/>
                  <a:ext cx="1051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A0F59119-6B68-33BE-D7F9-A58A56E7CD94}"/>
                    </a:ext>
                  </a:extLst>
                </p14:cNvPr>
                <p14:cNvContentPartPr/>
                <p14:nvPr/>
              </p14:nvContentPartPr>
              <p14:xfrm>
                <a:off x="2475142" y="3113469"/>
                <a:ext cx="28800" cy="26748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A0F59119-6B68-33BE-D7F9-A58A56E7CD94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457142" y="3095469"/>
                  <a:ext cx="644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064DD9D2-3CEA-A326-17AA-4A1C57DD74B9}"/>
                    </a:ext>
                  </a:extLst>
                </p14:cNvPr>
                <p14:cNvContentPartPr/>
                <p14:nvPr/>
              </p14:nvContentPartPr>
              <p14:xfrm>
                <a:off x="2429782" y="3195189"/>
                <a:ext cx="91440" cy="36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064DD9D2-3CEA-A326-17AA-4A1C57DD74B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2412142" y="3177549"/>
                  <a:ext cx="127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7BF94C55-5D3F-20B8-2A29-5A43B1725BD9}"/>
                    </a:ext>
                  </a:extLst>
                </p14:cNvPr>
                <p14:cNvContentPartPr/>
                <p14:nvPr/>
              </p14:nvContentPartPr>
              <p14:xfrm>
                <a:off x="2484502" y="3130389"/>
                <a:ext cx="150480" cy="8208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7BF94C55-5D3F-20B8-2A29-5A43B1725BD9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2466502" y="3112749"/>
                  <a:ext cx="186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409" name="잉크 408">
                  <a:extLst>
                    <a:ext uri="{FF2B5EF4-FFF2-40B4-BE49-F238E27FC236}">
                      <a16:creationId xmlns:a16="http://schemas.microsoft.com/office/drawing/2014/main" id="{932BA3E8-A32A-6128-ECE0-B253B7FE35B8}"/>
                    </a:ext>
                  </a:extLst>
                </p14:cNvPr>
                <p14:cNvContentPartPr/>
                <p14:nvPr/>
              </p14:nvContentPartPr>
              <p14:xfrm>
                <a:off x="2884890" y="3314445"/>
                <a:ext cx="10800" cy="170640"/>
              </p14:xfrm>
            </p:contentPart>
          </mc:Choice>
          <mc:Fallback>
            <p:pic>
              <p:nvPicPr>
                <p:cNvPr id="409" name="잉크 408">
                  <a:extLst>
                    <a:ext uri="{FF2B5EF4-FFF2-40B4-BE49-F238E27FC236}">
                      <a16:creationId xmlns:a16="http://schemas.microsoft.com/office/drawing/2014/main" id="{932BA3E8-A32A-6128-ECE0-B253B7FE35B8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2867250" y="3296445"/>
                  <a:ext cx="464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410" name="잉크 409">
                  <a:extLst>
                    <a:ext uri="{FF2B5EF4-FFF2-40B4-BE49-F238E27FC236}">
                      <a16:creationId xmlns:a16="http://schemas.microsoft.com/office/drawing/2014/main" id="{E05F9DB8-2D2D-B5E4-4258-922D3F167E4F}"/>
                    </a:ext>
                  </a:extLst>
                </p14:cNvPr>
                <p14:cNvContentPartPr/>
                <p14:nvPr/>
              </p14:nvContentPartPr>
              <p14:xfrm>
                <a:off x="2758170" y="3413085"/>
                <a:ext cx="137520" cy="82800"/>
              </p14:xfrm>
            </p:contentPart>
          </mc:Choice>
          <mc:Fallback>
            <p:pic>
              <p:nvPicPr>
                <p:cNvPr id="410" name="잉크 409">
                  <a:extLst>
                    <a:ext uri="{FF2B5EF4-FFF2-40B4-BE49-F238E27FC236}">
                      <a16:creationId xmlns:a16="http://schemas.microsoft.com/office/drawing/2014/main" id="{E05F9DB8-2D2D-B5E4-4258-922D3F167E4F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2740530" y="3395085"/>
                  <a:ext cx="1731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411" name="잉크 410">
                  <a:extLst>
                    <a:ext uri="{FF2B5EF4-FFF2-40B4-BE49-F238E27FC236}">
                      <a16:creationId xmlns:a16="http://schemas.microsoft.com/office/drawing/2014/main" id="{25209418-3BDC-1A55-0A9B-BBF132D504BB}"/>
                    </a:ext>
                  </a:extLst>
                </p14:cNvPr>
                <p14:cNvContentPartPr/>
                <p14:nvPr/>
              </p14:nvContentPartPr>
              <p14:xfrm>
                <a:off x="2981010" y="3504885"/>
                <a:ext cx="77400" cy="28800"/>
              </p14:xfrm>
            </p:contentPart>
          </mc:Choice>
          <mc:Fallback>
            <p:pic>
              <p:nvPicPr>
                <p:cNvPr id="411" name="잉크 410">
                  <a:extLst>
                    <a:ext uri="{FF2B5EF4-FFF2-40B4-BE49-F238E27FC236}">
                      <a16:creationId xmlns:a16="http://schemas.microsoft.com/office/drawing/2014/main" id="{25209418-3BDC-1A55-0A9B-BBF132D504B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2963370" y="3487245"/>
                  <a:ext cx="113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412" name="잉크 411">
                  <a:extLst>
                    <a:ext uri="{FF2B5EF4-FFF2-40B4-BE49-F238E27FC236}">
                      <a16:creationId xmlns:a16="http://schemas.microsoft.com/office/drawing/2014/main" id="{A5CFA6FE-D894-64E7-5A1B-935F38D55F11}"/>
                    </a:ext>
                  </a:extLst>
                </p14:cNvPr>
                <p14:cNvContentPartPr/>
                <p14:nvPr/>
              </p14:nvContentPartPr>
              <p14:xfrm>
                <a:off x="2534250" y="3190605"/>
                <a:ext cx="256680" cy="9000"/>
              </p14:xfrm>
            </p:contentPart>
          </mc:Choice>
          <mc:Fallback>
            <p:pic>
              <p:nvPicPr>
                <p:cNvPr id="412" name="잉크 411">
                  <a:extLst>
                    <a:ext uri="{FF2B5EF4-FFF2-40B4-BE49-F238E27FC236}">
                      <a16:creationId xmlns:a16="http://schemas.microsoft.com/office/drawing/2014/main" id="{A5CFA6FE-D894-64E7-5A1B-935F38D55F11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2516610" y="3172605"/>
                  <a:ext cx="2923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413" name="잉크 412">
                  <a:extLst>
                    <a:ext uri="{FF2B5EF4-FFF2-40B4-BE49-F238E27FC236}">
                      <a16:creationId xmlns:a16="http://schemas.microsoft.com/office/drawing/2014/main" id="{B148FF11-D38B-19DC-02E3-4645E5B54D0C}"/>
                    </a:ext>
                  </a:extLst>
                </p14:cNvPr>
                <p14:cNvContentPartPr/>
                <p14:nvPr/>
              </p14:nvContentPartPr>
              <p14:xfrm>
                <a:off x="2550810" y="3095205"/>
                <a:ext cx="125640" cy="201240"/>
              </p14:xfrm>
            </p:contentPart>
          </mc:Choice>
          <mc:Fallback>
            <p:pic>
              <p:nvPicPr>
                <p:cNvPr id="413" name="잉크 412">
                  <a:extLst>
                    <a:ext uri="{FF2B5EF4-FFF2-40B4-BE49-F238E27FC236}">
                      <a16:creationId xmlns:a16="http://schemas.microsoft.com/office/drawing/2014/main" id="{B148FF11-D38B-19DC-02E3-4645E5B54D0C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2532810" y="3077205"/>
                  <a:ext cx="1612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414" name="잉크 413">
                  <a:extLst>
                    <a:ext uri="{FF2B5EF4-FFF2-40B4-BE49-F238E27FC236}">
                      <a16:creationId xmlns:a16="http://schemas.microsoft.com/office/drawing/2014/main" id="{350792EF-DC9D-A0EB-50AA-A2F020BF7F3B}"/>
                    </a:ext>
                  </a:extLst>
                </p14:cNvPr>
                <p14:cNvContentPartPr/>
                <p14:nvPr/>
              </p14:nvContentPartPr>
              <p14:xfrm>
                <a:off x="2855010" y="2973165"/>
                <a:ext cx="21960" cy="93960"/>
              </p14:xfrm>
            </p:contentPart>
          </mc:Choice>
          <mc:Fallback>
            <p:pic>
              <p:nvPicPr>
                <p:cNvPr id="414" name="잉크 413">
                  <a:extLst>
                    <a:ext uri="{FF2B5EF4-FFF2-40B4-BE49-F238E27FC236}">
                      <a16:creationId xmlns:a16="http://schemas.microsoft.com/office/drawing/2014/main" id="{350792EF-DC9D-A0EB-50AA-A2F020BF7F3B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2837010" y="2955525"/>
                  <a:ext cx="576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415" name="잉크 414">
                  <a:extLst>
                    <a:ext uri="{FF2B5EF4-FFF2-40B4-BE49-F238E27FC236}">
                      <a16:creationId xmlns:a16="http://schemas.microsoft.com/office/drawing/2014/main" id="{B7C83186-28FF-5872-0E49-390AB2BF84A4}"/>
                    </a:ext>
                  </a:extLst>
                </p14:cNvPr>
                <p14:cNvContentPartPr/>
                <p14:nvPr/>
              </p14:nvContentPartPr>
              <p14:xfrm>
                <a:off x="2741970" y="2962005"/>
                <a:ext cx="39240" cy="7560"/>
              </p14:xfrm>
            </p:contentPart>
          </mc:Choice>
          <mc:Fallback>
            <p:pic>
              <p:nvPicPr>
                <p:cNvPr id="415" name="잉크 414">
                  <a:extLst>
                    <a:ext uri="{FF2B5EF4-FFF2-40B4-BE49-F238E27FC236}">
                      <a16:creationId xmlns:a16="http://schemas.microsoft.com/office/drawing/2014/main" id="{B7C83186-28FF-5872-0E49-390AB2BF84A4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2723970" y="2944005"/>
                  <a:ext cx="748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416" name="잉크 415">
                  <a:extLst>
                    <a:ext uri="{FF2B5EF4-FFF2-40B4-BE49-F238E27FC236}">
                      <a16:creationId xmlns:a16="http://schemas.microsoft.com/office/drawing/2014/main" id="{56592F28-BA0A-FFB1-8477-EC68A238B728}"/>
                    </a:ext>
                  </a:extLst>
                </p14:cNvPr>
                <p14:cNvContentPartPr/>
                <p14:nvPr/>
              </p14:nvContentPartPr>
              <p14:xfrm>
                <a:off x="2923770" y="2952285"/>
                <a:ext cx="78480" cy="46080"/>
              </p14:xfrm>
            </p:contentPart>
          </mc:Choice>
          <mc:Fallback>
            <p:pic>
              <p:nvPicPr>
                <p:cNvPr id="416" name="잉크 415">
                  <a:extLst>
                    <a:ext uri="{FF2B5EF4-FFF2-40B4-BE49-F238E27FC236}">
                      <a16:creationId xmlns:a16="http://schemas.microsoft.com/office/drawing/2014/main" id="{56592F28-BA0A-FFB1-8477-EC68A238B7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906130" y="2934285"/>
                  <a:ext cx="114120" cy="8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3">
            <p14:nvContentPartPr>
              <p14:cNvPr id="420" name="잉크 419">
                <a:extLst>
                  <a:ext uri="{FF2B5EF4-FFF2-40B4-BE49-F238E27FC236}">
                    <a16:creationId xmlns:a16="http://schemas.microsoft.com/office/drawing/2014/main" id="{D3AA4E01-E021-511A-87A5-195A055B0BD2}"/>
                  </a:ext>
                </a:extLst>
              </p14:cNvPr>
              <p14:cNvContentPartPr/>
              <p14:nvPr/>
            </p14:nvContentPartPr>
            <p14:xfrm>
              <a:off x="7895730" y="1323645"/>
              <a:ext cx="3307320" cy="611640"/>
            </p14:xfrm>
          </p:contentPart>
        </mc:Choice>
        <mc:Fallback>
          <p:pic>
            <p:nvPicPr>
              <p:cNvPr id="420" name="잉크 419">
                <a:extLst>
                  <a:ext uri="{FF2B5EF4-FFF2-40B4-BE49-F238E27FC236}">
                    <a16:creationId xmlns:a16="http://schemas.microsoft.com/office/drawing/2014/main" id="{D3AA4E01-E021-511A-87A5-195A055B0BD2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7878090" y="1305645"/>
                <a:ext cx="3342960" cy="64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6" name="그룹 445">
            <a:extLst>
              <a:ext uri="{FF2B5EF4-FFF2-40B4-BE49-F238E27FC236}">
                <a16:creationId xmlns:a16="http://schemas.microsoft.com/office/drawing/2014/main" id="{D643CC0E-28D8-48D1-8325-FE3B135F38F0}"/>
              </a:ext>
            </a:extLst>
          </p:cNvPr>
          <p:cNvGrpSpPr/>
          <p:nvPr/>
        </p:nvGrpSpPr>
        <p:grpSpPr>
          <a:xfrm>
            <a:off x="7038210" y="3706125"/>
            <a:ext cx="1927080" cy="1257840"/>
            <a:chOff x="7038210" y="3706125"/>
            <a:chExt cx="1927080" cy="125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421" name="잉크 420">
                  <a:extLst>
                    <a:ext uri="{FF2B5EF4-FFF2-40B4-BE49-F238E27FC236}">
                      <a16:creationId xmlns:a16="http://schemas.microsoft.com/office/drawing/2014/main" id="{0DA764DF-D383-4085-8664-A3CA5DC05618}"/>
                    </a:ext>
                  </a:extLst>
                </p14:cNvPr>
                <p14:cNvContentPartPr/>
                <p14:nvPr/>
              </p14:nvContentPartPr>
              <p14:xfrm>
                <a:off x="7629330" y="4445565"/>
                <a:ext cx="713520" cy="97920"/>
              </p14:xfrm>
            </p:contentPart>
          </mc:Choice>
          <mc:Fallback>
            <p:pic>
              <p:nvPicPr>
                <p:cNvPr id="421" name="잉크 420">
                  <a:extLst>
                    <a:ext uri="{FF2B5EF4-FFF2-40B4-BE49-F238E27FC236}">
                      <a16:creationId xmlns:a16="http://schemas.microsoft.com/office/drawing/2014/main" id="{0DA764DF-D383-4085-8664-A3CA5DC0561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7611690" y="4427565"/>
                  <a:ext cx="7491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422" name="잉크 421">
                  <a:extLst>
                    <a:ext uri="{FF2B5EF4-FFF2-40B4-BE49-F238E27FC236}">
                      <a16:creationId xmlns:a16="http://schemas.microsoft.com/office/drawing/2014/main" id="{24ECAA94-23CC-992B-E05B-00856FDAABB2}"/>
                    </a:ext>
                  </a:extLst>
                </p14:cNvPr>
                <p14:cNvContentPartPr/>
                <p14:nvPr/>
              </p14:nvContentPartPr>
              <p14:xfrm>
                <a:off x="8029290" y="4219125"/>
                <a:ext cx="30960" cy="514440"/>
              </p14:xfrm>
            </p:contentPart>
          </mc:Choice>
          <mc:Fallback>
            <p:pic>
              <p:nvPicPr>
                <p:cNvPr id="422" name="잉크 421">
                  <a:extLst>
                    <a:ext uri="{FF2B5EF4-FFF2-40B4-BE49-F238E27FC236}">
                      <a16:creationId xmlns:a16="http://schemas.microsoft.com/office/drawing/2014/main" id="{24ECAA94-23CC-992B-E05B-00856FDAABB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011650" y="4201125"/>
                  <a:ext cx="6660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423" name="잉크 422">
                  <a:extLst>
                    <a:ext uri="{FF2B5EF4-FFF2-40B4-BE49-F238E27FC236}">
                      <a16:creationId xmlns:a16="http://schemas.microsoft.com/office/drawing/2014/main" id="{BA0BE9A1-62F9-0ECC-06CA-B0138E006AE3}"/>
                    </a:ext>
                  </a:extLst>
                </p14:cNvPr>
                <p14:cNvContentPartPr/>
                <p14:nvPr/>
              </p14:nvContentPartPr>
              <p14:xfrm>
                <a:off x="7771890" y="4143165"/>
                <a:ext cx="29160" cy="170640"/>
              </p14:xfrm>
            </p:contentPart>
          </mc:Choice>
          <mc:Fallback>
            <p:pic>
              <p:nvPicPr>
                <p:cNvPr id="423" name="잉크 422">
                  <a:extLst>
                    <a:ext uri="{FF2B5EF4-FFF2-40B4-BE49-F238E27FC236}">
                      <a16:creationId xmlns:a16="http://schemas.microsoft.com/office/drawing/2014/main" id="{BA0BE9A1-62F9-0ECC-06CA-B0138E006AE3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7754250" y="4125165"/>
                  <a:ext cx="648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424" name="잉크 423">
                  <a:extLst>
                    <a:ext uri="{FF2B5EF4-FFF2-40B4-BE49-F238E27FC236}">
                      <a16:creationId xmlns:a16="http://schemas.microsoft.com/office/drawing/2014/main" id="{C599B868-48AF-260A-668D-2306683BCEFA}"/>
                    </a:ext>
                  </a:extLst>
                </p14:cNvPr>
                <p14:cNvContentPartPr/>
                <p14:nvPr/>
              </p14:nvContentPartPr>
              <p14:xfrm>
                <a:off x="7572090" y="4657245"/>
                <a:ext cx="180360" cy="360"/>
              </p14:xfrm>
            </p:contentPart>
          </mc:Choice>
          <mc:Fallback>
            <p:pic>
              <p:nvPicPr>
                <p:cNvPr id="424" name="잉크 423">
                  <a:extLst>
                    <a:ext uri="{FF2B5EF4-FFF2-40B4-BE49-F238E27FC236}">
                      <a16:creationId xmlns:a16="http://schemas.microsoft.com/office/drawing/2014/main" id="{C599B868-48AF-260A-668D-2306683BCEFA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554450" y="4639245"/>
                  <a:ext cx="21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425" name="잉크 424">
                  <a:extLst>
                    <a:ext uri="{FF2B5EF4-FFF2-40B4-BE49-F238E27FC236}">
                      <a16:creationId xmlns:a16="http://schemas.microsoft.com/office/drawing/2014/main" id="{2E1E0E92-E706-5D10-2D71-9295FDDC968C}"/>
                    </a:ext>
                  </a:extLst>
                </p14:cNvPr>
                <p14:cNvContentPartPr/>
                <p14:nvPr/>
              </p14:nvContentPartPr>
              <p14:xfrm>
                <a:off x="7838850" y="4571565"/>
                <a:ext cx="29160" cy="113400"/>
              </p14:xfrm>
            </p:contentPart>
          </mc:Choice>
          <mc:Fallback>
            <p:pic>
              <p:nvPicPr>
                <p:cNvPr id="425" name="잉크 424">
                  <a:extLst>
                    <a:ext uri="{FF2B5EF4-FFF2-40B4-BE49-F238E27FC236}">
                      <a16:creationId xmlns:a16="http://schemas.microsoft.com/office/drawing/2014/main" id="{2E1E0E92-E706-5D10-2D71-9295FDDC968C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821210" y="4553565"/>
                  <a:ext cx="648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426" name="잉크 425">
                  <a:extLst>
                    <a:ext uri="{FF2B5EF4-FFF2-40B4-BE49-F238E27FC236}">
                      <a16:creationId xmlns:a16="http://schemas.microsoft.com/office/drawing/2014/main" id="{17C9DCEC-68E3-FFE5-AF1B-A8D9894DC2F6}"/>
                    </a:ext>
                  </a:extLst>
                </p14:cNvPr>
                <p14:cNvContentPartPr/>
                <p14:nvPr/>
              </p14:nvContentPartPr>
              <p14:xfrm>
                <a:off x="8285970" y="4562205"/>
                <a:ext cx="11160" cy="170280"/>
              </p14:xfrm>
            </p:contentPart>
          </mc:Choice>
          <mc:Fallback>
            <p:pic>
              <p:nvPicPr>
                <p:cNvPr id="426" name="잉크 425">
                  <a:extLst>
                    <a:ext uri="{FF2B5EF4-FFF2-40B4-BE49-F238E27FC236}">
                      <a16:creationId xmlns:a16="http://schemas.microsoft.com/office/drawing/2014/main" id="{17C9DCEC-68E3-FFE5-AF1B-A8D9894DC2F6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8268330" y="4544205"/>
                  <a:ext cx="468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428" name="잉크 427">
                  <a:extLst>
                    <a:ext uri="{FF2B5EF4-FFF2-40B4-BE49-F238E27FC236}">
                      <a16:creationId xmlns:a16="http://schemas.microsoft.com/office/drawing/2014/main" id="{54227083-8784-A9A9-1B17-3F2A4F034B1E}"/>
                    </a:ext>
                  </a:extLst>
                </p14:cNvPr>
                <p14:cNvContentPartPr/>
                <p14:nvPr/>
              </p14:nvContentPartPr>
              <p14:xfrm>
                <a:off x="8191290" y="4171605"/>
                <a:ext cx="94320" cy="360"/>
              </p14:xfrm>
            </p:contentPart>
          </mc:Choice>
          <mc:Fallback>
            <p:pic>
              <p:nvPicPr>
                <p:cNvPr id="428" name="잉크 427">
                  <a:extLst>
                    <a:ext uri="{FF2B5EF4-FFF2-40B4-BE49-F238E27FC236}">
                      <a16:creationId xmlns:a16="http://schemas.microsoft.com/office/drawing/2014/main" id="{54227083-8784-A9A9-1B17-3F2A4F034B1E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173650" y="4153605"/>
                  <a:ext cx="129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429" name="잉크 428">
                  <a:extLst>
                    <a:ext uri="{FF2B5EF4-FFF2-40B4-BE49-F238E27FC236}">
                      <a16:creationId xmlns:a16="http://schemas.microsoft.com/office/drawing/2014/main" id="{B9448DA5-30C7-6C77-D361-3E32D42A60DE}"/>
                    </a:ext>
                  </a:extLst>
                </p14:cNvPr>
                <p14:cNvContentPartPr/>
                <p14:nvPr/>
              </p14:nvContentPartPr>
              <p14:xfrm>
                <a:off x="8428530" y="4085925"/>
                <a:ext cx="21600" cy="199080"/>
              </p14:xfrm>
            </p:contentPart>
          </mc:Choice>
          <mc:Fallback>
            <p:pic>
              <p:nvPicPr>
                <p:cNvPr id="429" name="잉크 428">
                  <a:extLst>
                    <a:ext uri="{FF2B5EF4-FFF2-40B4-BE49-F238E27FC236}">
                      <a16:creationId xmlns:a16="http://schemas.microsoft.com/office/drawing/2014/main" id="{B9448DA5-30C7-6C77-D361-3E32D42A60DE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410890" y="4067925"/>
                  <a:ext cx="572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444" name="잉크 443">
                  <a:extLst>
                    <a:ext uri="{FF2B5EF4-FFF2-40B4-BE49-F238E27FC236}">
                      <a16:creationId xmlns:a16="http://schemas.microsoft.com/office/drawing/2014/main" id="{E6CE476C-5B06-FC70-D1C5-E3EE5FDA7779}"/>
                    </a:ext>
                  </a:extLst>
                </p14:cNvPr>
                <p14:cNvContentPartPr/>
                <p14:nvPr/>
              </p14:nvContentPartPr>
              <p14:xfrm>
                <a:off x="7038210" y="3706125"/>
                <a:ext cx="1927080" cy="1257840"/>
              </p14:xfrm>
            </p:contentPart>
          </mc:Choice>
          <mc:Fallback>
            <p:pic>
              <p:nvPicPr>
                <p:cNvPr id="444" name="잉크 443">
                  <a:extLst>
                    <a:ext uri="{FF2B5EF4-FFF2-40B4-BE49-F238E27FC236}">
                      <a16:creationId xmlns:a16="http://schemas.microsoft.com/office/drawing/2014/main" id="{E6CE476C-5B06-FC70-D1C5-E3EE5FDA7779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020570" y="3688485"/>
                  <a:ext cx="1962720" cy="129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3">
            <p14:nvContentPartPr>
              <p14:cNvPr id="445" name="잉크 444">
                <a:extLst>
                  <a:ext uri="{FF2B5EF4-FFF2-40B4-BE49-F238E27FC236}">
                    <a16:creationId xmlns:a16="http://schemas.microsoft.com/office/drawing/2014/main" id="{9021A173-F403-E0B1-D5DF-E638FAC581F0}"/>
                  </a:ext>
                </a:extLst>
              </p14:cNvPr>
              <p14:cNvContentPartPr/>
              <p14:nvPr/>
            </p14:nvContentPartPr>
            <p14:xfrm>
              <a:off x="7802490" y="5133525"/>
              <a:ext cx="399600" cy="431280"/>
            </p14:xfrm>
          </p:contentPart>
        </mc:Choice>
        <mc:Fallback>
          <p:pic>
            <p:nvPicPr>
              <p:cNvPr id="445" name="잉크 444">
                <a:extLst>
                  <a:ext uri="{FF2B5EF4-FFF2-40B4-BE49-F238E27FC236}">
                    <a16:creationId xmlns:a16="http://schemas.microsoft.com/office/drawing/2014/main" id="{9021A173-F403-E0B1-D5DF-E638FAC581F0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7784850" y="5115525"/>
                <a:ext cx="435240" cy="46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8B657F7A-C430-39E0-E49F-3E21A9E99300}"/>
              </a:ext>
            </a:extLst>
          </p:cNvPr>
          <p:cNvGrpSpPr/>
          <p:nvPr/>
        </p:nvGrpSpPr>
        <p:grpSpPr>
          <a:xfrm>
            <a:off x="9371010" y="3561045"/>
            <a:ext cx="1459800" cy="1960920"/>
            <a:chOff x="9371010" y="3561045"/>
            <a:chExt cx="1459800" cy="196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431" name="잉크 430">
                  <a:extLst>
                    <a:ext uri="{FF2B5EF4-FFF2-40B4-BE49-F238E27FC236}">
                      <a16:creationId xmlns:a16="http://schemas.microsoft.com/office/drawing/2014/main" id="{F7F4FBEB-6909-57AE-6EC2-7210909819EB}"/>
                    </a:ext>
                  </a:extLst>
                </p14:cNvPr>
                <p14:cNvContentPartPr/>
                <p14:nvPr/>
              </p14:nvContentPartPr>
              <p14:xfrm>
                <a:off x="9781050" y="4276365"/>
                <a:ext cx="127080" cy="154800"/>
              </p14:xfrm>
            </p:contentPart>
          </mc:Choice>
          <mc:Fallback>
            <p:pic>
              <p:nvPicPr>
                <p:cNvPr id="431" name="잉크 430">
                  <a:extLst>
                    <a:ext uri="{FF2B5EF4-FFF2-40B4-BE49-F238E27FC236}">
                      <a16:creationId xmlns:a16="http://schemas.microsoft.com/office/drawing/2014/main" id="{F7F4FBEB-6909-57AE-6EC2-7210909819EB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9763050" y="4258365"/>
                  <a:ext cx="1627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432" name="잉크 431">
                  <a:extLst>
                    <a:ext uri="{FF2B5EF4-FFF2-40B4-BE49-F238E27FC236}">
                      <a16:creationId xmlns:a16="http://schemas.microsoft.com/office/drawing/2014/main" id="{33069A79-C415-A21D-1190-94A42BEAF28A}"/>
                    </a:ext>
                  </a:extLst>
                </p14:cNvPr>
                <p14:cNvContentPartPr/>
                <p14:nvPr/>
              </p14:nvContentPartPr>
              <p14:xfrm>
                <a:off x="10124490" y="4200045"/>
                <a:ext cx="48240" cy="703800"/>
              </p14:xfrm>
            </p:contentPart>
          </mc:Choice>
          <mc:Fallback>
            <p:pic>
              <p:nvPicPr>
                <p:cNvPr id="432" name="잉크 431">
                  <a:extLst>
                    <a:ext uri="{FF2B5EF4-FFF2-40B4-BE49-F238E27FC236}">
                      <a16:creationId xmlns:a16="http://schemas.microsoft.com/office/drawing/2014/main" id="{33069A79-C415-A21D-1190-94A42BEAF28A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0106850" y="4182045"/>
                  <a:ext cx="83880" cy="73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433" name="잉크 432">
                  <a:extLst>
                    <a:ext uri="{FF2B5EF4-FFF2-40B4-BE49-F238E27FC236}">
                      <a16:creationId xmlns:a16="http://schemas.microsoft.com/office/drawing/2014/main" id="{828841D7-EA17-8387-51F7-A5694696BA5E}"/>
                    </a:ext>
                  </a:extLst>
                </p14:cNvPr>
                <p14:cNvContentPartPr/>
                <p14:nvPr/>
              </p14:nvContentPartPr>
              <p14:xfrm>
                <a:off x="9800850" y="4562205"/>
                <a:ext cx="780480" cy="20880"/>
              </p14:xfrm>
            </p:contentPart>
          </mc:Choice>
          <mc:Fallback>
            <p:pic>
              <p:nvPicPr>
                <p:cNvPr id="433" name="잉크 432">
                  <a:extLst>
                    <a:ext uri="{FF2B5EF4-FFF2-40B4-BE49-F238E27FC236}">
                      <a16:creationId xmlns:a16="http://schemas.microsoft.com/office/drawing/2014/main" id="{828841D7-EA17-8387-51F7-A5694696BA5E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9783210" y="4544205"/>
                  <a:ext cx="8161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434" name="잉크 433">
                  <a:extLst>
                    <a:ext uri="{FF2B5EF4-FFF2-40B4-BE49-F238E27FC236}">
                      <a16:creationId xmlns:a16="http://schemas.microsoft.com/office/drawing/2014/main" id="{327C1B0C-FF26-8F97-DB7F-EA477DF1BE95}"/>
                    </a:ext>
                  </a:extLst>
                </p14:cNvPr>
                <p14:cNvContentPartPr/>
                <p14:nvPr/>
              </p14:nvContentPartPr>
              <p14:xfrm>
                <a:off x="10477290" y="4238205"/>
                <a:ext cx="360" cy="161280"/>
              </p14:xfrm>
            </p:contentPart>
          </mc:Choice>
          <mc:Fallback>
            <p:pic>
              <p:nvPicPr>
                <p:cNvPr id="434" name="잉크 433">
                  <a:extLst>
                    <a:ext uri="{FF2B5EF4-FFF2-40B4-BE49-F238E27FC236}">
                      <a16:creationId xmlns:a16="http://schemas.microsoft.com/office/drawing/2014/main" id="{327C1B0C-FF26-8F97-DB7F-EA477DF1BE95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0459650" y="4220205"/>
                  <a:ext cx="360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436" name="잉크 435">
                  <a:extLst>
                    <a:ext uri="{FF2B5EF4-FFF2-40B4-BE49-F238E27FC236}">
                      <a16:creationId xmlns:a16="http://schemas.microsoft.com/office/drawing/2014/main" id="{18AF3DAA-005B-BEAD-40DB-BBBE09C6C970}"/>
                    </a:ext>
                  </a:extLst>
                </p14:cNvPr>
                <p14:cNvContentPartPr/>
                <p14:nvPr/>
              </p14:nvContentPartPr>
              <p14:xfrm>
                <a:off x="9773130" y="4772085"/>
                <a:ext cx="78120" cy="154440"/>
              </p14:xfrm>
            </p:contentPart>
          </mc:Choice>
          <mc:Fallback>
            <p:pic>
              <p:nvPicPr>
                <p:cNvPr id="436" name="잉크 435">
                  <a:extLst>
                    <a:ext uri="{FF2B5EF4-FFF2-40B4-BE49-F238E27FC236}">
                      <a16:creationId xmlns:a16="http://schemas.microsoft.com/office/drawing/2014/main" id="{18AF3DAA-005B-BEAD-40DB-BBBE09C6C970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755130" y="4754085"/>
                  <a:ext cx="113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437" name="잉크 436">
                  <a:extLst>
                    <a:ext uri="{FF2B5EF4-FFF2-40B4-BE49-F238E27FC236}">
                      <a16:creationId xmlns:a16="http://schemas.microsoft.com/office/drawing/2014/main" id="{CE7A5341-1B1B-40D0-5D71-237E151B26DE}"/>
                    </a:ext>
                  </a:extLst>
                </p14:cNvPr>
                <p14:cNvContentPartPr/>
                <p14:nvPr/>
              </p14:nvContentPartPr>
              <p14:xfrm>
                <a:off x="10181730" y="4827885"/>
                <a:ext cx="323280" cy="10800"/>
              </p14:xfrm>
            </p:contentPart>
          </mc:Choice>
          <mc:Fallback>
            <p:pic>
              <p:nvPicPr>
                <p:cNvPr id="437" name="잉크 436">
                  <a:extLst>
                    <a:ext uri="{FF2B5EF4-FFF2-40B4-BE49-F238E27FC236}">
                      <a16:creationId xmlns:a16="http://schemas.microsoft.com/office/drawing/2014/main" id="{CE7A5341-1B1B-40D0-5D71-237E151B26DE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164090" y="4810245"/>
                  <a:ext cx="3589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438" name="잉크 437">
                  <a:extLst>
                    <a:ext uri="{FF2B5EF4-FFF2-40B4-BE49-F238E27FC236}">
                      <a16:creationId xmlns:a16="http://schemas.microsoft.com/office/drawing/2014/main" id="{6B582784-6571-6A31-2318-A8F4BA804E01}"/>
                    </a:ext>
                  </a:extLst>
                </p14:cNvPr>
                <p14:cNvContentPartPr/>
                <p14:nvPr/>
              </p14:nvContentPartPr>
              <p14:xfrm>
                <a:off x="10572330" y="4762005"/>
                <a:ext cx="21240" cy="185760"/>
              </p14:xfrm>
            </p:contentPart>
          </mc:Choice>
          <mc:Fallback>
            <p:pic>
              <p:nvPicPr>
                <p:cNvPr id="438" name="잉크 437">
                  <a:extLst>
                    <a:ext uri="{FF2B5EF4-FFF2-40B4-BE49-F238E27FC236}">
                      <a16:creationId xmlns:a16="http://schemas.microsoft.com/office/drawing/2014/main" id="{6B582784-6571-6A31-2318-A8F4BA804E01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0554690" y="4744005"/>
                  <a:ext cx="568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439" name="잉크 438">
                  <a:extLst>
                    <a:ext uri="{FF2B5EF4-FFF2-40B4-BE49-F238E27FC236}">
                      <a16:creationId xmlns:a16="http://schemas.microsoft.com/office/drawing/2014/main" id="{374C43F8-59FA-1BF9-66C8-88CE2B2DE6EB}"/>
                    </a:ext>
                  </a:extLst>
                </p14:cNvPr>
                <p14:cNvContentPartPr/>
                <p14:nvPr/>
              </p14:nvContentPartPr>
              <p14:xfrm>
                <a:off x="9668010" y="4266645"/>
                <a:ext cx="209520" cy="86040"/>
              </p14:xfrm>
            </p:contentPart>
          </mc:Choice>
          <mc:Fallback>
            <p:pic>
              <p:nvPicPr>
                <p:cNvPr id="439" name="잉크 438">
                  <a:extLst>
                    <a:ext uri="{FF2B5EF4-FFF2-40B4-BE49-F238E27FC236}">
                      <a16:creationId xmlns:a16="http://schemas.microsoft.com/office/drawing/2014/main" id="{374C43F8-59FA-1BF9-66C8-88CE2B2DE6EB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650370" y="4249005"/>
                  <a:ext cx="2451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440" name="잉크 439">
                  <a:extLst>
                    <a:ext uri="{FF2B5EF4-FFF2-40B4-BE49-F238E27FC236}">
                      <a16:creationId xmlns:a16="http://schemas.microsoft.com/office/drawing/2014/main" id="{DC365DAD-BA90-A0AD-B678-2FBDFE5EE019}"/>
                    </a:ext>
                  </a:extLst>
                </p14:cNvPr>
                <p14:cNvContentPartPr/>
                <p14:nvPr/>
              </p14:nvContentPartPr>
              <p14:xfrm>
                <a:off x="9848370" y="4180965"/>
                <a:ext cx="113400" cy="239760"/>
              </p14:xfrm>
            </p:contentPart>
          </mc:Choice>
          <mc:Fallback>
            <p:pic>
              <p:nvPicPr>
                <p:cNvPr id="440" name="잉크 439">
                  <a:extLst>
                    <a:ext uri="{FF2B5EF4-FFF2-40B4-BE49-F238E27FC236}">
                      <a16:creationId xmlns:a16="http://schemas.microsoft.com/office/drawing/2014/main" id="{DC365DAD-BA90-A0AD-B678-2FBDFE5EE019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830730" y="4162965"/>
                  <a:ext cx="1490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441" name="잉크 440">
                  <a:extLst>
                    <a:ext uri="{FF2B5EF4-FFF2-40B4-BE49-F238E27FC236}">
                      <a16:creationId xmlns:a16="http://schemas.microsoft.com/office/drawing/2014/main" id="{F73EC0BE-B4DA-EBF9-CADF-A7A2BD4A0672}"/>
                    </a:ext>
                  </a:extLst>
                </p14:cNvPr>
                <p14:cNvContentPartPr/>
                <p14:nvPr/>
              </p14:nvContentPartPr>
              <p14:xfrm>
                <a:off x="9591330" y="4038405"/>
                <a:ext cx="84960" cy="360"/>
              </p14:xfrm>
            </p:contentPart>
          </mc:Choice>
          <mc:Fallback>
            <p:pic>
              <p:nvPicPr>
                <p:cNvPr id="441" name="잉크 440">
                  <a:extLst>
                    <a:ext uri="{FF2B5EF4-FFF2-40B4-BE49-F238E27FC236}">
                      <a16:creationId xmlns:a16="http://schemas.microsoft.com/office/drawing/2014/main" id="{F73EC0BE-B4DA-EBF9-CADF-A7A2BD4A067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573690" y="4020405"/>
                  <a:ext cx="120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442" name="잉크 441">
                  <a:extLst>
                    <a:ext uri="{FF2B5EF4-FFF2-40B4-BE49-F238E27FC236}">
                      <a16:creationId xmlns:a16="http://schemas.microsoft.com/office/drawing/2014/main" id="{8E9A164F-15C2-5C30-178E-79B756F01E30}"/>
                    </a:ext>
                  </a:extLst>
                </p14:cNvPr>
                <p14:cNvContentPartPr/>
                <p14:nvPr/>
              </p14:nvContentPartPr>
              <p14:xfrm>
                <a:off x="9876450" y="3952365"/>
                <a:ext cx="20160" cy="218520"/>
              </p14:xfrm>
            </p:contentPart>
          </mc:Choice>
          <mc:Fallback>
            <p:pic>
              <p:nvPicPr>
                <p:cNvPr id="442" name="잉크 441">
                  <a:extLst>
                    <a:ext uri="{FF2B5EF4-FFF2-40B4-BE49-F238E27FC236}">
                      <a16:creationId xmlns:a16="http://schemas.microsoft.com/office/drawing/2014/main" id="{8E9A164F-15C2-5C30-178E-79B756F01E30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9858810" y="3934365"/>
                  <a:ext cx="558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447" name="잉크 446">
                  <a:extLst>
                    <a:ext uri="{FF2B5EF4-FFF2-40B4-BE49-F238E27FC236}">
                      <a16:creationId xmlns:a16="http://schemas.microsoft.com/office/drawing/2014/main" id="{1CF6669F-B254-6D6E-0753-4A1C6DE20EE3}"/>
                    </a:ext>
                  </a:extLst>
                </p14:cNvPr>
                <p14:cNvContentPartPr/>
                <p14:nvPr/>
              </p14:nvContentPartPr>
              <p14:xfrm>
                <a:off x="9371010" y="3561045"/>
                <a:ext cx="1459800" cy="1526760"/>
              </p14:xfrm>
            </p:contentPart>
          </mc:Choice>
          <mc:Fallback>
            <p:pic>
              <p:nvPicPr>
                <p:cNvPr id="447" name="잉크 446">
                  <a:extLst>
                    <a:ext uri="{FF2B5EF4-FFF2-40B4-BE49-F238E27FC236}">
                      <a16:creationId xmlns:a16="http://schemas.microsoft.com/office/drawing/2014/main" id="{1CF6669F-B254-6D6E-0753-4A1C6DE20EE3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9353370" y="3543405"/>
                  <a:ext cx="1495440" cy="15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448" name="잉크 447">
                  <a:extLst>
                    <a:ext uri="{FF2B5EF4-FFF2-40B4-BE49-F238E27FC236}">
                      <a16:creationId xmlns:a16="http://schemas.microsoft.com/office/drawing/2014/main" id="{5210CEAA-844C-8F92-B8E3-734A164CF68A}"/>
                    </a:ext>
                  </a:extLst>
                </p14:cNvPr>
                <p14:cNvContentPartPr/>
                <p14:nvPr/>
              </p14:nvContentPartPr>
              <p14:xfrm>
                <a:off x="9810570" y="5295525"/>
                <a:ext cx="551520" cy="29160"/>
              </p14:xfrm>
            </p:contentPart>
          </mc:Choice>
          <mc:Fallback>
            <p:pic>
              <p:nvPicPr>
                <p:cNvPr id="448" name="잉크 447">
                  <a:extLst>
                    <a:ext uri="{FF2B5EF4-FFF2-40B4-BE49-F238E27FC236}">
                      <a16:creationId xmlns:a16="http://schemas.microsoft.com/office/drawing/2014/main" id="{5210CEAA-844C-8F92-B8E3-734A164CF68A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792930" y="5277525"/>
                  <a:ext cx="5871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449" name="잉크 448">
                  <a:extLst>
                    <a:ext uri="{FF2B5EF4-FFF2-40B4-BE49-F238E27FC236}">
                      <a16:creationId xmlns:a16="http://schemas.microsoft.com/office/drawing/2014/main" id="{F420557E-9FAB-B4DE-B5AC-D1A15B5080EC}"/>
                    </a:ext>
                  </a:extLst>
                </p14:cNvPr>
                <p14:cNvContentPartPr/>
                <p14:nvPr/>
              </p14:nvContentPartPr>
              <p14:xfrm>
                <a:off x="10457490" y="5133525"/>
                <a:ext cx="39240" cy="388440"/>
              </p14:xfrm>
            </p:contentPart>
          </mc:Choice>
          <mc:Fallback>
            <p:pic>
              <p:nvPicPr>
                <p:cNvPr id="449" name="잉크 448">
                  <a:extLst>
                    <a:ext uri="{FF2B5EF4-FFF2-40B4-BE49-F238E27FC236}">
                      <a16:creationId xmlns:a16="http://schemas.microsoft.com/office/drawing/2014/main" id="{F420557E-9FAB-B4DE-B5AC-D1A15B5080EC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0439850" y="5115525"/>
                  <a:ext cx="74880" cy="424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2112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A2CC01-6280-0AB7-25A2-08E0DBC012AA}"/>
              </a:ext>
            </a:extLst>
          </p:cNvPr>
          <p:cNvSpPr txBox="1"/>
          <p:nvPr/>
        </p:nvSpPr>
        <p:spPr>
          <a:xfrm>
            <a:off x="1873120" y="2062210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참고자료</a:t>
            </a:r>
            <a:br>
              <a:rPr lang="en-US" altLang="ko-KR" dirty="0">
                <a:hlinkClick r:id="rId2"/>
              </a:rPr>
            </a:br>
            <a:br>
              <a:rPr lang="en-US" altLang="ko-KR" dirty="0">
                <a:hlinkClick r:id="rId2"/>
              </a:rPr>
            </a:br>
            <a:r>
              <a:rPr lang="ko-KR" altLang="en-US" dirty="0">
                <a:hlinkClick r:id="rId2"/>
              </a:rPr>
              <a:t>https://mathbang.net/101#gsc.tab=0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C95FAD-8A4A-0752-1C0F-136B249C16DC}"/>
              </a:ext>
            </a:extLst>
          </p:cNvPr>
          <p:cNvSpPr txBox="1"/>
          <p:nvPr/>
        </p:nvSpPr>
        <p:spPr>
          <a:xfrm>
            <a:off x="82951" y="67528"/>
            <a:ext cx="2129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– 1002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9598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29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– 1002</a:t>
            </a:r>
            <a:endParaRPr lang="ko-KR" altLang="en-US" sz="20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5E70FC8-DC78-CB58-DA7B-9AAA4030D437}"/>
              </a:ext>
            </a:extLst>
          </p:cNvPr>
          <p:cNvSpPr/>
          <p:nvPr/>
        </p:nvSpPr>
        <p:spPr>
          <a:xfrm>
            <a:off x="373461" y="763432"/>
            <a:ext cx="1932534" cy="19820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AEC4730-D794-9BA0-17D9-9F4BCF71F744}"/>
              </a:ext>
            </a:extLst>
          </p:cNvPr>
          <p:cNvSpPr/>
          <p:nvPr/>
        </p:nvSpPr>
        <p:spPr>
          <a:xfrm>
            <a:off x="2660056" y="763432"/>
            <a:ext cx="1932534" cy="198208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22379B-4CA9-CD69-134A-CABDF2F46F93}"/>
              </a:ext>
            </a:extLst>
          </p:cNvPr>
          <p:cNvSpPr/>
          <p:nvPr/>
        </p:nvSpPr>
        <p:spPr>
          <a:xfrm>
            <a:off x="6943370" y="1650152"/>
            <a:ext cx="2391129" cy="2452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5AD2D9E-5549-9EB1-89CA-8318C4232B37}"/>
              </a:ext>
            </a:extLst>
          </p:cNvPr>
          <p:cNvSpPr/>
          <p:nvPr/>
        </p:nvSpPr>
        <p:spPr>
          <a:xfrm>
            <a:off x="7686675" y="2112668"/>
            <a:ext cx="1444885" cy="148193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658DFE-486E-0AC2-F5C4-AF6EFFA34B69}"/>
              </a:ext>
            </a:extLst>
          </p:cNvPr>
          <p:cNvSpPr txBox="1"/>
          <p:nvPr/>
        </p:nvSpPr>
        <p:spPr>
          <a:xfrm>
            <a:off x="343605" y="2937217"/>
            <a:ext cx="438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점의 거리 </a:t>
            </a:r>
            <a:r>
              <a:rPr lang="en-US" altLang="ko-KR" dirty="0"/>
              <a:t>&gt; r1 + r2 </a:t>
            </a:r>
            <a:r>
              <a:rPr lang="ko-KR" altLang="en-US" dirty="0"/>
              <a:t>면 교점이 </a:t>
            </a:r>
            <a:r>
              <a:rPr lang="en-US" altLang="ko-KR" dirty="0"/>
              <a:t>0</a:t>
            </a:r>
            <a:r>
              <a:rPr lang="ko-KR" altLang="en-US" dirty="0"/>
              <a:t>개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CA416F9-CDCE-057A-BCFE-A1ED78EB4803}"/>
              </a:ext>
            </a:extLst>
          </p:cNvPr>
          <p:cNvCxnSpPr>
            <a:cxnSpLocks/>
          </p:cNvCxnSpPr>
          <p:nvPr/>
        </p:nvCxnSpPr>
        <p:spPr>
          <a:xfrm flipH="1">
            <a:off x="8409117" y="2838302"/>
            <a:ext cx="722443" cy="559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3584104-BBC1-D59E-B027-852BBEB496B5}"/>
              </a:ext>
            </a:extLst>
          </p:cNvPr>
          <p:cNvCxnSpPr>
            <a:cxnSpLocks/>
          </p:cNvCxnSpPr>
          <p:nvPr/>
        </p:nvCxnSpPr>
        <p:spPr>
          <a:xfrm flipH="1">
            <a:off x="8033924" y="2876372"/>
            <a:ext cx="1300575" cy="486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3A2A9B3-15EE-B08C-DAA4-104670AEE090}"/>
              </a:ext>
            </a:extLst>
          </p:cNvPr>
          <p:cNvGrpSpPr/>
          <p:nvPr/>
        </p:nvGrpSpPr>
        <p:grpSpPr>
          <a:xfrm>
            <a:off x="1333220" y="1479480"/>
            <a:ext cx="2298960" cy="749520"/>
            <a:chOff x="1333220" y="1479480"/>
            <a:chExt cx="2298960" cy="74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DEA7F318-E177-45EF-16D8-E91DF3CC4415}"/>
                    </a:ext>
                  </a:extLst>
                </p14:cNvPr>
                <p14:cNvContentPartPr/>
                <p14:nvPr/>
              </p14:nvContentPartPr>
              <p14:xfrm>
                <a:off x="1352300" y="1822200"/>
                <a:ext cx="360" cy="3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DEA7F318-E177-45EF-16D8-E91DF3CC441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34660" y="18042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D4956214-387C-AB79-637F-0021D834E151}"/>
                    </a:ext>
                  </a:extLst>
                </p14:cNvPr>
                <p14:cNvContentPartPr/>
                <p14:nvPr/>
              </p14:nvContentPartPr>
              <p14:xfrm>
                <a:off x="1358780" y="1764240"/>
                <a:ext cx="927360" cy="518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D4956214-387C-AB79-637F-0021D834E1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40780" y="1746600"/>
                  <a:ext cx="9630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752686C4-FFDF-8830-74EF-2C8EB9C53866}"/>
                    </a:ext>
                  </a:extLst>
                </p14:cNvPr>
                <p14:cNvContentPartPr/>
                <p14:nvPr/>
              </p14:nvContentPartPr>
              <p14:xfrm>
                <a:off x="2709500" y="1779000"/>
                <a:ext cx="922680" cy="2448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752686C4-FFDF-8830-74EF-2C8EB9C5386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91860" y="1761360"/>
                  <a:ext cx="9583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78FF9288-B80E-6F5F-1B0F-5789DCCA2A76}"/>
                    </a:ext>
                  </a:extLst>
                </p14:cNvPr>
                <p14:cNvContentPartPr/>
                <p14:nvPr/>
              </p14:nvContentPartPr>
              <p14:xfrm>
                <a:off x="1644620" y="1587120"/>
                <a:ext cx="133200" cy="10584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78FF9288-B80E-6F5F-1B0F-5789DCCA2A7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26620" y="1569480"/>
                  <a:ext cx="1688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5195D5EC-6A2F-6519-CA80-8CA42BE189E7}"/>
                    </a:ext>
                  </a:extLst>
                </p14:cNvPr>
                <p14:cNvContentPartPr/>
                <p14:nvPr/>
              </p14:nvContentPartPr>
              <p14:xfrm>
                <a:off x="1879340" y="1479480"/>
                <a:ext cx="14400" cy="1008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5195D5EC-6A2F-6519-CA80-8CA42BE189E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61700" y="1461480"/>
                  <a:ext cx="500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417E730F-3962-45D7-0342-901CDFD25AF7}"/>
                    </a:ext>
                  </a:extLst>
                </p14:cNvPr>
                <p14:cNvContentPartPr/>
                <p14:nvPr/>
              </p14:nvContentPartPr>
              <p14:xfrm>
                <a:off x="3091460" y="1529880"/>
                <a:ext cx="93600" cy="6984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417E730F-3962-45D7-0342-901CDFD25AF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73460" y="1512240"/>
                  <a:ext cx="1292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246C79A4-6E9B-B839-7EE9-3EB74FDEE787}"/>
                    </a:ext>
                  </a:extLst>
                </p14:cNvPr>
                <p14:cNvContentPartPr/>
                <p14:nvPr/>
              </p14:nvContentPartPr>
              <p14:xfrm>
                <a:off x="3215300" y="1491360"/>
                <a:ext cx="156240" cy="1224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246C79A4-6E9B-B839-7EE9-3EB74FDEE78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97660" y="1473720"/>
                  <a:ext cx="1918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6BC4AFC8-9F21-FCE3-1876-298007C8FC07}"/>
                    </a:ext>
                  </a:extLst>
                </p14:cNvPr>
                <p14:cNvContentPartPr/>
                <p14:nvPr/>
              </p14:nvContentPartPr>
              <p14:xfrm>
                <a:off x="1333220" y="1809240"/>
                <a:ext cx="2294640" cy="41976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6BC4AFC8-9F21-FCE3-1876-298007C8FC0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15220" y="1791600"/>
                  <a:ext cx="2330280" cy="45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15C81936-294E-FBDE-EE6A-448E674A5AE5}"/>
                  </a:ext>
                </a:extLst>
              </p14:cNvPr>
              <p14:cNvContentPartPr/>
              <p14:nvPr/>
            </p14:nvContentPartPr>
            <p14:xfrm>
              <a:off x="2375060" y="2332320"/>
              <a:ext cx="373320" cy="31788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15C81936-294E-FBDE-EE6A-448E674A5AE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57060" y="2314320"/>
                <a:ext cx="408960" cy="35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그룹 76">
            <a:extLst>
              <a:ext uri="{FF2B5EF4-FFF2-40B4-BE49-F238E27FC236}">
                <a16:creationId xmlns:a16="http://schemas.microsoft.com/office/drawing/2014/main" id="{B8FB28CC-502B-2812-C842-50CC2FC62921}"/>
              </a:ext>
            </a:extLst>
          </p:cNvPr>
          <p:cNvGrpSpPr/>
          <p:nvPr/>
        </p:nvGrpSpPr>
        <p:grpSpPr>
          <a:xfrm>
            <a:off x="215780" y="729960"/>
            <a:ext cx="336960" cy="159480"/>
            <a:chOff x="215780" y="729960"/>
            <a:chExt cx="336960" cy="1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84DF588A-6D66-79DA-3AD7-BFA3EBC57EA3}"/>
                    </a:ext>
                  </a:extLst>
                </p14:cNvPr>
                <p14:cNvContentPartPr/>
                <p14:nvPr/>
              </p14:nvContentPartPr>
              <p14:xfrm>
                <a:off x="215780" y="746520"/>
                <a:ext cx="197280" cy="900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84DF588A-6D66-79DA-3AD7-BFA3EBC57EA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7780" y="728520"/>
                  <a:ext cx="2329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A62E685F-CAC9-54EB-251E-3F2BF1DA5542}"/>
                    </a:ext>
                  </a:extLst>
                </p14:cNvPr>
                <p14:cNvContentPartPr/>
                <p14:nvPr/>
              </p14:nvContentPartPr>
              <p14:xfrm>
                <a:off x="336380" y="736440"/>
                <a:ext cx="19800" cy="1530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A62E685F-CAC9-54EB-251E-3F2BF1DA554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8380" y="718440"/>
                  <a:ext cx="554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9A887567-45D4-9BA8-3CA1-69F76BB56B86}"/>
                    </a:ext>
                  </a:extLst>
                </p14:cNvPr>
                <p14:cNvContentPartPr/>
                <p14:nvPr/>
              </p14:nvContentPartPr>
              <p14:xfrm>
                <a:off x="552380" y="729960"/>
                <a:ext cx="360" cy="14040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9A887567-45D4-9BA8-3CA1-69F76BB56B8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4380" y="711960"/>
                  <a:ext cx="3600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9A8CB88B-2A75-4F8C-8363-EFFA79FABE39}"/>
              </a:ext>
            </a:extLst>
          </p:cNvPr>
          <p:cNvGrpSpPr/>
          <p:nvPr/>
        </p:nvGrpSpPr>
        <p:grpSpPr>
          <a:xfrm>
            <a:off x="2755580" y="596040"/>
            <a:ext cx="560880" cy="200160"/>
            <a:chOff x="2755580" y="596040"/>
            <a:chExt cx="56088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FDA81A6B-F70B-4F0B-7E78-E7658D0BB10D}"/>
                    </a:ext>
                  </a:extLst>
                </p14:cNvPr>
                <p14:cNvContentPartPr/>
                <p14:nvPr/>
              </p14:nvContentPartPr>
              <p14:xfrm>
                <a:off x="2755580" y="596040"/>
                <a:ext cx="222840" cy="756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FDA81A6B-F70B-4F0B-7E78-E7658D0BB10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37940" y="578040"/>
                  <a:ext cx="2584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864F3A89-79E7-D3A8-8908-09AF38A29A0D}"/>
                    </a:ext>
                  </a:extLst>
                </p14:cNvPr>
                <p14:cNvContentPartPr/>
                <p14:nvPr/>
              </p14:nvContentPartPr>
              <p14:xfrm>
                <a:off x="2888780" y="641040"/>
                <a:ext cx="25920" cy="14004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864F3A89-79E7-D3A8-8908-09AF38A29A0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70780" y="623040"/>
                  <a:ext cx="615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0CD88C67-5C6F-764A-AD3B-2BF70BA9B804}"/>
                    </a:ext>
                  </a:extLst>
                </p14:cNvPr>
                <p14:cNvContentPartPr/>
                <p14:nvPr/>
              </p14:nvContentPartPr>
              <p14:xfrm>
                <a:off x="3093260" y="640320"/>
                <a:ext cx="223200" cy="15588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0CD88C67-5C6F-764A-AD3B-2BF70BA9B80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75620" y="622320"/>
                  <a:ext cx="25884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7C4B9911-EC63-6593-0666-4BE5EB398CB1}"/>
              </a:ext>
            </a:extLst>
          </p:cNvPr>
          <p:cNvGrpSpPr/>
          <p:nvPr/>
        </p:nvGrpSpPr>
        <p:grpSpPr>
          <a:xfrm>
            <a:off x="7441340" y="4254360"/>
            <a:ext cx="183960" cy="244440"/>
            <a:chOff x="7441340" y="4254360"/>
            <a:chExt cx="183960" cy="24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C809A717-83AC-A994-41C5-C1B9C65E3353}"/>
                    </a:ext>
                  </a:extLst>
                </p14:cNvPr>
                <p14:cNvContentPartPr/>
                <p14:nvPr/>
              </p14:nvContentPartPr>
              <p14:xfrm>
                <a:off x="7441340" y="4298640"/>
                <a:ext cx="84600" cy="20016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C809A717-83AC-A994-41C5-C1B9C65E335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23340" y="4281000"/>
                  <a:ext cx="1202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3616444B-61A5-E267-71FB-13C3CD642CE8}"/>
                    </a:ext>
                  </a:extLst>
                </p14:cNvPr>
                <p14:cNvContentPartPr/>
                <p14:nvPr/>
              </p14:nvContentPartPr>
              <p14:xfrm>
                <a:off x="7613420" y="4254360"/>
                <a:ext cx="11880" cy="21132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3616444B-61A5-E267-71FB-13C3CD642CE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95420" y="4236360"/>
                  <a:ext cx="4752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BCBAEF8-6242-5CDB-8476-C9C531217966}"/>
              </a:ext>
            </a:extLst>
          </p:cNvPr>
          <p:cNvGrpSpPr/>
          <p:nvPr/>
        </p:nvGrpSpPr>
        <p:grpSpPr>
          <a:xfrm>
            <a:off x="7746620" y="4254360"/>
            <a:ext cx="509400" cy="186480"/>
            <a:chOff x="7746620" y="4254360"/>
            <a:chExt cx="50940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CC9AD236-AE5F-488E-8DD7-66F5F476CBBE}"/>
                    </a:ext>
                  </a:extLst>
                </p14:cNvPr>
                <p14:cNvContentPartPr/>
                <p14:nvPr/>
              </p14:nvContentPartPr>
              <p14:xfrm>
                <a:off x="7746620" y="4368480"/>
                <a:ext cx="146880" cy="1476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CC9AD236-AE5F-488E-8DD7-66F5F476CBB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28980" y="4350480"/>
                  <a:ext cx="1825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A2834646-4313-7C7A-EAC1-D02CCC9A493C}"/>
                    </a:ext>
                  </a:extLst>
                </p14:cNvPr>
                <p14:cNvContentPartPr/>
                <p14:nvPr/>
              </p14:nvContentPartPr>
              <p14:xfrm>
                <a:off x="7968380" y="4305120"/>
                <a:ext cx="108720" cy="13572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A2834646-4313-7C7A-EAC1-D02CCC9A493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50380" y="4287120"/>
                  <a:ext cx="144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F67E2D9D-6B5B-DC0C-6BBF-A44F7813C393}"/>
                    </a:ext>
                  </a:extLst>
                </p14:cNvPr>
                <p14:cNvContentPartPr/>
                <p14:nvPr/>
              </p14:nvContentPartPr>
              <p14:xfrm>
                <a:off x="8137220" y="4254360"/>
                <a:ext cx="118800" cy="18324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F67E2D9D-6B5B-DC0C-6BBF-A44F7813C39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19220" y="4236360"/>
                  <a:ext cx="15444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6" name="잉크 85">
                <a:extLst>
                  <a:ext uri="{FF2B5EF4-FFF2-40B4-BE49-F238E27FC236}">
                    <a16:creationId xmlns:a16="http://schemas.microsoft.com/office/drawing/2014/main" id="{79F0D7E8-6590-F94C-8369-4CD4A4C5F290}"/>
                  </a:ext>
                </a:extLst>
              </p14:cNvPr>
              <p14:cNvContentPartPr/>
              <p14:nvPr/>
            </p14:nvContentPartPr>
            <p14:xfrm>
              <a:off x="7039580" y="4197120"/>
              <a:ext cx="41040" cy="381600"/>
            </p14:xfrm>
          </p:contentPart>
        </mc:Choice>
        <mc:Fallback xmlns="">
          <p:pic>
            <p:nvPicPr>
              <p:cNvPr id="86" name="잉크 85">
                <a:extLst>
                  <a:ext uri="{FF2B5EF4-FFF2-40B4-BE49-F238E27FC236}">
                    <a16:creationId xmlns:a16="http://schemas.microsoft.com/office/drawing/2014/main" id="{79F0D7E8-6590-F94C-8369-4CD4A4C5F29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021940" y="4179120"/>
                <a:ext cx="7668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7" name="잉크 86">
                <a:extLst>
                  <a:ext uri="{FF2B5EF4-FFF2-40B4-BE49-F238E27FC236}">
                    <a16:creationId xmlns:a16="http://schemas.microsoft.com/office/drawing/2014/main" id="{BA35C566-D89E-D671-B51E-350A10FC1815}"/>
                  </a:ext>
                </a:extLst>
              </p14:cNvPr>
              <p14:cNvContentPartPr/>
              <p14:nvPr/>
            </p14:nvContentPartPr>
            <p14:xfrm>
              <a:off x="8534660" y="4146360"/>
              <a:ext cx="96120" cy="445320"/>
            </p14:xfrm>
          </p:contentPart>
        </mc:Choice>
        <mc:Fallback xmlns="">
          <p:pic>
            <p:nvPicPr>
              <p:cNvPr id="87" name="잉크 86">
                <a:extLst>
                  <a:ext uri="{FF2B5EF4-FFF2-40B4-BE49-F238E27FC236}">
                    <a16:creationId xmlns:a16="http://schemas.microsoft.com/office/drawing/2014/main" id="{BA35C566-D89E-D671-B51E-350A10FC181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516660" y="4128360"/>
                <a:ext cx="131760" cy="48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그룹 94">
            <a:extLst>
              <a:ext uri="{FF2B5EF4-FFF2-40B4-BE49-F238E27FC236}">
                <a16:creationId xmlns:a16="http://schemas.microsoft.com/office/drawing/2014/main" id="{8CB8B906-94C4-C1BF-2C79-8DDE50E19401}"/>
              </a:ext>
            </a:extLst>
          </p:cNvPr>
          <p:cNvGrpSpPr/>
          <p:nvPr/>
        </p:nvGrpSpPr>
        <p:grpSpPr>
          <a:xfrm>
            <a:off x="8051180" y="2760720"/>
            <a:ext cx="375480" cy="166680"/>
            <a:chOff x="8051180" y="2760720"/>
            <a:chExt cx="375480" cy="16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77CC4D47-C26A-6E2B-F503-93E93F700E5E}"/>
                    </a:ext>
                  </a:extLst>
                </p14:cNvPr>
                <p14:cNvContentPartPr/>
                <p14:nvPr/>
              </p14:nvContentPartPr>
              <p14:xfrm>
                <a:off x="8051540" y="2927040"/>
                <a:ext cx="360" cy="36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77CC4D47-C26A-6E2B-F503-93E93F700E5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33540" y="29094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0BEA87A6-FF7E-074E-AFF9-4015250F98CF}"/>
                    </a:ext>
                  </a:extLst>
                </p14:cNvPr>
                <p14:cNvContentPartPr/>
                <p14:nvPr/>
              </p14:nvContentPartPr>
              <p14:xfrm>
                <a:off x="8426300" y="2868720"/>
                <a:ext cx="360" cy="144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0BEA87A6-FF7E-074E-AFF9-4015250F98C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408300" y="2851080"/>
                  <a:ext cx="36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65225B1A-1309-0701-8291-DDE4F60070D2}"/>
                    </a:ext>
                  </a:extLst>
                </p14:cNvPr>
                <p14:cNvContentPartPr/>
                <p14:nvPr/>
              </p14:nvContentPartPr>
              <p14:xfrm>
                <a:off x="8051180" y="2760720"/>
                <a:ext cx="336240" cy="14760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65225B1A-1309-0701-8291-DDE4F60070D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033540" y="2743080"/>
                  <a:ext cx="371880" cy="18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94" name="잉크 93">
                <a:extLst>
                  <a:ext uri="{FF2B5EF4-FFF2-40B4-BE49-F238E27FC236}">
                    <a16:creationId xmlns:a16="http://schemas.microsoft.com/office/drawing/2014/main" id="{E8F2A160-D535-D1EB-0740-5C675FF1E7C1}"/>
                  </a:ext>
                </a:extLst>
              </p14:cNvPr>
              <p14:cNvContentPartPr/>
              <p14:nvPr/>
            </p14:nvContentPartPr>
            <p14:xfrm>
              <a:off x="8256020" y="2427720"/>
              <a:ext cx="109800" cy="178560"/>
            </p14:xfrm>
          </p:contentPart>
        </mc:Choice>
        <mc:Fallback xmlns="">
          <p:pic>
            <p:nvPicPr>
              <p:cNvPr id="94" name="잉크 93">
                <a:extLst>
                  <a:ext uri="{FF2B5EF4-FFF2-40B4-BE49-F238E27FC236}">
                    <a16:creationId xmlns:a16="http://schemas.microsoft.com/office/drawing/2014/main" id="{E8F2A160-D535-D1EB-0740-5C675FF1E7C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238020" y="2409720"/>
                <a:ext cx="1454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96" name="잉크 95">
                <a:extLst>
                  <a:ext uri="{FF2B5EF4-FFF2-40B4-BE49-F238E27FC236}">
                    <a16:creationId xmlns:a16="http://schemas.microsoft.com/office/drawing/2014/main" id="{6F0829AA-A7C1-CB87-F86A-3E3DDA5A122A}"/>
                  </a:ext>
                </a:extLst>
              </p14:cNvPr>
              <p14:cNvContentPartPr/>
              <p14:nvPr/>
            </p14:nvContentPartPr>
            <p14:xfrm>
              <a:off x="9035780" y="4203240"/>
              <a:ext cx="225360" cy="286560"/>
            </p14:xfrm>
          </p:contentPart>
        </mc:Choice>
        <mc:Fallback xmlns="">
          <p:pic>
            <p:nvPicPr>
              <p:cNvPr id="96" name="잉크 95">
                <a:extLst>
                  <a:ext uri="{FF2B5EF4-FFF2-40B4-BE49-F238E27FC236}">
                    <a16:creationId xmlns:a16="http://schemas.microsoft.com/office/drawing/2014/main" id="{6F0829AA-A7C1-CB87-F86A-3E3DDA5A122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017780" y="4185600"/>
                <a:ext cx="26100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97" name="잉크 96">
                <a:extLst>
                  <a:ext uri="{FF2B5EF4-FFF2-40B4-BE49-F238E27FC236}">
                    <a16:creationId xmlns:a16="http://schemas.microsoft.com/office/drawing/2014/main" id="{72065E65-36ED-CE98-B25C-881FA69956DB}"/>
                  </a:ext>
                </a:extLst>
              </p14:cNvPr>
              <p14:cNvContentPartPr/>
              <p14:nvPr/>
            </p14:nvContentPartPr>
            <p14:xfrm>
              <a:off x="9492620" y="3971040"/>
              <a:ext cx="292680" cy="434880"/>
            </p14:xfrm>
          </p:contentPart>
        </mc:Choice>
        <mc:Fallback xmlns="">
          <p:pic>
            <p:nvPicPr>
              <p:cNvPr id="97" name="잉크 96">
                <a:extLst>
                  <a:ext uri="{FF2B5EF4-FFF2-40B4-BE49-F238E27FC236}">
                    <a16:creationId xmlns:a16="http://schemas.microsoft.com/office/drawing/2014/main" id="{72065E65-36ED-CE98-B25C-881FA69956D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474980" y="3953040"/>
                <a:ext cx="328320" cy="4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896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- 1002</a:t>
            </a:r>
            <a:endParaRPr lang="ko-KR" altLang="en-US" sz="2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FF7807D-14BB-1D94-CBDD-1B9A4AFEFABF}"/>
              </a:ext>
            </a:extLst>
          </p:cNvPr>
          <p:cNvSpPr/>
          <p:nvPr/>
        </p:nvSpPr>
        <p:spPr>
          <a:xfrm>
            <a:off x="2340634" y="1836754"/>
            <a:ext cx="1860042" cy="19077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8D1DE67-CACE-EE47-7ABF-E8D7ACC15A1B}"/>
              </a:ext>
            </a:extLst>
          </p:cNvPr>
          <p:cNvSpPr/>
          <p:nvPr/>
        </p:nvSpPr>
        <p:spPr>
          <a:xfrm>
            <a:off x="4067112" y="1126285"/>
            <a:ext cx="1860042" cy="19077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F15AD5A-301B-D10F-8A9A-8A66A9E49125}"/>
              </a:ext>
            </a:extLst>
          </p:cNvPr>
          <p:cNvSpPr/>
          <p:nvPr/>
        </p:nvSpPr>
        <p:spPr>
          <a:xfrm>
            <a:off x="6805763" y="2013194"/>
            <a:ext cx="2462767" cy="2525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0AB6ACD-96C0-0C24-3394-BFBCF395F006}"/>
              </a:ext>
            </a:extLst>
          </p:cNvPr>
          <p:cNvSpPr/>
          <p:nvPr/>
        </p:nvSpPr>
        <p:spPr>
          <a:xfrm>
            <a:off x="7316989" y="2278807"/>
            <a:ext cx="1944822" cy="199468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2E840D-7445-EA8A-7B24-DF44CA71D9DB}"/>
              </a:ext>
            </a:extLst>
          </p:cNvPr>
          <p:cNvSpPr txBox="1"/>
          <p:nvPr/>
        </p:nvSpPr>
        <p:spPr>
          <a:xfrm>
            <a:off x="2067274" y="3986049"/>
            <a:ext cx="53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점의 거리 </a:t>
            </a:r>
            <a:r>
              <a:rPr lang="en-US" altLang="ko-KR" dirty="0"/>
              <a:t>= r1 + r2 </a:t>
            </a:r>
            <a:r>
              <a:rPr lang="ko-KR" altLang="en-US" dirty="0"/>
              <a:t>면 교점이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14293BF-ED5D-F914-3066-5DFB296619B3}"/>
              </a:ext>
            </a:extLst>
          </p:cNvPr>
          <p:cNvCxnSpPr>
            <a:cxnSpLocks/>
          </p:cNvCxnSpPr>
          <p:nvPr/>
        </p:nvCxnSpPr>
        <p:spPr>
          <a:xfrm flipH="1">
            <a:off x="4150981" y="2177456"/>
            <a:ext cx="878609" cy="322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47845DD-D521-EEB9-5EF8-95663002C985}"/>
              </a:ext>
            </a:extLst>
          </p:cNvPr>
          <p:cNvCxnSpPr>
            <a:cxnSpLocks/>
          </p:cNvCxnSpPr>
          <p:nvPr/>
        </p:nvCxnSpPr>
        <p:spPr>
          <a:xfrm flipH="1">
            <a:off x="3270655" y="2499799"/>
            <a:ext cx="880326" cy="290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1758A5D-24F0-F730-BF2F-A5424FF9FFCE}"/>
              </a:ext>
            </a:extLst>
          </p:cNvPr>
          <p:cNvCxnSpPr>
            <a:cxnSpLocks/>
          </p:cNvCxnSpPr>
          <p:nvPr/>
        </p:nvCxnSpPr>
        <p:spPr>
          <a:xfrm flipH="1">
            <a:off x="8334375" y="3271388"/>
            <a:ext cx="927436" cy="409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6E10CC6-DEC4-9978-B214-66E888651CEF}"/>
              </a:ext>
            </a:extLst>
          </p:cNvPr>
          <p:cNvCxnSpPr>
            <a:cxnSpLocks/>
          </p:cNvCxnSpPr>
          <p:nvPr/>
        </p:nvCxnSpPr>
        <p:spPr>
          <a:xfrm flipH="1">
            <a:off x="7961236" y="3297512"/>
            <a:ext cx="1300575" cy="486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306496E-B6D3-CA2A-4145-4E698CD6B6AD}"/>
              </a:ext>
            </a:extLst>
          </p:cNvPr>
          <p:cNvGrpSpPr/>
          <p:nvPr/>
        </p:nvGrpSpPr>
        <p:grpSpPr>
          <a:xfrm>
            <a:off x="8529555" y="3138210"/>
            <a:ext cx="233640" cy="105480"/>
            <a:chOff x="8529555" y="3138210"/>
            <a:chExt cx="233640" cy="10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C88BF1B9-9D21-BFA9-5F9F-BE2B852DF176}"/>
                    </a:ext>
                  </a:extLst>
                </p14:cNvPr>
                <p14:cNvContentPartPr/>
                <p14:nvPr/>
              </p14:nvContentPartPr>
              <p14:xfrm>
                <a:off x="8529555" y="3181050"/>
                <a:ext cx="156960" cy="6264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C88BF1B9-9D21-BFA9-5F9F-BE2B852DF17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20555" y="3172050"/>
                  <a:ext cx="1746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4073103D-FD60-D8D9-7084-F0FBBC09F5F3}"/>
                    </a:ext>
                  </a:extLst>
                </p14:cNvPr>
                <p14:cNvContentPartPr/>
                <p14:nvPr/>
              </p14:nvContentPartPr>
              <p14:xfrm>
                <a:off x="8748435" y="3138210"/>
                <a:ext cx="14760" cy="8064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4073103D-FD60-D8D9-7084-F0FBBC09F5F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39795" y="3129210"/>
                  <a:ext cx="3240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72E1D11-184A-EFA3-4928-9F715A8CC863}"/>
              </a:ext>
            </a:extLst>
          </p:cNvPr>
          <p:cNvGrpSpPr/>
          <p:nvPr/>
        </p:nvGrpSpPr>
        <p:grpSpPr>
          <a:xfrm>
            <a:off x="8167395" y="3395610"/>
            <a:ext cx="247680" cy="81720"/>
            <a:chOff x="8167395" y="3395610"/>
            <a:chExt cx="247680" cy="8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A29B2804-DC7C-602B-DC76-760752045D28}"/>
                    </a:ext>
                  </a:extLst>
                </p14:cNvPr>
                <p14:cNvContentPartPr/>
                <p14:nvPr/>
              </p14:nvContentPartPr>
              <p14:xfrm>
                <a:off x="8167395" y="3404610"/>
                <a:ext cx="75960" cy="6588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A29B2804-DC7C-602B-DC76-760752045D2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58395" y="3395610"/>
                  <a:ext cx="93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0EDE73D4-2F48-0E14-94C2-BAA04B560424}"/>
                    </a:ext>
                  </a:extLst>
                </p14:cNvPr>
                <p14:cNvContentPartPr/>
                <p14:nvPr/>
              </p14:nvContentPartPr>
              <p14:xfrm>
                <a:off x="8281875" y="3395610"/>
                <a:ext cx="133200" cy="817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0EDE73D4-2F48-0E14-94C2-BAA04B5604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72875" y="3386610"/>
                  <a:ext cx="150840" cy="9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463110A3-2A0E-01EE-1865-2A5D373BF86B}"/>
                  </a:ext>
                </a:extLst>
              </p14:cNvPr>
              <p14:cNvContentPartPr/>
              <p14:nvPr/>
            </p14:nvContentPartPr>
            <p14:xfrm>
              <a:off x="7981635" y="3217410"/>
              <a:ext cx="287280" cy="7740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463110A3-2A0E-01EE-1865-2A5D373BF86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72995" y="3208770"/>
                <a:ext cx="30492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916217E1-D173-279D-04C4-BA5D4D4C0E75}"/>
                  </a:ext>
                </a:extLst>
              </p14:cNvPr>
              <p14:cNvContentPartPr/>
              <p14:nvPr/>
            </p14:nvContentPartPr>
            <p14:xfrm>
              <a:off x="8123835" y="2995290"/>
              <a:ext cx="134640" cy="12960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916217E1-D173-279D-04C4-BA5D4D4C0E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14835" y="2986650"/>
                <a:ext cx="1522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0B6A6D8F-4726-E67C-DA87-58F4F86F4385}"/>
                  </a:ext>
                </a:extLst>
              </p14:cNvPr>
              <p14:cNvContentPartPr/>
              <p14:nvPr/>
            </p14:nvContentPartPr>
            <p14:xfrm>
              <a:off x="9477075" y="2556810"/>
              <a:ext cx="95760" cy="18612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0B6A6D8F-4726-E67C-DA87-58F4F86F438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68435" y="2547810"/>
                <a:ext cx="113400" cy="20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그룹 55">
            <a:extLst>
              <a:ext uri="{FF2B5EF4-FFF2-40B4-BE49-F238E27FC236}">
                <a16:creationId xmlns:a16="http://schemas.microsoft.com/office/drawing/2014/main" id="{455D878F-59C1-499D-9072-CC414EEA083A}"/>
              </a:ext>
            </a:extLst>
          </p:cNvPr>
          <p:cNvGrpSpPr/>
          <p:nvPr/>
        </p:nvGrpSpPr>
        <p:grpSpPr>
          <a:xfrm>
            <a:off x="9598035" y="2561130"/>
            <a:ext cx="240840" cy="228960"/>
            <a:chOff x="9598035" y="2561130"/>
            <a:chExt cx="240840" cy="2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FD6FAFD5-FC02-2188-9472-A231A84BB1FA}"/>
                    </a:ext>
                  </a:extLst>
                </p14:cNvPr>
                <p14:cNvContentPartPr/>
                <p14:nvPr/>
              </p14:nvContentPartPr>
              <p14:xfrm>
                <a:off x="9598035" y="2561130"/>
                <a:ext cx="85320" cy="22896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FD6FAFD5-FC02-2188-9472-A231A84BB1F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89035" y="2552130"/>
                  <a:ext cx="1029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2725A859-8891-15B5-FFE0-82C1E17317F5}"/>
                    </a:ext>
                  </a:extLst>
                </p14:cNvPr>
                <p14:cNvContentPartPr/>
                <p14:nvPr/>
              </p14:nvContentPartPr>
              <p14:xfrm>
                <a:off x="9734475" y="2695410"/>
                <a:ext cx="104400" cy="36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2725A859-8891-15B5-FFE0-82C1E17317F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25475" y="2686410"/>
                  <a:ext cx="1220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E746AD6-1F84-18A0-7DAC-6F31DDBDAA4A}"/>
              </a:ext>
            </a:extLst>
          </p:cNvPr>
          <p:cNvGrpSpPr/>
          <p:nvPr/>
        </p:nvGrpSpPr>
        <p:grpSpPr>
          <a:xfrm>
            <a:off x="10010595" y="2609370"/>
            <a:ext cx="219960" cy="200880"/>
            <a:chOff x="10010595" y="2609370"/>
            <a:chExt cx="219960" cy="2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89E8389D-12ED-8ADC-5620-DD4998E2736B}"/>
                    </a:ext>
                  </a:extLst>
                </p14:cNvPr>
                <p14:cNvContentPartPr/>
                <p14:nvPr/>
              </p14:nvContentPartPr>
              <p14:xfrm>
                <a:off x="10010595" y="2652570"/>
                <a:ext cx="120240" cy="14616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89E8389D-12ED-8ADC-5620-DD4998E2736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01955" y="2643570"/>
                  <a:ext cx="1378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650DD88B-A9A7-34BE-36A5-76D4FAECA99E}"/>
                    </a:ext>
                  </a:extLst>
                </p14:cNvPr>
                <p14:cNvContentPartPr/>
                <p14:nvPr/>
              </p14:nvContentPartPr>
              <p14:xfrm>
                <a:off x="10216155" y="2609370"/>
                <a:ext cx="14400" cy="20088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650DD88B-A9A7-34BE-36A5-76D4FAECA99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207515" y="2600730"/>
                  <a:ext cx="32040" cy="21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C1BEBC25-854E-BB4F-BE19-242797D5D9E4}"/>
                  </a:ext>
                </a:extLst>
              </p14:cNvPr>
              <p14:cNvContentPartPr/>
              <p14:nvPr/>
            </p14:nvContentPartPr>
            <p14:xfrm>
              <a:off x="9377355" y="2495250"/>
              <a:ext cx="14400" cy="253440"/>
            </p14:xfrm>
          </p:contentPart>
        </mc:Choice>
        <mc:Fallback xmlns=""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C1BEBC25-854E-BB4F-BE19-242797D5D9E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368355" y="2486250"/>
                <a:ext cx="320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9" name="잉크 68">
                <a:extLst>
                  <a:ext uri="{FF2B5EF4-FFF2-40B4-BE49-F238E27FC236}">
                    <a16:creationId xmlns:a16="http://schemas.microsoft.com/office/drawing/2014/main" id="{6BF60A36-D1C0-AD5F-696F-72D08BA8144C}"/>
                  </a:ext>
                </a:extLst>
              </p14:cNvPr>
              <p14:cNvContentPartPr/>
              <p14:nvPr/>
            </p14:nvContentPartPr>
            <p14:xfrm>
              <a:off x="10348635" y="2557170"/>
              <a:ext cx="29160" cy="252360"/>
            </p14:xfrm>
          </p:contentPart>
        </mc:Choice>
        <mc:Fallback xmlns="">
          <p:pic>
            <p:nvPicPr>
              <p:cNvPr id="69" name="잉크 68">
                <a:extLst>
                  <a:ext uri="{FF2B5EF4-FFF2-40B4-BE49-F238E27FC236}">
                    <a16:creationId xmlns:a16="http://schemas.microsoft.com/office/drawing/2014/main" id="{6BF60A36-D1C0-AD5F-696F-72D08BA8144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339995" y="2548170"/>
                <a:ext cx="468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A7E2B71B-928A-5DB0-E263-22EAAA4F765B}"/>
                  </a:ext>
                </a:extLst>
              </p14:cNvPr>
              <p14:cNvContentPartPr/>
              <p14:nvPr/>
            </p14:nvContentPartPr>
            <p14:xfrm>
              <a:off x="10839315" y="2638170"/>
              <a:ext cx="154080" cy="7920"/>
            </p14:xfrm>
          </p:contentPart>
        </mc:Choice>
        <mc:Fallback xmlns=""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A7E2B71B-928A-5DB0-E263-22EAAA4F765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830315" y="2629170"/>
                <a:ext cx="1717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1" name="잉크 70">
                <a:extLst>
                  <a:ext uri="{FF2B5EF4-FFF2-40B4-BE49-F238E27FC236}">
                    <a16:creationId xmlns:a16="http://schemas.microsoft.com/office/drawing/2014/main" id="{4981421B-9EBF-F11E-E33B-8F8AE83BBADD}"/>
                  </a:ext>
                </a:extLst>
              </p14:cNvPr>
              <p14:cNvContentPartPr/>
              <p14:nvPr/>
            </p14:nvContentPartPr>
            <p14:xfrm>
              <a:off x="10829595" y="2733210"/>
              <a:ext cx="180720" cy="10080"/>
            </p14:xfrm>
          </p:contentPart>
        </mc:Choice>
        <mc:Fallback xmlns="">
          <p:pic>
            <p:nvPicPr>
              <p:cNvPr id="71" name="잉크 70">
                <a:extLst>
                  <a:ext uri="{FF2B5EF4-FFF2-40B4-BE49-F238E27FC236}">
                    <a16:creationId xmlns:a16="http://schemas.microsoft.com/office/drawing/2014/main" id="{4981421B-9EBF-F11E-E33B-8F8AE83BBAD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820955" y="2724570"/>
                <a:ext cx="1983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8E48B6D8-A902-C35B-BEEA-2C9BDE111B99}"/>
                  </a:ext>
                </a:extLst>
              </p14:cNvPr>
              <p14:cNvContentPartPr/>
              <p14:nvPr/>
            </p14:nvContentPartPr>
            <p14:xfrm>
              <a:off x="11256915" y="2311290"/>
              <a:ext cx="345960" cy="429120"/>
            </p14:xfrm>
          </p:contentPart>
        </mc:Choice>
        <mc:Fallback xmlns=""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8E48B6D8-A902-C35B-BEEA-2C9BDE111B9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247915" y="2302290"/>
                <a:ext cx="363600" cy="4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574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- 1002</a:t>
            </a:r>
            <a:endParaRPr lang="ko-KR" altLang="en-US" sz="2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EE7D669-D898-BBBB-7E59-17110D22ABFC}"/>
              </a:ext>
            </a:extLst>
          </p:cNvPr>
          <p:cNvSpPr/>
          <p:nvPr/>
        </p:nvSpPr>
        <p:spPr>
          <a:xfrm>
            <a:off x="2627126" y="1618860"/>
            <a:ext cx="3146368" cy="3227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5D8DF73-0F48-9633-F25C-FF56BAF62352}"/>
              </a:ext>
            </a:extLst>
          </p:cNvPr>
          <p:cNvSpPr/>
          <p:nvPr/>
        </p:nvSpPr>
        <p:spPr>
          <a:xfrm>
            <a:off x="5266051" y="1198227"/>
            <a:ext cx="2003100" cy="205446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D80C69A-5408-56D2-30E6-059AE3116551}"/>
              </a:ext>
            </a:extLst>
          </p:cNvPr>
          <p:cNvCxnSpPr>
            <a:cxnSpLocks/>
          </p:cNvCxnSpPr>
          <p:nvPr/>
        </p:nvCxnSpPr>
        <p:spPr>
          <a:xfrm flipV="1">
            <a:off x="4211805" y="2091450"/>
            <a:ext cx="1054246" cy="11409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68A4BCF-6802-FBD3-E952-694D3EA5D86B}"/>
              </a:ext>
            </a:extLst>
          </p:cNvPr>
          <p:cNvCxnSpPr>
            <a:cxnSpLocks/>
          </p:cNvCxnSpPr>
          <p:nvPr/>
        </p:nvCxnSpPr>
        <p:spPr>
          <a:xfrm flipH="1" flipV="1">
            <a:off x="5266051" y="2091450"/>
            <a:ext cx="1001550" cy="1912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EB4A3C4-2B2E-2A99-E087-3A1C8FE67868}"/>
              </a:ext>
            </a:extLst>
          </p:cNvPr>
          <p:cNvCxnSpPr>
            <a:cxnSpLocks/>
          </p:cNvCxnSpPr>
          <p:nvPr/>
        </p:nvCxnSpPr>
        <p:spPr>
          <a:xfrm flipV="1">
            <a:off x="4200310" y="2282711"/>
            <a:ext cx="2067291" cy="9496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A1DA762-7980-FD0F-1BDF-0023F52C976C}"/>
              </a:ext>
            </a:extLst>
          </p:cNvPr>
          <p:cNvSpPr txBox="1"/>
          <p:nvPr/>
        </p:nvSpPr>
        <p:spPr>
          <a:xfrm>
            <a:off x="2762935" y="5554461"/>
            <a:ext cx="53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점의 거리 </a:t>
            </a:r>
            <a:r>
              <a:rPr lang="en-US" altLang="ko-KR" dirty="0"/>
              <a:t>&lt; r1 + r2 </a:t>
            </a:r>
            <a:r>
              <a:rPr lang="ko-KR" altLang="en-US" dirty="0"/>
              <a:t>면 교점이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5CE35F2-8991-3F20-4FBC-FC4E3151C79D}"/>
              </a:ext>
            </a:extLst>
          </p:cNvPr>
          <p:cNvGrpSpPr/>
          <p:nvPr/>
        </p:nvGrpSpPr>
        <p:grpSpPr>
          <a:xfrm>
            <a:off x="4324100" y="2444280"/>
            <a:ext cx="248400" cy="255960"/>
            <a:chOff x="4324100" y="2444280"/>
            <a:chExt cx="248400" cy="25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26872748-6EF8-6C7D-CF01-5CBC4C495FFF}"/>
                    </a:ext>
                  </a:extLst>
                </p14:cNvPr>
                <p14:cNvContentPartPr/>
                <p14:nvPr/>
              </p14:nvContentPartPr>
              <p14:xfrm>
                <a:off x="4324100" y="2552280"/>
                <a:ext cx="104400" cy="1479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26872748-6EF8-6C7D-CF01-5CBC4C495FF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06100" y="2534640"/>
                  <a:ext cx="1400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A41A2F41-7510-168E-1D6E-701C64FC95FC}"/>
                    </a:ext>
                  </a:extLst>
                </p14:cNvPr>
                <p14:cNvContentPartPr/>
                <p14:nvPr/>
              </p14:nvContentPartPr>
              <p14:xfrm>
                <a:off x="4533620" y="2444280"/>
                <a:ext cx="38880" cy="15912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A41A2F41-7510-168E-1D6E-701C64FC95F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15620" y="2426640"/>
                  <a:ext cx="7452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E6E0438-3D45-CC81-62AC-CD7DCE203CDC}"/>
              </a:ext>
            </a:extLst>
          </p:cNvPr>
          <p:cNvGrpSpPr/>
          <p:nvPr/>
        </p:nvGrpSpPr>
        <p:grpSpPr>
          <a:xfrm>
            <a:off x="5625860" y="1859640"/>
            <a:ext cx="267480" cy="206640"/>
            <a:chOff x="5625860" y="1859640"/>
            <a:chExt cx="267480" cy="20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A58F605A-A35E-1123-1B74-FBB43D86CCD4}"/>
                    </a:ext>
                  </a:extLst>
                </p14:cNvPr>
                <p14:cNvContentPartPr/>
                <p14:nvPr/>
              </p14:nvContentPartPr>
              <p14:xfrm>
                <a:off x="5625860" y="1955400"/>
                <a:ext cx="93960" cy="1108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A58F605A-A35E-1123-1B74-FBB43D86CCD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07860" y="1937760"/>
                  <a:ext cx="1296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2FACD63C-8505-20E7-BBB7-ED35EB2D2CAF}"/>
                    </a:ext>
                  </a:extLst>
                </p14:cNvPr>
                <p14:cNvContentPartPr/>
                <p14:nvPr/>
              </p14:nvContentPartPr>
              <p14:xfrm>
                <a:off x="5797220" y="1859640"/>
                <a:ext cx="96120" cy="17352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2FACD63C-8505-20E7-BBB7-ED35EB2D2CA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79220" y="1841640"/>
                  <a:ext cx="131760" cy="20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9A10A38D-D2A6-ECCB-B89B-0879661A7E49}"/>
                  </a:ext>
                </a:extLst>
              </p14:cNvPr>
              <p14:cNvContentPartPr/>
              <p14:nvPr/>
            </p14:nvContentPartPr>
            <p14:xfrm>
              <a:off x="5332460" y="2788800"/>
              <a:ext cx="307080" cy="37152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9A10A38D-D2A6-ECCB-B89B-0879661A7E4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14820" y="2771160"/>
                <a:ext cx="342720" cy="40716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FF4D21C8-E054-A3D3-4132-6FB1719DEC45}"/>
              </a:ext>
            </a:extLst>
          </p:cNvPr>
          <p:cNvSpPr txBox="1"/>
          <p:nvPr/>
        </p:nvSpPr>
        <p:spPr>
          <a:xfrm>
            <a:off x="7449235" y="4416109"/>
            <a:ext cx="5358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내접 교점이 </a:t>
            </a:r>
            <a:r>
              <a:rPr lang="en-US" altLang="ko-KR" dirty="0"/>
              <a:t>0</a:t>
            </a:r>
            <a:r>
              <a:rPr lang="ko-KR" altLang="en-US" dirty="0"/>
              <a:t>인 경우 조건에 함께 걸리는데</a:t>
            </a:r>
            <a:r>
              <a:rPr lang="en-US" altLang="ko-KR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내외접</a:t>
            </a:r>
            <a:r>
              <a:rPr lang="ko-KR" altLang="en-US" dirty="0"/>
              <a:t> 여부를 알아야 하나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65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- 1002</a:t>
            </a:r>
            <a:endParaRPr lang="ko-KR" altLang="en-US" sz="20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702F75B-1463-5DF1-8E9E-3CC7EFD5D735}"/>
              </a:ext>
            </a:extLst>
          </p:cNvPr>
          <p:cNvSpPr/>
          <p:nvPr/>
        </p:nvSpPr>
        <p:spPr>
          <a:xfrm>
            <a:off x="5304885" y="2452383"/>
            <a:ext cx="1075215" cy="110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1637833-D61B-A9D1-9186-BA838033ED8A}"/>
              </a:ext>
            </a:extLst>
          </p:cNvPr>
          <p:cNvSpPr/>
          <p:nvPr/>
        </p:nvSpPr>
        <p:spPr>
          <a:xfrm>
            <a:off x="5304885" y="2452383"/>
            <a:ext cx="1075215" cy="110278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9D60EE-F101-BB88-315F-A7D922EF447F}"/>
              </a:ext>
            </a:extLst>
          </p:cNvPr>
          <p:cNvSpPr txBox="1"/>
          <p:nvPr/>
        </p:nvSpPr>
        <p:spPr>
          <a:xfrm>
            <a:off x="3683367" y="3784675"/>
            <a:ext cx="463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A,B</a:t>
            </a:r>
            <a:r>
              <a:rPr lang="ko-KR" altLang="en-US" dirty="0"/>
              <a:t>의 위치와 거리가 모두 같으면 무한대</a:t>
            </a:r>
          </a:p>
        </p:txBody>
      </p:sp>
    </p:spTree>
    <p:extLst>
      <p:ext uri="{BB962C8B-B14F-4D97-AF65-F5344CB8AC3E}">
        <p14:creationId xmlns:p14="http://schemas.microsoft.com/office/powerpoint/2010/main" val="165217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- 1002</a:t>
            </a:r>
            <a:endParaRPr lang="ko-KR" alt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D76E3F70-08DC-D1A2-EC87-91086CF3310A}"/>
                  </a:ext>
                </a:extLst>
              </p14:cNvPr>
              <p14:cNvContentPartPr/>
              <p14:nvPr/>
            </p14:nvContentPartPr>
            <p14:xfrm>
              <a:off x="5124420" y="5333640"/>
              <a:ext cx="173160" cy="9468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D76E3F70-08DC-D1A2-EC87-91086CF331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06420" y="5316000"/>
                <a:ext cx="20880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AEB6F24D-B3E9-CC1E-4AA8-4718B8E19770}"/>
                  </a:ext>
                </a:extLst>
              </p14:cNvPr>
              <p14:cNvContentPartPr/>
              <p14:nvPr/>
            </p14:nvContentPartPr>
            <p14:xfrm>
              <a:off x="5225580" y="5289360"/>
              <a:ext cx="172080" cy="30492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AEB6F24D-B3E9-CC1E-4AA8-4718B8E197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07580" y="5271360"/>
                <a:ext cx="20772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9396D111-D565-B067-05C3-D2550475544A}"/>
                  </a:ext>
                </a:extLst>
              </p14:cNvPr>
              <p14:cNvContentPartPr/>
              <p14:nvPr/>
            </p14:nvContentPartPr>
            <p14:xfrm>
              <a:off x="5517900" y="5257320"/>
              <a:ext cx="37080" cy="21168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9396D111-D565-B067-05C3-D255047554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99900" y="5239680"/>
                <a:ext cx="727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F6287A7D-0F85-CFDE-54BE-6AB01635F014}"/>
                  </a:ext>
                </a:extLst>
              </p14:cNvPr>
              <p14:cNvContentPartPr/>
              <p14:nvPr/>
            </p14:nvContentPartPr>
            <p14:xfrm>
              <a:off x="4888980" y="5213040"/>
              <a:ext cx="114840" cy="37944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F6287A7D-0F85-CFDE-54BE-6AB01635F01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70980" y="5195400"/>
                <a:ext cx="15048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658AFF81-1DC9-9CF9-7E42-0BDB7A399F7F}"/>
                  </a:ext>
                </a:extLst>
              </p14:cNvPr>
              <p14:cNvContentPartPr/>
              <p14:nvPr/>
            </p14:nvContentPartPr>
            <p14:xfrm>
              <a:off x="5841540" y="5361360"/>
              <a:ext cx="197280" cy="1728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658AFF81-1DC9-9CF9-7E42-0BDB7A399F7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23900" y="5343720"/>
                <a:ext cx="2329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D718402C-DADA-AA27-6CEC-FF1DD64F0669}"/>
                  </a:ext>
                </a:extLst>
              </p14:cNvPr>
              <p14:cNvContentPartPr/>
              <p14:nvPr/>
            </p14:nvContentPartPr>
            <p14:xfrm>
              <a:off x="6228900" y="5276760"/>
              <a:ext cx="114840" cy="5760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D718402C-DADA-AA27-6CEC-FF1DD64F06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11260" y="5258760"/>
                <a:ext cx="15048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11216FC6-22DF-DBD9-8829-050879D8CC3D}"/>
                  </a:ext>
                </a:extLst>
              </p14:cNvPr>
              <p14:cNvContentPartPr/>
              <p14:nvPr/>
            </p14:nvContentPartPr>
            <p14:xfrm>
              <a:off x="6326100" y="5251200"/>
              <a:ext cx="138240" cy="24984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11216FC6-22DF-DBD9-8829-050879D8CC3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08100" y="5233200"/>
                <a:ext cx="1738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7775F99A-8AC7-56A6-CEA2-9F3B35A425AD}"/>
                  </a:ext>
                </a:extLst>
              </p14:cNvPr>
              <p14:cNvContentPartPr/>
              <p14:nvPr/>
            </p14:nvContentPartPr>
            <p14:xfrm>
              <a:off x="6483060" y="5314560"/>
              <a:ext cx="254520" cy="18000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7775F99A-8AC7-56A6-CEA2-9F3B35A425A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65420" y="5296920"/>
                <a:ext cx="2901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4A40194F-1E67-7FA9-4E58-27DB369A5773}"/>
                  </a:ext>
                </a:extLst>
              </p14:cNvPr>
              <p14:cNvContentPartPr/>
              <p14:nvPr/>
            </p14:nvContentPartPr>
            <p14:xfrm>
              <a:off x="6641820" y="5130600"/>
              <a:ext cx="191520" cy="426600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4A40194F-1E67-7FA9-4E58-27DB369A577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24180" y="5112600"/>
                <a:ext cx="22716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257371F4-7C89-5F30-8C8C-28DF70855CA0}"/>
                  </a:ext>
                </a:extLst>
              </p14:cNvPr>
              <p14:cNvContentPartPr/>
              <p14:nvPr/>
            </p14:nvContentPartPr>
            <p14:xfrm>
              <a:off x="6851340" y="4939440"/>
              <a:ext cx="173520" cy="147600"/>
            </p14:xfrm>
          </p:contentPart>
        </mc:Choice>
        <mc:Fallback xmlns=""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257371F4-7C89-5F30-8C8C-28DF70855CA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33340" y="4921440"/>
                <a:ext cx="20916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67A371B7-9518-F93C-0C23-E473688C88A2}"/>
                  </a:ext>
                </a:extLst>
              </p14:cNvPr>
              <p14:cNvContentPartPr/>
              <p14:nvPr/>
            </p14:nvContentPartPr>
            <p14:xfrm>
              <a:off x="7282260" y="5238600"/>
              <a:ext cx="27000" cy="241560"/>
            </p14:xfrm>
          </p:contentPart>
        </mc:Choice>
        <mc:Fallback xmlns=""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67A371B7-9518-F93C-0C23-E473688C88A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64260" y="5220600"/>
                <a:ext cx="6264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40B4F6AD-ECB0-DCA8-3D4F-1CCC77C92952}"/>
                  </a:ext>
                </a:extLst>
              </p14:cNvPr>
              <p14:cNvContentPartPr/>
              <p14:nvPr/>
            </p14:nvContentPartPr>
            <p14:xfrm>
              <a:off x="7086420" y="5333640"/>
              <a:ext cx="337320" cy="32040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40B4F6AD-ECB0-DCA8-3D4F-1CCC77C9295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68420" y="5316000"/>
                <a:ext cx="37296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985044E6-0579-5BD8-1153-CFB4B673BBF1}"/>
                  </a:ext>
                </a:extLst>
              </p14:cNvPr>
              <p14:cNvContentPartPr/>
              <p14:nvPr/>
            </p14:nvContentPartPr>
            <p14:xfrm>
              <a:off x="7624980" y="5098920"/>
              <a:ext cx="275040" cy="407160"/>
            </p14:xfrm>
          </p:contentPart>
        </mc:Choice>
        <mc:Fallback xmlns=""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985044E6-0579-5BD8-1153-CFB4B673BBF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06980" y="5080920"/>
                <a:ext cx="31068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5" name="잉크 74">
                <a:extLst>
                  <a:ext uri="{FF2B5EF4-FFF2-40B4-BE49-F238E27FC236}">
                    <a16:creationId xmlns:a16="http://schemas.microsoft.com/office/drawing/2014/main" id="{3446A135-BF04-28DC-0C30-5F0167990016}"/>
                  </a:ext>
                </a:extLst>
              </p14:cNvPr>
              <p14:cNvContentPartPr/>
              <p14:nvPr/>
            </p14:nvContentPartPr>
            <p14:xfrm>
              <a:off x="7943580" y="5238600"/>
              <a:ext cx="161640" cy="118800"/>
            </p14:xfrm>
          </p:contentPart>
        </mc:Choice>
        <mc:Fallback xmlns="">
          <p:pic>
            <p:nvPicPr>
              <p:cNvPr id="75" name="잉크 74">
                <a:extLst>
                  <a:ext uri="{FF2B5EF4-FFF2-40B4-BE49-F238E27FC236}">
                    <a16:creationId xmlns:a16="http://schemas.microsoft.com/office/drawing/2014/main" id="{3446A135-BF04-28DC-0C30-5F016799001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25580" y="5220600"/>
                <a:ext cx="19728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1F9399E3-C32A-F408-F915-0960A8846074}"/>
                  </a:ext>
                </a:extLst>
              </p14:cNvPr>
              <p14:cNvContentPartPr/>
              <p14:nvPr/>
            </p14:nvContentPartPr>
            <p14:xfrm>
              <a:off x="7982100" y="5257320"/>
              <a:ext cx="146160" cy="147240"/>
            </p14:xfrm>
          </p:contentPart>
        </mc:Choice>
        <mc:Fallback xmlns=""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1F9399E3-C32A-F408-F915-0960A884607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64100" y="5239680"/>
                <a:ext cx="1818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7" name="잉크 76">
                <a:extLst>
                  <a:ext uri="{FF2B5EF4-FFF2-40B4-BE49-F238E27FC236}">
                    <a16:creationId xmlns:a16="http://schemas.microsoft.com/office/drawing/2014/main" id="{B6D45C43-7255-D53B-FF37-3B8EC332BA21}"/>
                  </a:ext>
                </a:extLst>
              </p14:cNvPr>
              <p14:cNvContentPartPr/>
              <p14:nvPr/>
            </p14:nvContentPartPr>
            <p14:xfrm>
              <a:off x="8254980" y="5168760"/>
              <a:ext cx="7920" cy="178200"/>
            </p14:xfrm>
          </p:contentPart>
        </mc:Choice>
        <mc:Fallback xmlns="">
          <p:pic>
            <p:nvPicPr>
              <p:cNvPr id="77" name="잉크 76">
                <a:extLst>
                  <a:ext uri="{FF2B5EF4-FFF2-40B4-BE49-F238E27FC236}">
                    <a16:creationId xmlns:a16="http://schemas.microsoft.com/office/drawing/2014/main" id="{B6D45C43-7255-D53B-FF37-3B8EC332BA2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36980" y="5150760"/>
                <a:ext cx="4356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9" name="잉크 78">
                <a:extLst>
                  <a:ext uri="{FF2B5EF4-FFF2-40B4-BE49-F238E27FC236}">
                    <a16:creationId xmlns:a16="http://schemas.microsoft.com/office/drawing/2014/main" id="{75AEEBBE-A14B-85AB-DAFE-FD04CFAF6531}"/>
                  </a:ext>
                </a:extLst>
              </p14:cNvPr>
              <p14:cNvContentPartPr/>
              <p14:nvPr/>
            </p14:nvContentPartPr>
            <p14:xfrm>
              <a:off x="8464500" y="5281800"/>
              <a:ext cx="75960" cy="1440"/>
            </p14:xfrm>
          </p:contentPart>
        </mc:Choice>
        <mc:Fallback xmlns="">
          <p:pic>
            <p:nvPicPr>
              <p:cNvPr id="79" name="잉크 78">
                <a:extLst>
                  <a:ext uri="{FF2B5EF4-FFF2-40B4-BE49-F238E27FC236}">
                    <a16:creationId xmlns:a16="http://schemas.microsoft.com/office/drawing/2014/main" id="{75AEEBBE-A14B-85AB-DAFE-FD04CFAF653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446500" y="5264160"/>
                <a:ext cx="1116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0" name="잉크 79">
                <a:extLst>
                  <a:ext uri="{FF2B5EF4-FFF2-40B4-BE49-F238E27FC236}">
                    <a16:creationId xmlns:a16="http://schemas.microsoft.com/office/drawing/2014/main" id="{70B076C7-5218-DD43-8EDB-D91605751804}"/>
                  </a:ext>
                </a:extLst>
              </p14:cNvPr>
              <p14:cNvContentPartPr/>
              <p14:nvPr/>
            </p14:nvContentPartPr>
            <p14:xfrm>
              <a:off x="8678700" y="5168760"/>
              <a:ext cx="198720" cy="170280"/>
            </p14:xfrm>
          </p:contentPart>
        </mc:Choice>
        <mc:Fallback xmlns="">
          <p:pic>
            <p:nvPicPr>
              <p:cNvPr id="80" name="잉크 79">
                <a:extLst>
                  <a:ext uri="{FF2B5EF4-FFF2-40B4-BE49-F238E27FC236}">
                    <a16:creationId xmlns:a16="http://schemas.microsoft.com/office/drawing/2014/main" id="{70B076C7-5218-DD43-8EDB-D9160575180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61060" y="5150760"/>
                <a:ext cx="23436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E3EC3751-EEFD-6B99-3F56-5DE38DD54C8F}"/>
                  </a:ext>
                </a:extLst>
              </p14:cNvPr>
              <p14:cNvContentPartPr/>
              <p14:nvPr/>
            </p14:nvContentPartPr>
            <p14:xfrm>
              <a:off x="8692740" y="5174880"/>
              <a:ext cx="131760" cy="1119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E3EC3751-EEFD-6B99-3F56-5DE38DD54C8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675100" y="5156880"/>
                <a:ext cx="1674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19935632-CC21-5C51-E517-E3BF22C7456A}"/>
                  </a:ext>
                </a:extLst>
              </p14:cNvPr>
              <p14:cNvContentPartPr/>
              <p14:nvPr/>
            </p14:nvContentPartPr>
            <p14:xfrm>
              <a:off x="8889660" y="5238240"/>
              <a:ext cx="210240" cy="154800"/>
            </p14:xfrm>
          </p:contentPart>
        </mc:Choice>
        <mc:Fallback xmlns=""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19935632-CC21-5C51-E517-E3BF22C7456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71660" y="5220600"/>
                <a:ext cx="2458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0D2C45ED-9F0C-5DAB-58AD-96E4E079178F}"/>
                  </a:ext>
                </a:extLst>
              </p14:cNvPr>
              <p14:cNvContentPartPr/>
              <p14:nvPr/>
            </p14:nvContentPartPr>
            <p14:xfrm>
              <a:off x="9269460" y="5124120"/>
              <a:ext cx="186120" cy="354600"/>
            </p14:xfrm>
          </p:contentPart>
        </mc:Choice>
        <mc:Fallback xmlns=""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0D2C45ED-9F0C-5DAB-58AD-96E4E079178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251820" y="5106480"/>
                <a:ext cx="22176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4" name="잉크 83">
                <a:extLst>
                  <a:ext uri="{FF2B5EF4-FFF2-40B4-BE49-F238E27FC236}">
                    <a16:creationId xmlns:a16="http://schemas.microsoft.com/office/drawing/2014/main" id="{42F7C332-9AB6-6CFB-F6C8-2A14A234EEEE}"/>
                  </a:ext>
                </a:extLst>
              </p14:cNvPr>
              <p14:cNvContentPartPr/>
              <p14:nvPr/>
            </p14:nvContentPartPr>
            <p14:xfrm>
              <a:off x="9490500" y="4875360"/>
              <a:ext cx="332640" cy="205560"/>
            </p14:xfrm>
          </p:contentPart>
        </mc:Choice>
        <mc:Fallback xmlns="">
          <p:pic>
            <p:nvPicPr>
              <p:cNvPr id="84" name="잉크 83">
                <a:extLst>
                  <a:ext uri="{FF2B5EF4-FFF2-40B4-BE49-F238E27FC236}">
                    <a16:creationId xmlns:a16="http://schemas.microsoft.com/office/drawing/2014/main" id="{42F7C332-9AB6-6CFB-F6C8-2A14A234EEE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472860" y="4857720"/>
                <a:ext cx="3682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6" name="잉크 85">
                <a:extLst>
                  <a:ext uri="{FF2B5EF4-FFF2-40B4-BE49-F238E27FC236}">
                    <a16:creationId xmlns:a16="http://schemas.microsoft.com/office/drawing/2014/main" id="{1508981F-0434-58DC-F864-D41FF24D79E9}"/>
                  </a:ext>
                </a:extLst>
              </p14:cNvPr>
              <p14:cNvContentPartPr/>
              <p14:nvPr/>
            </p14:nvContentPartPr>
            <p14:xfrm>
              <a:off x="9823140" y="5258760"/>
              <a:ext cx="400680" cy="19440"/>
            </p14:xfrm>
          </p:contentPart>
        </mc:Choice>
        <mc:Fallback xmlns="">
          <p:pic>
            <p:nvPicPr>
              <p:cNvPr id="86" name="잉크 85">
                <a:extLst>
                  <a:ext uri="{FF2B5EF4-FFF2-40B4-BE49-F238E27FC236}">
                    <a16:creationId xmlns:a16="http://schemas.microsoft.com/office/drawing/2014/main" id="{1508981F-0434-58DC-F864-D41FF24D79E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805500" y="5241120"/>
                <a:ext cx="43632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7" name="잉크 86">
                <a:extLst>
                  <a:ext uri="{FF2B5EF4-FFF2-40B4-BE49-F238E27FC236}">
                    <a16:creationId xmlns:a16="http://schemas.microsoft.com/office/drawing/2014/main" id="{0BFB1BDA-E141-2781-68F7-FFFC31BDB63A}"/>
                  </a:ext>
                </a:extLst>
              </p14:cNvPr>
              <p14:cNvContentPartPr/>
              <p14:nvPr/>
            </p14:nvContentPartPr>
            <p14:xfrm>
              <a:off x="9931140" y="5346240"/>
              <a:ext cx="356040" cy="34200"/>
            </p14:xfrm>
          </p:contentPart>
        </mc:Choice>
        <mc:Fallback xmlns="">
          <p:pic>
            <p:nvPicPr>
              <p:cNvPr id="87" name="잉크 86">
                <a:extLst>
                  <a:ext uri="{FF2B5EF4-FFF2-40B4-BE49-F238E27FC236}">
                    <a16:creationId xmlns:a16="http://schemas.microsoft.com/office/drawing/2014/main" id="{0BFB1BDA-E141-2781-68F7-FFFC31BDB63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913500" y="5328240"/>
                <a:ext cx="39168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5" name="잉크 94">
                <a:extLst>
                  <a:ext uri="{FF2B5EF4-FFF2-40B4-BE49-F238E27FC236}">
                    <a16:creationId xmlns:a16="http://schemas.microsoft.com/office/drawing/2014/main" id="{0567800B-A70E-DD95-2A6F-94E3AA7F70A0}"/>
                  </a:ext>
                </a:extLst>
              </p14:cNvPr>
              <p14:cNvContentPartPr/>
              <p14:nvPr/>
            </p14:nvContentPartPr>
            <p14:xfrm>
              <a:off x="4413060" y="4608960"/>
              <a:ext cx="5446440" cy="1165680"/>
            </p14:xfrm>
          </p:contentPart>
        </mc:Choice>
        <mc:Fallback xmlns="">
          <p:pic>
            <p:nvPicPr>
              <p:cNvPr id="95" name="잉크 94">
                <a:extLst>
                  <a:ext uri="{FF2B5EF4-FFF2-40B4-BE49-F238E27FC236}">
                    <a16:creationId xmlns:a16="http://schemas.microsoft.com/office/drawing/2014/main" id="{0567800B-A70E-DD95-2A6F-94E3AA7F70A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95060" y="4591320"/>
                <a:ext cx="5482080" cy="12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0" name="잉크 89">
                <a:extLst>
                  <a:ext uri="{FF2B5EF4-FFF2-40B4-BE49-F238E27FC236}">
                    <a16:creationId xmlns:a16="http://schemas.microsoft.com/office/drawing/2014/main" id="{F90F3587-91EB-2E25-3A34-70E80F7044FB}"/>
                  </a:ext>
                </a:extLst>
              </p14:cNvPr>
              <p14:cNvContentPartPr/>
              <p14:nvPr/>
            </p14:nvContentPartPr>
            <p14:xfrm>
              <a:off x="10634580" y="4779240"/>
              <a:ext cx="687960" cy="867240"/>
            </p14:xfrm>
          </p:contentPart>
        </mc:Choice>
        <mc:Fallback xmlns="">
          <p:pic>
            <p:nvPicPr>
              <p:cNvPr id="90" name="잉크 89">
                <a:extLst>
                  <a:ext uri="{FF2B5EF4-FFF2-40B4-BE49-F238E27FC236}">
                    <a16:creationId xmlns:a16="http://schemas.microsoft.com/office/drawing/2014/main" id="{F90F3587-91EB-2E25-3A34-70E80F7044F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616580" y="4761240"/>
                <a:ext cx="723600" cy="9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7" name="잉크 106">
                <a:extLst>
                  <a:ext uri="{FF2B5EF4-FFF2-40B4-BE49-F238E27FC236}">
                    <a16:creationId xmlns:a16="http://schemas.microsoft.com/office/drawing/2014/main" id="{50DF5F54-D818-187B-D96F-4EC5CA63D4C2}"/>
                  </a:ext>
                </a:extLst>
              </p14:cNvPr>
              <p14:cNvContentPartPr/>
              <p14:nvPr/>
            </p14:nvContentPartPr>
            <p14:xfrm>
              <a:off x="4259300" y="2920860"/>
              <a:ext cx="98280" cy="191520"/>
            </p14:xfrm>
          </p:contentPart>
        </mc:Choice>
        <mc:Fallback xmlns="">
          <p:pic>
            <p:nvPicPr>
              <p:cNvPr id="107" name="잉크 106">
                <a:extLst>
                  <a:ext uri="{FF2B5EF4-FFF2-40B4-BE49-F238E27FC236}">
                    <a16:creationId xmlns:a16="http://schemas.microsoft.com/office/drawing/2014/main" id="{50DF5F54-D818-187B-D96F-4EC5CA63D4C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41660" y="2902860"/>
                <a:ext cx="133920" cy="22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0570CED-3A6A-7579-3001-989305E459A4}"/>
              </a:ext>
            </a:extLst>
          </p:cNvPr>
          <p:cNvGrpSpPr/>
          <p:nvPr/>
        </p:nvGrpSpPr>
        <p:grpSpPr>
          <a:xfrm>
            <a:off x="1708020" y="1098240"/>
            <a:ext cx="5886680" cy="3594960"/>
            <a:chOff x="1708020" y="1098240"/>
            <a:chExt cx="5886680" cy="359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E4F61976-E420-7983-4D1D-03ABD158D178}"/>
                    </a:ext>
                  </a:extLst>
                </p14:cNvPr>
                <p14:cNvContentPartPr/>
                <p14:nvPr/>
              </p14:nvContentPartPr>
              <p14:xfrm>
                <a:off x="3961620" y="1098240"/>
                <a:ext cx="280800" cy="359496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E4F61976-E420-7983-4D1D-03ABD158D17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43620" y="1080600"/>
                  <a:ext cx="316440" cy="36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A49C3E17-0CC6-6428-D0E3-2673F8967642}"/>
                    </a:ext>
                  </a:extLst>
                </p14:cNvPr>
                <p14:cNvContentPartPr/>
                <p14:nvPr/>
              </p14:nvContentPartPr>
              <p14:xfrm>
                <a:off x="1708020" y="2811480"/>
                <a:ext cx="5145480" cy="36360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A49C3E17-0CC6-6428-D0E3-2673F896764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90020" y="2793840"/>
                  <a:ext cx="51811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C2703E0B-A101-1D0B-C0CE-152FB624082F}"/>
                    </a:ext>
                  </a:extLst>
                </p14:cNvPr>
                <p14:cNvContentPartPr/>
                <p14:nvPr/>
              </p14:nvContentPartPr>
              <p14:xfrm>
                <a:off x="7232180" y="2946060"/>
                <a:ext cx="140400" cy="9000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C2703E0B-A101-1D0B-C0CE-152FB62408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14180" y="2928420"/>
                  <a:ext cx="1760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A58A4262-FEF2-0801-E535-B86F7C3C1239}"/>
                    </a:ext>
                  </a:extLst>
                </p14:cNvPr>
                <p14:cNvContentPartPr/>
                <p14:nvPr/>
              </p14:nvContentPartPr>
              <p14:xfrm>
                <a:off x="7295540" y="2933460"/>
                <a:ext cx="7560" cy="10800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A58A4262-FEF2-0801-E535-B86F7C3C123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77540" y="2915820"/>
                  <a:ext cx="432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0EB0B8E3-895C-85F4-E51C-4E72685E37F2}"/>
                    </a:ext>
                  </a:extLst>
                </p14:cNvPr>
                <p14:cNvContentPartPr/>
                <p14:nvPr/>
              </p14:nvContentPartPr>
              <p14:xfrm>
                <a:off x="7466900" y="2939580"/>
                <a:ext cx="127800" cy="12744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0EB0B8E3-895C-85F4-E51C-4E72685E37F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49260" y="2921940"/>
                  <a:ext cx="1634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D8106C1B-0B61-12D0-AD0B-529F91476B39}"/>
                    </a:ext>
                  </a:extLst>
                </p14:cNvPr>
                <p14:cNvContentPartPr/>
                <p14:nvPr/>
              </p14:nvContentPartPr>
              <p14:xfrm>
                <a:off x="7340540" y="3034980"/>
                <a:ext cx="12600" cy="7740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D8106C1B-0B61-12D0-AD0B-529F91476B3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22540" y="3017340"/>
                  <a:ext cx="482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BC2692E1-B3F6-272E-2CC5-977A90D20621}"/>
                    </a:ext>
                  </a:extLst>
                </p14:cNvPr>
                <p14:cNvContentPartPr/>
                <p14:nvPr/>
              </p14:nvContentPartPr>
              <p14:xfrm>
                <a:off x="4448300" y="3130380"/>
                <a:ext cx="3000240" cy="40140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BC2692E1-B3F6-272E-2CC5-977A90D2062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30300" y="3112380"/>
                  <a:ext cx="303588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1947B4AF-CF20-18E0-D0FF-06A14BDF3B03}"/>
                    </a:ext>
                  </a:extLst>
                </p14:cNvPr>
                <p14:cNvContentPartPr/>
                <p14:nvPr/>
              </p14:nvContentPartPr>
              <p14:xfrm>
                <a:off x="5800820" y="3670020"/>
                <a:ext cx="175320" cy="16668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1947B4AF-CF20-18E0-D0FF-06A14BDF3B0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82820" y="3652380"/>
                  <a:ext cx="2109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E8928A59-3B01-8535-CB73-E8B030A602FC}"/>
                    </a:ext>
                  </a:extLst>
                </p14:cNvPr>
                <p14:cNvContentPartPr/>
                <p14:nvPr/>
              </p14:nvContentPartPr>
              <p14:xfrm>
                <a:off x="5981540" y="3708180"/>
                <a:ext cx="360" cy="19080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E8928A59-3B01-8535-CB73-E8B030A602F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63900" y="3690540"/>
                  <a:ext cx="360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F0FAD44F-37BD-60D3-6A80-C66D6F862CF9}"/>
                    </a:ext>
                  </a:extLst>
                </p14:cNvPr>
                <p14:cNvContentPartPr/>
                <p14:nvPr/>
              </p14:nvContentPartPr>
              <p14:xfrm>
                <a:off x="6095660" y="3752460"/>
                <a:ext cx="153000" cy="14076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F0FAD44F-37BD-60D3-6A80-C66D6F862CF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77660" y="3734460"/>
                  <a:ext cx="1886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66C5AAA2-9656-6D3B-DC4E-64B413910ED5}"/>
                    </a:ext>
                  </a:extLst>
                </p14:cNvPr>
                <p14:cNvContentPartPr/>
                <p14:nvPr/>
              </p14:nvContentPartPr>
              <p14:xfrm>
                <a:off x="6259820" y="3739860"/>
                <a:ext cx="34200" cy="15228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66C5AAA2-9656-6D3B-DC4E-64B413910ED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41820" y="3722220"/>
                  <a:ext cx="698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C98DB951-024E-6072-5034-C28D896A9884}"/>
                    </a:ext>
                  </a:extLst>
                </p14:cNvPr>
                <p14:cNvContentPartPr/>
                <p14:nvPr/>
              </p14:nvContentPartPr>
              <p14:xfrm>
                <a:off x="3987140" y="1396620"/>
                <a:ext cx="38880" cy="6840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C98DB951-024E-6072-5034-C28D896A988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69140" y="1378980"/>
                  <a:ext cx="745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0C97B4A3-FBA6-25C1-A8C9-EBB8AED87136}"/>
                    </a:ext>
                  </a:extLst>
                </p14:cNvPr>
                <p14:cNvContentPartPr/>
                <p14:nvPr/>
              </p14:nvContentPartPr>
              <p14:xfrm>
                <a:off x="4108100" y="1314180"/>
                <a:ext cx="6840" cy="19116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0C97B4A3-FBA6-25C1-A8C9-EBB8AED8713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090460" y="1296540"/>
                  <a:ext cx="424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F36D3DEF-423A-95A8-ADBE-E72742619F15}"/>
                    </a:ext>
                  </a:extLst>
                </p14:cNvPr>
                <p14:cNvContentPartPr/>
                <p14:nvPr/>
              </p14:nvContentPartPr>
              <p14:xfrm>
                <a:off x="4171820" y="1358460"/>
                <a:ext cx="116280" cy="29484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F36D3DEF-423A-95A8-ADBE-E72742619F1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53820" y="1340820"/>
                  <a:ext cx="1519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B6F62671-76A5-6C06-549C-80CC5C4A81F6}"/>
                    </a:ext>
                  </a:extLst>
                </p14:cNvPr>
                <p14:cNvContentPartPr/>
                <p14:nvPr/>
              </p14:nvContentPartPr>
              <p14:xfrm>
                <a:off x="3770780" y="1599660"/>
                <a:ext cx="280800" cy="118188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B6F62671-76A5-6C06-549C-80CC5C4A81F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52780" y="1582020"/>
                  <a:ext cx="316440" cy="12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5C2E19A1-EB76-A3E6-8376-316647641365}"/>
                    </a:ext>
                  </a:extLst>
                </p14:cNvPr>
                <p14:cNvContentPartPr/>
                <p14:nvPr/>
              </p14:nvContentPartPr>
              <p14:xfrm>
                <a:off x="3372980" y="2215980"/>
                <a:ext cx="11520" cy="32040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5C2E19A1-EB76-A3E6-8376-31664764136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55340" y="2197980"/>
                  <a:ext cx="471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22230C79-AF8F-15D6-78BC-520D3A0B2019}"/>
                    </a:ext>
                  </a:extLst>
                </p14:cNvPr>
                <p14:cNvContentPartPr/>
                <p14:nvPr/>
              </p14:nvContentPartPr>
              <p14:xfrm>
                <a:off x="3460460" y="2195100"/>
                <a:ext cx="153360" cy="56484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22230C79-AF8F-15D6-78BC-520D3A0B201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442820" y="2177460"/>
                  <a:ext cx="189000" cy="60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534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- 1003</a:t>
            </a:r>
            <a:endParaRPr lang="ko-KR" altLang="en-US" sz="20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BA57B38-3989-6250-5D3D-0498750B09BC}"/>
              </a:ext>
            </a:extLst>
          </p:cNvPr>
          <p:cNvGrpSpPr/>
          <p:nvPr/>
        </p:nvGrpSpPr>
        <p:grpSpPr>
          <a:xfrm>
            <a:off x="2298191" y="914065"/>
            <a:ext cx="1828080" cy="475200"/>
            <a:chOff x="2298191" y="914065"/>
            <a:chExt cx="1828080" cy="47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0A1724FC-70F6-2138-3ABA-105C1E8C1C65}"/>
                    </a:ext>
                  </a:extLst>
                </p14:cNvPr>
                <p14:cNvContentPartPr/>
                <p14:nvPr/>
              </p14:nvContentPartPr>
              <p14:xfrm>
                <a:off x="2378831" y="937105"/>
                <a:ext cx="120240" cy="3153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0A1724FC-70F6-2138-3ABA-105C1E8C1C6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60831" y="919465"/>
                  <a:ext cx="15588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152287A7-D5FF-7708-3204-02462A4A2771}"/>
                    </a:ext>
                  </a:extLst>
                </p14:cNvPr>
                <p14:cNvContentPartPr/>
                <p14:nvPr/>
              </p14:nvContentPartPr>
              <p14:xfrm>
                <a:off x="2298191" y="1064185"/>
                <a:ext cx="332640" cy="381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152287A7-D5FF-7708-3204-02462A4A277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80191" y="1046545"/>
                  <a:ext cx="3682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2A875825-92E8-DA0C-124B-7FFF2B5406C1}"/>
                    </a:ext>
                  </a:extLst>
                </p14:cNvPr>
                <p14:cNvContentPartPr/>
                <p14:nvPr/>
              </p14:nvContentPartPr>
              <p14:xfrm>
                <a:off x="2655311" y="951865"/>
                <a:ext cx="6840" cy="453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2A875825-92E8-DA0C-124B-7FFF2B5406C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37311" y="933865"/>
                  <a:ext cx="424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070C5030-556A-9DCA-B92E-7C97104CD07F}"/>
                    </a:ext>
                  </a:extLst>
                </p14:cNvPr>
                <p14:cNvContentPartPr/>
                <p14:nvPr/>
              </p14:nvContentPartPr>
              <p14:xfrm>
                <a:off x="2674031" y="1164625"/>
                <a:ext cx="6480" cy="698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070C5030-556A-9DCA-B92E-7C97104CD07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56391" y="1146625"/>
                  <a:ext cx="421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B336F42-44A9-A6D2-2DA8-FD0BDDFB9511}"/>
                    </a:ext>
                  </a:extLst>
                </p14:cNvPr>
                <p14:cNvContentPartPr/>
                <p14:nvPr/>
              </p14:nvContentPartPr>
              <p14:xfrm>
                <a:off x="2824151" y="939265"/>
                <a:ext cx="120600" cy="3207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B336F42-44A9-A6D2-2DA8-FD0BDDFB951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06511" y="921265"/>
                  <a:ext cx="1562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BBC314F8-3AB6-3FA3-5263-1A63B22D2613}"/>
                    </a:ext>
                  </a:extLst>
                </p14:cNvPr>
                <p14:cNvContentPartPr/>
                <p14:nvPr/>
              </p14:nvContentPartPr>
              <p14:xfrm>
                <a:off x="3031871" y="1095505"/>
                <a:ext cx="124560" cy="1148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BBC314F8-3AB6-3FA3-5263-1A63B22D261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14231" y="1077865"/>
                  <a:ext cx="1602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93F4A8B2-EC16-8237-C138-16B3D81922A1}"/>
                    </a:ext>
                  </a:extLst>
                </p14:cNvPr>
                <p14:cNvContentPartPr/>
                <p14:nvPr/>
              </p14:nvContentPartPr>
              <p14:xfrm>
                <a:off x="3319151" y="1014145"/>
                <a:ext cx="119520" cy="3052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93F4A8B2-EC16-8237-C138-16B3D81922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01511" y="996505"/>
                  <a:ext cx="1551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05B56148-E17E-178D-2B44-A21C33001F48}"/>
                    </a:ext>
                  </a:extLst>
                </p14:cNvPr>
                <p14:cNvContentPartPr/>
                <p14:nvPr/>
              </p14:nvContentPartPr>
              <p14:xfrm>
                <a:off x="3547391" y="995425"/>
                <a:ext cx="361080" cy="1648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05B56148-E17E-178D-2B44-A21C33001F4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29391" y="977785"/>
                  <a:ext cx="3967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F0B0C8F-030C-6E73-8EDA-D33CDA295291}"/>
                    </a:ext>
                  </a:extLst>
                </p14:cNvPr>
                <p14:cNvContentPartPr/>
                <p14:nvPr/>
              </p14:nvContentPartPr>
              <p14:xfrm>
                <a:off x="3787511" y="951865"/>
                <a:ext cx="26640" cy="2563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F0B0C8F-030C-6E73-8EDA-D33CDA29529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69871" y="933865"/>
                  <a:ext cx="622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5FD6F908-5D85-85A4-5D20-742A4A48E10B}"/>
                    </a:ext>
                  </a:extLst>
                </p14:cNvPr>
                <p14:cNvContentPartPr/>
                <p14:nvPr/>
              </p14:nvContentPartPr>
              <p14:xfrm>
                <a:off x="3881111" y="914065"/>
                <a:ext cx="245160" cy="4752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5FD6F908-5D85-85A4-5D20-742A4A48E1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63471" y="896425"/>
                  <a:ext cx="280800" cy="51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52902922-B59A-BA87-0CFD-B3FF2CE02593}"/>
                  </a:ext>
                </a:extLst>
              </p14:cNvPr>
              <p14:cNvContentPartPr/>
              <p14:nvPr/>
            </p14:nvContentPartPr>
            <p14:xfrm>
              <a:off x="2310431" y="1634425"/>
              <a:ext cx="282600" cy="40896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52902922-B59A-BA87-0CFD-B3FF2CE0259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92431" y="1616425"/>
                <a:ext cx="31824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0AD210A8-0B93-E220-8723-3D645C05D774}"/>
                  </a:ext>
                </a:extLst>
              </p14:cNvPr>
              <p14:cNvContentPartPr/>
              <p14:nvPr/>
            </p14:nvContentPartPr>
            <p14:xfrm>
              <a:off x="3726311" y="1696705"/>
              <a:ext cx="415440" cy="45648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0AD210A8-0B93-E220-8723-3D645C05D77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08311" y="1679065"/>
                <a:ext cx="451080" cy="49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98B1BED7-305E-027B-D826-4B9CB01EEFFB}"/>
              </a:ext>
            </a:extLst>
          </p:cNvPr>
          <p:cNvGrpSpPr/>
          <p:nvPr/>
        </p:nvGrpSpPr>
        <p:grpSpPr>
          <a:xfrm>
            <a:off x="1277591" y="2480065"/>
            <a:ext cx="232200" cy="348120"/>
            <a:chOff x="1277591" y="2480065"/>
            <a:chExt cx="232200" cy="34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FEF8A958-22A2-12BC-5EE5-96928EE7918C}"/>
                    </a:ext>
                  </a:extLst>
                </p14:cNvPr>
                <p14:cNvContentPartPr/>
                <p14:nvPr/>
              </p14:nvContentPartPr>
              <p14:xfrm>
                <a:off x="1401791" y="2480065"/>
                <a:ext cx="76320" cy="3481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FEF8A958-22A2-12BC-5EE5-96928EE791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84151" y="2462065"/>
                  <a:ext cx="11196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7A3D2E0C-5845-D010-EF07-05D3D614BC84}"/>
                    </a:ext>
                  </a:extLst>
                </p14:cNvPr>
                <p14:cNvContentPartPr/>
                <p14:nvPr/>
              </p14:nvContentPartPr>
              <p14:xfrm>
                <a:off x="1277591" y="2689945"/>
                <a:ext cx="232200" cy="3528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7A3D2E0C-5845-D010-EF07-05D3D614BC8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59591" y="2672305"/>
                  <a:ext cx="267840" cy="7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D6ABB372-3A6E-DF4A-BAC2-94091415439F}"/>
                  </a:ext>
                </a:extLst>
              </p14:cNvPr>
              <p14:cNvContentPartPr/>
              <p14:nvPr/>
            </p14:nvContentPartPr>
            <p14:xfrm>
              <a:off x="1652351" y="2504905"/>
              <a:ext cx="76680" cy="37008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D6ABB372-3A6E-DF4A-BAC2-94091415439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34351" y="2487265"/>
                <a:ext cx="112320" cy="40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그룹 36">
            <a:extLst>
              <a:ext uri="{FF2B5EF4-FFF2-40B4-BE49-F238E27FC236}">
                <a16:creationId xmlns:a16="http://schemas.microsoft.com/office/drawing/2014/main" id="{C4074882-110F-AF29-7A03-6D38D04148A3}"/>
              </a:ext>
            </a:extLst>
          </p:cNvPr>
          <p:cNvGrpSpPr/>
          <p:nvPr/>
        </p:nvGrpSpPr>
        <p:grpSpPr>
          <a:xfrm>
            <a:off x="1743071" y="2473585"/>
            <a:ext cx="300240" cy="366120"/>
            <a:chOff x="1743071" y="2473585"/>
            <a:chExt cx="300240" cy="36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D988E17B-3035-13AC-525E-2C5D67E5B10E}"/>
                    </a:ext>
                  </a:extLst>
                </p14:cNvPr>
                <p14:cNvContentPartPr/>
                <p14:nvPr/>
              </p14:nvContentPartPr>
              <p14:xfrm>
                <a:off x="1743071" y="2554585"/>
                <a:ext cx="155880" cy="28512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D988E17B-3035-13AC-525E-2C5D67E5B10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25071" y="2536585"/>
                  <a:ext cx="1915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D2EA3FE4-8E52-D8AA-1F10-1B7413266F43}"/>
                    </a:ext>
                  </a:extLst>
                </p14:cNvPr>
                <p14:cNvContentPartPr/>
                <p14:nvPr/>
              </p14:nvContentPartPr>
              <p14:xfrm>
                <a:off x="1987151" y="2473585"/>
                <a:ext cx="56160" cy="25308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D2EA3FE4-8E52-D8AA-1F10-1B7413266F4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69511" y="2455585"/>
                  <a:ext cx="91800" cy="28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11E662A-C0F2-CB52-AC92-F6D500F69036}"/>
              </a:ext>
            </a:extLst>
          </p:cNvPr>
          <p:cNvGrpSpPr/>
          <p:nvPr/>
        </p:nvGrpSpPr>
        <p:grpSpPr>
          <a:xfrm>
            <a:off x="3801191" y="2266945"/>
            <a:ext cx="804240" cy="391320"/>
            <a:chOff x="3801191" y="2266945"/>
            <a:chExt cx="804240" cy="3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353FE2CE-C6C4-FE19-16E6-9D9B4D2812F4}"/>
                    </a:ext>
                  </a:extLst>
                </p14:cNvPr>
                <p14:cNvContentPartPr/>
                <p14:nvPr/>
              </p14:nvContentPartPr>
              <p14:xfrm>
                <a:off x="3880751" y="2266945"/>
                <a:ext cx="234360" cy="3675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353FE2CE-C6C4-FE19-16E6-9D9B4D2812F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62751" y="2248945"/>
                  <a:ext cx="27000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AA2DA70F-9961-9397-43A2-CC04A76F19DE}"/>
                    </a:ext>
                  </a:extLst>
                </p14:cNvPr>
                <p14:cNvContentPartPr/>
                <p14:nvPr/>
              </p14:nvContentPartPr>
              <p14:xfrm>
                <a:off x="3801191" y="2463145"/>
                <a:ext cx="228240" cy="180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AA2DA70F-9961-9397-43A2-CC04A76F19D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83551" y="2445505"/>
                  <a:ext cx="2638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9FA0B327-230B-37C8-9640-E530AC7C0868}"/>
                    </a:ext>
                  </a:extLst>
                </p14:cNvPr>
                <p14:cNvContentPartPr/>
                <p14:nvPr/>
              </p14:nvContentPartPr>
              <p14:xfrm>
                <a:off x="4049951" y="2410945"/>
                <a:ext cx="133920" cy="2257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9FA0B327-230B-37C8-9640-E530AC7C086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31951" y="2393305"/>
                  <a:ext cx="1695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D1128278-197B-2928-9C97-B27859A6B2DA}"/>
                    </a:ext>
                  </a:extLst>
                </p14:cNvPr>
                <p14:cNvContentPartPr/>
                <p14:nvPr/>
              </p14:nvContentPartPr>
              <p14:xfrm>
                <a:off x="4214831" y="2454865"/>
                <a:ext cx="157320" cy="15696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D1128278-197B-2928-9C97-B27859A6B2D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96831" y="2436865"/>
                  <a:ext cx="1929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E0080D25-48BA-7EF1-792F-87468C96F2AD}"/>
                    </a:ext>
                  </a:extLst>
                </p14:cNvPr>
                <p14:cNvContentPartPr/>
                <p14:nvPr/>
              </p14:nvContentPartPr>
              <p14:xfrm>
                <a:off x="4455311" y="2348305"/>
                <a:ext cx="150120" cy="3099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E0080D25-48BA-7EF1-792F-87468C96F2A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37311" y="2330665"/>
                  <a:ext cx="185760" cy="34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B6714528-A5DD-A414-6F65-83F648C909B1}"/>
                  </a:ext>
                </a:extLst>
              </p14:cNvPr>
              <p14:cNvContentPartPr/>
              <p14:nvPr/>
            </p14:nvContentPartPr>
            <p14:xfrm>
              <a:off x="1100831" y="3181345"/>
              <a:ext cx="195480" cy="52596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B6714528-A5DD-A414-6F65-83F648C909B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83191" y="3163345"/>
                <a:ext cx="23112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B9505A6E-7CFF-A152-1665-D3D0D6C1AB97}"/>
                  </a:ext>
                </a:extLst>
              </p14:cNvPr>
              <p14:cNvContentPartPr/>
              <p14:nvPr/>
            </p14:nvContentPartPr>
            <p14:xfrm>
              <a:off x="1878791" y="3294025"/>
              <a:ext cx="289800" cy="46332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B9505A6E-7CFF-A152-1665-D3D0D6C1AB9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860791" y="3276025"/>
                <a:ext cx="325440" cy="49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그룹 87">
            <a:extLst>
              <a:ext uri="{FF2B5EF4-FFF2-40B4-BE49-F238E27FC236}">
                <a16:creationId xmlns:a16="http://schemas.microsoft.com/office/drawing/2014/main" id="{A040AC74-3414-59B9-5A66-32F341EA39F3}"/>
              </a:ext>
            </a:extLst>
          </p:cNvPr>
          <p:cNvGrpSpPr/>
          <p:nvPr/>
        </p:nvGrpSpPr>
        <p:grpSpPr>
          <a:xfrm>
            <a:off x="356711" y="3901705"/>
            <a:ext cx="847080" cy="553320"/>
            <a:chOff x="356711" y="3901705"/>
            <a:chExt cx="847080" cy="55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730EF893-0BC9-6AC9-F7CE-6E7D3D097915}"/>
                    </a:ext>
                  </a:extLst>
                </p14:cNvPr>
                <p14:cNvContentPartPr/>
                <p14:nvPr/>
              </p14:nvContentPartPr>
              <p14:xfrm>
                <a:off x="462551" y="3901705"/>
                <a:ext cx="232920" cy="55332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730EF893-0BC9-6AC9-F7CE-6E7D3D09791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44551" y="3883705"/>
                  <a:ext cx="26856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A5BC5786-31ED-2ECB-859C-5AAD05B46AD5}"/>
                    </a:ext>
                  </a:extLst>
                </p14:cNvPr>
                <p14:cNvContentPartPr/>
                <p14:nvPr/>
              </p14:nvContentPartPr>
              <p14:xfrm>
                <a:off x="356711" y="4227865"/>
                <a:ext cx="257040" cy="2556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A5BC5786-31ED-2ECB-859C-5AAD05B46AD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8711" y="4209865"/>
                  <a:ext cx="2926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45520AB8-69E8-9FCE-40FC-3844F8AE5975}"/>
                    </a:ext>
                  </a:extLst>
                </p14:cNvPr>
                <p14:cNvContentPartPr/>
                <p14:nvPr/>
              </p14:nvContentPartPr>
              <p14:xfrm>
                <a:off x="649391" y="4158385"/>
                <a:ext cx="146160" cy="29484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45520AB8-69E8-9FCE-40FC-3844F8AE59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1391" y="4140745"/>
                  <a:ext cx="1818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36A1FD5F-14C9-0BC7-39ED-B32D9D363D2C}"/>
                    </a:ext>
                  </a:extLst>
                </p14:cNvPr>
                <p14:cNvContentPartPr/>
                <p14:nvPr/>
              </p14:nvContentPartPr>
              <p14:xfrm>
                <a:off x="868991" y="4219945"/>
                <a:ext cx="147960" cy="19584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36A1FD5F-14C9-0BC7-39ED-B32D9D363D2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1351" y="4202305"/>
                  <a:ext cx="1836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241F9320-1754-F55E-8EF8-A1F1FCD93C64}"/>
                    </a:ext>
                  </a:extLst>
                </p14:cNvPr>
                <p14:cNvContentPartPr/>
                <p14:nvPr/>
              </p14:nvContentPartPr>
              <p14:xfrm>
                <a:off x="1141151" y="4158385"/>
                <a:ext cx="62640" cy="29016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241F9320-1754-F55E-8EF8-A1F1FCD93C6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23151" y="4140745"/>
                  <a:ext cx="9828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A567315-DA3E-491D-173B-DB5A7A3443CE}"/>
              </a:ext>
            </a:extLst>
          </p:cNvPr>
          <p:cNvGrpSpPr/>
          <p:nvPr/>
        </p:nvGrpSpPr>
        <p:grpSpPr>
          <a:xfrm>
            <a:off x="1884911" y="3889105"/>
            <a:ext cx="734400" cy="500400"/>
            <a:chOff x="1884911" y="3889105"/>
            <a:chExt cx="734400" cy="50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D56F4978-19EE-DAC1-20A4-78E5E1A30F80}"/>
                    </a:ext>
                  </a:extLst>
                </p14:cNvPr>
                <p14:cNvContentPartPr/>
                <p14:nvPr/>
              </p14:nvContentPartPr>
              <p14:xfrm>
                <a:off x="1966271" y="3889105"/>
                <a:ext cx="207000" cy="50040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D56F4978-19EE-DAC1-20A4-78E5E1A30F8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948271" y="3871105"/>
                  <a:ext cx="24264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FC8B568B-9AA9-85EF-64C2-767E6C18FB25}"/>
                    </a:ext>
                  </a:extLst>
                </p14:cNvPr>
                <p14:cNvContentPartPr/>
                <p14:nvPr/>
              </p14:nvContentPartPr>
              <p14:xfrm>
                <a:off x="1884911" y="4159465"/>
                <a:ext cx="170640" cy="1872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FC8B568B-9AA9-85EF-64C2-767E6C18FB2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66911" y="4141825"/>
                  <a:ext cx="2062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AD63FC46-B1C5-62F1-2F32-CEA81FE335BE}"/>
                    </a:ext>
                  </a:extLst>
                </p14:cNvPr>
                <p14:cNvContentPartPr/>
                <p14:nvPr/>
              </p14:nvContentPartPr>
              <p14:xfrm>
                <a:off x="2126831" y="4114465"/>
                <a:ext cx="77400" cy="21240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AD63FC46-B1C5-62F1-2F32-CEA81FE335B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09191" y="4096465"/>
                  <a:ext cx="1130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43274A05-B140-494D-DA01-D4F52E328127}"/>
                    </a:ext>
                  </a:extLst>
                </p14:cNvPr>
                <p14:cNvContentPartPr/>
                <p14:nvPr/>
              </p14:nvContentPartPr>
              <p14:xfrm>
                <a:off x="2304671" y="4145785"/>
                <a:ext cx="6480" cy="10692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43274A05-B140-494D-DA01-D4F52E32812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86671" y="4128145"/>
                  <a:ext cx="421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8900DF55-E789-7E88-BD28-203ED56CCACC}"/>
                    </a:ext>
                  </a:extLst>
                </p14:cNvPr>
                <p14:cNvContentPartPr/>
                <p14:nvPr/>
              </p14:nvContentPartPr>
              <p14:xfrm>
                <a:off x="2511311" y="4039225"/>
                <a:ext cx="108000" cy="34164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8900DF55-E789-7E88-BD28-203ED56CCAC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93311" y="4021585"/>
                  <a:ext cx="143640" cy="37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7" name="잉크 96">
                <a:extLst>
                  <a:ext uri="{FF2B5EF4-FFF2-40B4-BE49-F238E27FC236}">
                    <a16:creationId xmlns:a16="http://schemas.microsoft.com/office/drawing/2014/main" id="{8DB34145-5DDE-47BA-B7A1-08A43FA2A6C9}"/>
                  </a:ext>
                </a:extLst>
              </p14:cNvPr>
              <p14:cNvContentPartPr/>
              <p14:nvPr/>
            </p14:nvContentPartPr>
            <p14:xfrm>
              <a:off x="400631" y="4784425"/>
              <a:ext cx="369720" cy="633600"/>
            </p14:xfrm>
          </p:contentPart>
        </mc:Choice>
        <mc:Fallback xmlns="">
          <p:pic>
            <p:nvPicPr>
              <p:cNvPr id="97" name="잉크 96">
                <a:extLst>
                  <a:ext uri="{FF2B5EF4-FFF2-40B4-BE49-F238E27FC236}">
                    <a16:creationId xmlns:a16="http://schemas.microsoft.com/office/drawing/2014/main" id="{8DB34145-5DDE-47BA-B7A1-08A43FA2A6C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82991" y="4766785"/>
                <a:ext cx="405360" cy="6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8" name="잉크 97">
                <a:extLst>
                  <a:ext uri="{FF2B5EF4-FFF2-40B4-BE49-F238E27FC236}">
                    <a16:creationId xmlns:a16="http://schemas.microsoft.com/office/drawing/2014/main" id="{FF0F41E6-E48F-8B84-B0EE-A0FAB8C93045}"/>
                  </a:ext>
                </a:extLst>
              </p14:cNvPr>
              <p14:cNvContentPartPr/>
              <p14:nvPr/>
            </p14:nvContentPartPr>
            <p14:xfrm>
              <a:off x="1270391" y="4878385"/>
              <a:ext cx="350280" cy="601560"/>
            </p14:xfrm>
          </p:contentPart>
        </mc:Choice>
        <mc:Fallback xmlns="">
          <p:pic>
            <p:nvPicPr>
              <p:cNvPr id="98" name="잉크 97">
                <a:extLst>
                  <a:ext uri="{FF2B5EF4-FFF2-40B4-BE49-F238E27FC236}">
                    <a16:creationId xmlns:a16="http://schemas.microsoft.com/office/drawing/2014/main" id="{FF0F41E6-E48F-8B84-B0EE-A0FAB8C9304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252751" y="4860745"/>
                <a:ext cx="385920" cy="63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D6477733-2108-B17F-6CEF-FDEABBC137E3}"/>
              </a:ext>
            </a:extLst>
          </p:cNvPr>
          <p:cNvGrpSpPr/>
          <p:nvPr/>
        </p:nvGrpSpPr>
        <p:grpSpPr>
          <a:xfrm>
            <a:off x="995711" y="5749225"/>
            <a:ext cx="646920" cy="350280"/>
            <a:chOff x="995711" y="5749225"/>
            <a:chExt cx="64692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325EFDEE-26A6-D3C6-4688-8B59CA8F2422}"/>
                    </a:ext>
                  </a:extLst>
                </p14:cNvPr>
                <p14:cNvContentPartPr/>
                <p14:nvPr/>
              </p14:nvContentPartPr>
              <p14:xfrm>
                <a:off x="1162751" y="5749225"/>
                <a:ext cx="158760" cy="29592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325EFDEE-26A6-D3C6-4688-8B59CA8F242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45111" y="5731225"/>
                  <a:ext cx="1944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9509BA1F-69F1-05D3-5782-CF1DD9B90B79}"/>
                    </a:ext>
                  </a:extLst>
                </p14:cNvPr>
                <p14:cNvContentPartPr/>
                <p14:nvPr/>
              </p14:nvContentPartPr>
              <p14:xfrm>
                <a:off x="995711" y="5886745"/>
                <a:ext cx="226080" cy="1908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9509BA1F-69F1-05D3-5782-CF1DD9B90B7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77711" y="5869105"/>
                  <a:ext cx="2617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6C680FAF-E7F5-4C8D-286C-DBED3546F4D3}"/>
                    </a:ext>
                  </a:extLst>
                </p14:cNvPr>
                <p14:cNvContentPartPr/>
                <p14:nvPr/>
              </p14:nvContentPartPr>
              <p14:xfrm>
                <a:off x="1363271" y="5849305"/>
                <a:ext cx="127440" cy="25020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6C680FAF-E7F5-4C8D-286C-DBED3546F4D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345271" y="5831305"/>
                  <a:ext cx="1630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02A81564-F771-582A-BC4F-712CEE7ADEF1}"/>
                    </a:ext>
                  </a:extLst>
                </p14:cNvPr>
                <p14:cNvContentPartPr/>
                <p14:nvPr/>
              </p14:nvContentPartPr>
              <p14:xfrm>
                <a:off x="1590071" y="5896825"/>
                <a:ext cx="52560" cy="11952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02A81564-F771-582A-BC4F-712CEE7ADEF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572071" y="5878825"/>
                  <a:ext cx="88200" cy="15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06" name="잉크 105">
                <a:extLst>
                  <a:ext uri="{FF2B5EF4-FFF2-40B4-BE49-F238E27FC236}">
                    <a16:creationId xmlns:a16="http://schemas.microsoft.com/office/drawing/2014/main" id="{5196A42B-6E93-0D52-6BB8-6513CE9A60D7}"/>
                  </a:ext>
                </a:extLst>
              </p14:cNvPr>
              <p14:cNvContentPartPr/>
              <p14:nvPr/>
            </p14:nvContentPartPr>
            <p14:xfrm>
              <a:off x="1696991" y="5786665"/>
              <a:ext cx="121320" cy="294840"/>
            </p14:xfrm>
          </p:contentPart>
        </mc:Choice>
        <mc:Fallback xmlns="">
          <p:pic>
            <p:nvPicPr>
              <p:cNvPr id="106" name="잉크 105">
                <a:extLst>
                  <a:ext uri="{FF2B5EF4-FFF2-40B4-BE49-F238E27FC236}">
                    <a16:creationId xmlns:a16="http://schemas.microsoft.com/office/drawing/2014/main" id="{5196A42B-6E93-0D52-6BB8-6513CE9A60D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678991" y="5769025"/>
                <a:ext cx="156960" cy="33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21516B12-6357-4021-F89A-E1289302C118}"/>
              </a:ext>
            </a:extLst>
          </p:cNvPr>
          <p:cNvGrpSpPr/>
          <p:nvPr/>
        </p:nvGrpSpPr>
        <p:grpSpPr>
          <a:xfrm>
            <a:off x="162671" y="5786665"/>
            <a:ext cx="478080" cy="318960"/>
            <a:chOff x="162671" y="5786665"/>
            <a:chExt cx="478080" cy="31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D4BA485D-D801-4E30-D530-23C23DDEC7D6}"/>
                    </a:ext>
                  </a:extLst>
                </p14:cNvPr>
                <p14:cNvContentPartPr/>
                <p14:nvPr/>
              </p14:nvContentPartPr>
              <p14:xfrm>
                <a:off x="218111" y="5786665"/>
                <a:ext cx="88920" cy="28044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D4BA485D-D801-4E30-D530-23C23DDEC7D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0111" y="5768665"/>
                  <a:ext cx="1245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35B9E391-D3EE-B3B6-0ABD-C0A3520D532E}"/>
                    </a:ext>
                  </a:extLst>
                </p14:cNvPr>
                <p14:cNvContentPartPr/>
                <p14:nvPr/>
              </p14:nvContentPartPr>
              <p14:xfrm>
                <a:off x="162671" y="6012025"/>
                <a:ext cx="150840" cy="756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35B9E391-D3EE-B3B6-0ABD-C0A3520D532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44671" y="5994385"/>
                  <a:ext cx="1864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A04BA0F2-1399-29AB-36DA-DED63AC99AF0}"/>
                    </a:ext>
                  </a:extLst>
                </p14:cNvPr>
                <p14:cNvContentPartPr/>
                <p14:nvPr/>
              </p14:nvContentPartPr>
              <p14:xfrm>
                <a:off x="330431" y="5911945"/>
                <a:ext cx="77040" cy="16920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A04BA0F2-1399-29AB-36DA-DED63AC99AF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2431" y="5894305"/>
                  <a:ext cx="1126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5E09B9CD-97F8-21D7-D4A9-DA5B9084895E}"/>
                    </a:ext>
                  </a:extLst>
                </p14:cNvPr>
                <p14:cNvContentPartPr/>
                <p14:nvPr/>
              </p14:nvContentPartPr>
              <p14:xfrm>
                <a:off x="457151" y="5930665"/>
                <a:ext cx="19440" cy="11340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5E09B9CD-97F8-21D7-D4A9-DA5B9084895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9151" y="5913025"/>
                  <a:ext cx="550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2659759E-0927-0785-E2F8-47E47660EB76}"/>
                    </a:ext>
                  </a:extLst>
                </p14:cNvPr>
                <p14:cNvContentPartPr/>
                <p14:nvPr/>
              </p14:nvContentPartPr>
              <p14:xfrm>
                <a:off x="570191" y="5849305"/>
                <a:ext cx="70560" cy="25632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2659759E-0927-0785-E2F8-47E47660EB7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52191" y="5831305"/>
                  <a:ext cx="106200" cy="29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30" name="잉크 129">
                <a:extLst>
                  <a:ext uri="{FF2B5EF4-FFF2-40B4-BE49-F238E27FC236}">
                    <a16:creationId xmlns:a16="http://schemas.microsoft.com/office/drawing/2014/main" id="{F6402678-A499-FD7E-451B-9F9AEC5B14AB}"/>
                  </a:ext>
                </a:extLst>
              </p14:cNvPr>
              <p14:cNvContentPartPr/>
              <p14:nvPr/>
            </p14:nvContentPartPr>
            <p14:xfrm>
              <a:off x="3980471" y="2974705"/>
              <a:ext cx="234720" cy="345960"/>
            </p14:xfrm>
          </p:contentPart>
        </mc:Choice>
        <mc:Fallback xmlns="">
          <p:pic>
            <p:nvPicPr>
              <p:cNvPr id="130" name="잉크 129">
                <a:extLst>
                  <a:ext uri="{FF2B5EF4-FFF2-40B4-BE49-F238E27FC236}">
                    <a16:creationId xmlns:a16="http://schemas.microsoft.com/office/drawing/2014/main" id="{F6402678-A499-FD7E-451B-9F9AEC5B14A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962471" y="2956705"/>
                <a:ext cx="27036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31" name="잉크 130">
                <a:extLst>
                  <a:ext uri="{FF2B5EF4-FFF2-40B4-BE49-F238E27FC236}">
                    <a16:creationId xmlns:a16="http://schemas.microsoft.com/office/drawing/2014/main" id="{8334E2ED-4ED2-AF5A-31A9-3F5293278837}"/>
                  </a:ext>
                </a:extLst>
              </p14:cNvPr>
              <p14:cNvContentPartPr/>
              <p14:nvPr/>
            </p14:nvContentPartPr>
            <p14:xfrm>
              <a:off x="4502831" y="2955985"/>
              <a:ext cx="401760" cy="325080"/>
            </p14:xfrm>
          </p:contentPart>
        </mc:Choice>
        <mc:Fallback xmlns="">
          <p:pic>
            <p:nvPicPr>
              <p:cNvPr id="131" name="잉크 130">
                <a:extLst>
                  <a:ext uri="{FF2B5EF4-FFF2-40B4-BE49-F238E27FC236}">
                    <a16:creationId xmlns:a16="http://schemas.microsoft.com/office/drawing/2014/main" id="{8334E2ED-4ED2-AF5A-31A9-3F529327883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485191" y="2937985"/>
                <a:ext cx="437400" cy="36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9C9245F4-BF34-3325-BD82-096953CE21B7}"/>
              </a:ext>
            </a:extLst>
          </p:cNvPr>
          <p:cNvGrpSpPr/>
          <p:nvPr/>
        </p:nvGrpSpPr>
        <p:grpSpPr>
          <a:xfrm>
            <a:off x="4578071" y="3431905"/>
            <a:ext cx="678600" cy="325800"/>
            <a:chOff x="4578071" y="3431905"/>
            <a:chExt cx="67860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8E0A0622-67A0-F4F3-E6C7-80849D8BCB24}"/>
                    </a:ext>
                  </a:extLst>
                </p14:cNvPr>
                <p14:cNvContentPartPr/>
                <p14:nvPr/>
              </p14:nvContentPartPr>
              <p14:xfrm>
                <a:off x="4734311" y="3431905"/>
                <a:ext cx="75960" cy="29952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8E0A0622-67A0-F4F3-E6C7-80849D8BCB2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716311" y="3413905"/>
                  <a:ext cx="1116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B753D30F-E8BC-BEDA-A45E-18A0D050F595}"/>
                    </a:ext>
                  </a:extLst>
                </p14:cNvPr>
                <p14:cNvContentPartPr/>
                <p14:nvPr/>
              </p14:nvContentPartPr>
              <p14:xfrm>
                <a:off x="4578071" y="3671305"/>
                <a:ext cx="277560" cy="1836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B753D30F-E8BC-BEDA-A45E-18A0D050F59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60071" y="3653305"/>
                  <a:ext cx="3132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9B4EEEE1-2A9E-BB45-1D73-510B55A471E9}"/>
                    </a:ext>
                  </a:extLst>
                </p14:cNvPr>
                <p14:cNvContentPartPr/>
                <p14:nvPr/>
              </p14:nvContentPartPr>
              <p14:xfrm>
                <a:off x="4895591" y="3569425"/>
                <a:ext cx="77400" cy="18828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9B4EEEE1-2A9E-BB45-1D73-510B55A471E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77591" y="3551785"/>
                  <a:ext cx="1130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1565C886-CA08-60BB-F6CC-DB37E5C2583D}"/>
                    </a:ext>
                  </a:extLst>
                </p14:cNvPr>
                <p14:cNvContentPartPr/>
                <p14:nvPr/>
              </p14:nvContentPartPr>
              <p14:xfrm>
                <a:off x="5028431" y="3568705"/>
                <a:ext cx="88560" cy="14688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1565C886-CA08-60BB-F6CC-DB37E5C2583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010431" y="3551065"/>
                  <a:ext cx="1242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2505A33C-2052-4701-B1C4-A8FDE7C98415}"/>
                    </a:ext>
                  </a:extLst>
                </p14:cNvPr>
                <p14:cNvContentPartPr/>
                <p14:nvPr/>
              </p14:nvContentPartPr>
              <p14:xfrm>
                <a:off x="5204471" y="3513265"/>
                <a:ext cx="52200" cy="176400"/>
              </p14:xfrm>
            </p:contentPart>
          </mc:Choice>
          <mc:Fallback xmlns=""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2505A33C-2052-4701-B1C4-A8FDE7C9841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186471" y="3495265"/>
                  <a:ext cx="8784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E34BA0F9-B6B3-3CD7-76D8-0C68FC9CDF48}"/>
              </a:ext>
            </a:extLst>
          </p:cNvPr>
          <p:cNvGrpSpPr/>
          <p:nvPr/>
        </p:nvGrpSpPr>
        <p:grpSpPr>
          <a:xfrm>
            <a:off x="3500591" y="3513985"/>
            <a:ext cx="633960" cy="307080"/>
            <a:chOff x="3500591" y="3513985"/>
            <a:chExt cx="633960" cy="3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6392AEC5-50B4-4649-A75E-38C752E8EA3C}"/>
                    </a:ext>
                  </a:extLst>
                </p14:cNvPr>
                <p14:cNvContentPartPr/>
                <p14:nvPr/>
              </p14:nvContentPartPr>
              <p14:xfrm>
                <a:off x="3556391" y="3513985"/>
                <a:ext cx="163800" cy="239040"/>
              </p14:xfrm>
            </p:contentPart>
          </mc:Choice>
          <mc:Fallback xmlns=""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6392AEC5-50B4-4649-A75E-38C752E8EA3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38751" y="3496345"/>
                  <a:ext cx="1994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3C818570-E730-5590-C6BD-5BAA3EF9BB53}"/>
                    </a:ext>
                  </a:extLst>
                </p14:cNvPr>
                <p14:cNvContentPartPr/>
                <p14:nvPr/>
              </p14:nvContentPartPr>
              <p14:xfrm>
                <a:off x="3500591" y="3663385"/>
                <a:ext cx="251280" cy="12960"/>
              </p14:xfrm>
            </p:contentPart>
          </mc:Choice>
          <mc:Fallback xmlns=""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3C818570-E730-5590-C6BD-5BAA3EF9BB5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482951" y="3645745"/>
                  <a:ext cx="2869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7E83A939-EE88-078B-2933-0FA00A492CB6}"/>
                    </a:ext>
                  </a:extLst>
                </p14:cNvPr>
                <p14:cNvContentPartPr/>
                <p14:nvPr/>
              </p14:nvContentPartPr>
              <p14:xfrm>
                <a:off x="3725591" y="3632065"/>
                <a:ext cx="138960" cy="169200"/>
              </p14:xfrm>
            </p:contentPart>
          </mc:Choice>
          <mc:Fallback xmlns=""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7E83A939-EE88-078B-2933-0FA00A492CB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07951" y="3614425"/>
                  <a:ext cx="1746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94910594-E5CE-F627-6A0C-6AD29146038D}"/>
                    </a:ext>
                  </a:extLst>
                </p14:cNvPr>
                <p14:cNvContentPartPr/>
                <p14:nvPr/>
              </p14:nvContentPartPr>
              <p14:xfrm>
                <a:off x="3932951" y="3675985"/>
                <a:ext cx="6840" cy="63360"/>
              </p14:xfrm>
            </p:contentPart>
          </mc:Choice>
          <mc:Fallback xmlns=""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94910594-E5CE-F627-6A0C-6AD29146038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914951" y="3658345"/>
                  <a:ext cx="424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A3019244-0449-4C80-F37A-31CEE5DD51A5}"/>
                    </a:ext>
                  </a:extLst>
                </p14:cNvPr>
                <p14:cNvContentPartPr/>
                <p14:nvPr/>
              </p14:nvContentPartPr>
              <p14:xfrm>
                <a:off x="4070831" y="3613345"/>
                <a:ext cx="63720" cy="207720"/>
              </p14:xfrm>
            </p:contentPart>
          </mc:Choice>
          <mc:Fallback xmlns=""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A3019244-0449-4C80-F37A-31CEE5DD51A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053191" y="3595705"/>
                  <a:ext cx="99360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6F56ACDE-77FB-73B6-0348-001ACBF4074C}"/>
              </a:ext>
            </a:extLst>
          </p:cNvPr>
          <p:cNvGrpSpPr/>
          <p:nvPr/>
        </p:nvGrpSpPr>
        <p:grpSpPr>
          <a:xfrm>
            <a:off x="7440431" y="857545"/>
            <a:ext cx="2044080" cy="411840"/>
            <a:chOff x="7440431" y="857545"/>
            <a:chExt cx="2044080" cy="41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477482BF-1562-28F0-A343-A7C758A852D7}"/>
                    </a:ext>
                  </a:extLst>
                </p14:cNvPr>
                <p14:cNvContentPartPr/>
                <p14:nvPr/>
              </p14:nvContentPartPr>
              <p14:xfrm>
                <a:off x="7740671" y="857545"/>
                <a:ext cx="113040" cy="411480"/>
              </p14:xfrm>
            </p:contentPart>
          </mc:Choice>
          <mc:Fallback xmlns=""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477482BF-1562-28F0-A343-A7C758A852D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23031" y="839905"/>
                  <a:ext cx="14868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939530AA-E8CA-ADAA-D747-C1B5FD498FCD}"/>
                    </a:ext>
                  </a:extLst>
                </p14:cNvPr>
                <p14:cNvContentPartPr/>
                <p14:nvPr/>
              </p14:nvContentPartPr>
              <p14:xfrm>
                <a:off x="7440431" y="1068505"/>
                <a:ext cx="388800" cy="40320"/>
              </p14:xfrm>
            </p:contentPart>
          </mc:Choice>
          <mc:Fallback xmlns=""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939530AA-E8CA-ADAA-D747-C1B5FD498FC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422431" y="1050505"/>
                  <a:ext cx="4244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14DE97AD-369D-3E9E-9C51-1893C43811FB}"/>
                    </a:ext>
                  </a:extLst>
                </p14:cNvPr>
                <p14:cNvContentPartPr/>
                <p14:nvPr/>
              </p14:nvContentPartPr>
              <p14:xfrm>
                <a:off x="7991231" y="964105"/>
                <a:ext cx="360" cy="360"/>
              </p14:xfrm>
            </p:contentPart>
          </mc:Choice>
          <mc:Fallback xmlns=""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14DE97AD-369D-3E9E-9C51-1893C43811F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973591" y="9464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EF4D7587-E989-B96E-867F-2A2887926D7F}"/>
                    </a:ext>
                  </a:extLst>
                </p14:cNvPr>
                <p14:cNvContentPartPr/>
                <p14:nvPr/>
              </p14:nvContentPartPr>
              <p14:xfrm>
                <a:off x="8035151" y="1076785"/>
                <a:ext cx="360" cy="150840"/>
              </p14:xfrm>
            </p:contentPart>
          </mc:Choice>
          <mc:Fallback xmlns=""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EF4D7587-E989-B96E-867F-2A2887926D7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017511" y="1059145"/>
                  <a:ext cx="360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F4B75C9B-58EB-04AD-DED4-20465EA154F2}"/>
                    </a:ext>
                  </a:extLst>
                </p14:cNvPr>
                <p14:cNvContentPartPr/>
                <p14:nvPr/>
              </p14:nvContentPartPr>
              <p14:xfrm>
                <a:off x="8173031" y="864025"/>
                <a:ext cx="222120" cy="330120"/>
              </p14:xfrm>
            </p:contentPart>
          </mc:Choice>
          <mc:Fallback xmlns=""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F4B75C9B-58EB-04AD-DED4-20465EA154F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155031" y="846025"/>
                  <a:ext cx="2577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35249C13-5A4C-7BD3-BD7D-8BEF0F4F2BA6}"/>
                    </a:ext>
                  </a:extLst>
                </p14:cNvPr>
                <p14:cNvContentPartPr/>
                <p14:nvPr/>
              </p14:nvContentPartPr>
              <p14:xfrm>
                <a:off x="8479751" y="1051945"/>
                <a:ext cx="108000" cy="130320"/>
              </p14:xfrm>
            </p:contentPart>
          </mc:Choice>
          <mc:Fallback xmlns=""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35249C13-5A4C-7BD3-BD7D-8BEF0F4F2BA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62111" y="1033945"/>
                  <a:ext cx="143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180DB342-607C-8CA9-9CDF-1E5AB2D69818}"/>
                    </a:ext>
                  </a:extLst>
                </p14:cNvPr>
                <p14:cNvContentPartPr/>
                <p14:nvPr/>
              </p14:nvContentPartPr>
              <p14:xfrm>
                <a:off x="8742551" y="870145"/>
                <a:ext cx="245160" cy="34524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180DB342-607C-8CA9-9CDF-1E5AB2D6981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724551" y="852505"/>
                  <a:ext cx="2808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F5960C25-EA0F-B45D-5D1F-FAE5172F4E90}"/>
                    </a:ext>
                  </a:extLst>
                </p14:cNvPr>
                <p14:cNvContentPartPr/>
                <p14:nvPr/>
              </p14:nvContentPartPr>
              <p14:xfrm>
                <a:off x="8975471" y="957265"/>
                <a:ext cx="183600" cy="282960"/>
              </p14:xfrm>
            </p:contentPart>
          </mc:Choice>
          <mc:Fallback xmlns=""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F5960C25-EA0F-B45D-5D1F-FAE5172F4E9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957831" y="939625"/>
                  <a:ext cx="2192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312AAC8F-059A-8FF3-DB89-4B938DEC5828}"/>
                    </a:ext>
                  </a:extLst>
                </p14:cNvPr>
                <p14:cNvContentPartPr/>
                <p14:nvPr/>
              </p14:nvContentPartPr>
              <p14:xfrm>
                <a:off x="9278951" y="882745"/>
                <a:ext cx="205560" cy="386640"/>
              </p14:xfrm>
            </p:contentPart>
          </mc:Choice>
          <mc:Fallback xmlns=""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312AAC8F-059A-8FF3-DB89-4B938DEC582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260951" y="865105"/>
                  <a:ext cx="241200" cy="42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55" name="잉크 154">
                <a:extLst>
                  <a:ext uri="{FF2B5EF4-FFF2-40B4-BE49-F238E27FC236}">
                    <a16:creationId xmlns:a16="http://schemas.microsoft.com/office/drawing/2014/main" id="{17235D08-8C03-0440-A8D4-D04AE7E327E3}"/>
                  </a:ext>
                </a:extLst>
              </p14:cNvPr>
              <p14:cNvContentPartPr/>
              <p14:nvPr/>
            </p14:nvContentPartPr>
            <p14:xfrm>
              <a:off x="7633031" y="1477825"/>
              <a:ext cx="346320" cy="315360"/>
            </p14:xfrm>
          </p:contentPart>
        </mc:Choice>
        <mc:Fallback xmlns="">
          <p:pic>
            <p:nvPicPr>
              <p:cNvPr id="155" name="잉크 154">
                <a:extLst>
                  <a:ext uri="{FF2B5EF4-FFF2-40B4-BE49-F238E27FC236}">
                    <a16:creationId xmlns:a16="http://schemas.microsoft.com/office/drawing/2014/main" id="{17235D08-8C03-0440-A8D4-D04AE7E327E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615031" y="1459825"/>
                <a:ext cx="38196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56" name="잉크 155">
                <a:extLst>
                  <a:ext uri="{FF2B5EF4-FFF2-40B4-BE49-F238E27FC236}">
                    <a16:creationId xmlns:a16="http://schemas.microsoft.com/office/drawing/2014/main" id="{E040ACC2-E8F9-DCDC-5E66-F38CD1190815}"/>
                  </a:ext>
                </a:extLst>
              </p14:cNvPr>
              <p14:cNvContentPartPr/>
              <p14:nvPr/>
            </p14:nvContentPartPr>
            <p14:xfrm>
              <a:off x="9331511" y="1465225"/>
              <a:ext cx="324360" cy="241200"/>
            </p14:xfrm>
          </p:contentPart>
        </mc:Choice>
        <mc:Fallback xmlns="">
          <p:pic>
            <p:nvPicPr>
              <p:cNvPr id="156" name="잉크 155">
                <a:extLst>
                  <a:ext uri="{FF2B5EF4-FFF2-40B4-BE49-F238E27FC236}">
                    <a16:creationId xmlns:a16="http://schemas.microsoft.com/office/drawing/2014/main" id="{E040ACC2-E8F9-DCDC-5E66-F38CD119081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313871" y="1447225"/>
                <a:ext cx="36000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59" name="잉크 158">
                <a:extLst>
                  <a:ext uri="{FF2B5EF4-FFF2-40B4-BE49-F238E27FC236}">
                    <a16:creationId xmlns:a16="http://schemas.microsoft.com/office/drawing/2014/main" id="{3B050A4A-93F1-5E72-D7CB-16DF37B8E605}"/>
                  </a:ext>
                </a:extLst>
              </p14:cNvPr>
              <p14:cNvContentPartPr/>
              <p14:nvPr/>
            </p14:nvContentPartPr>
            <p14:xfrm>
              <a:off x="7308671" y="1980025"/>
              <a:ext cx="374040" cy="244080"/>
            </p14:xfrm>
          </p:contentPart>
        </mc:Choice>
        <mc:Fallback xmlns="">
          <p:pic>
            <p:nvPicPr>
              <p:cNvPr id="159" name="잉크 158">
                <a:extLst>
                  <a:ext uri="{FF2B5EF4-FFF2-40B4-BE49-F238E27FC236}">
                    <a16:creationId xmlns:a16="http://schemas.microsoft.com/office/drawing/2014/main" id="{3B050A4A-93F1-5E72-D7CB-16DF37B8E60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291031" y="1962025"/>
                <a:ext cx="40968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60" name="잉크 159">
                <a:extLst>
                  <a:ext uri="{FF2B5EF4-FFF2-40B4-BE49-F238E27FC236}">
                    <a16:creationId xmlns:a16="http://schemas.microsoft.com/office/drawing/2014/main" id="{8E0B5995-3054-7478-1893-CC76C5C718F0}"/>
                  </a:ext>
                </a:extLst>
              </p14:cNvPr>
              <p14:cNvContentPartPr/>
              <p14:nvPr/>
            </p14:nvContentPartPr>
            <p14:xfrm>
              <a:off x="9644711" y="1815865"/>
              <a:ext cx="32760" cy="276120"/>
            </p14:xfrm>
          </p:contentPart>
        </mc:Choice>
        <mc:Fallback xmlns="">
          <p:pic>
            <p:nvPicPr>
              <p:cNvPr id="160" name="잉크 159">
                <a:extLst>
                  <a:ext uri="{FF2B5EF4-FFF2-40B4-BE49-F238E27FC236}">
                    <a16:creationId xmlns:a16="http://schemas.microsoft.com/office/drawing/2014/main" id="{8E0B5995-3054-7478-1893-CC76C5C718F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626711" y="1798225"/>
                <a:ext cx="6840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61" name="잉크 160">
                <a:extLst>
                  <a:ext uri="{FF2B5EF4-FFF2-40B4-BE49-F238E27FC236}">
                    <a16:creationId xmlns:a16="http://schemas.microsoft.com/office/drawing/2014/main" id="{D9820773-09E9-E73D-0F3B-6DB875B561E0}"/>
                  </a:ext>
                </a:extLst>
              </p14:cNvPr>
              <p14:cNvContentPartPr/>
              <p14:nvPr/>
            </p14:nvContentPartPr>
            <p14:xfrm>
              <a:off x="6765071" y="2517505"/>
              <a:ext cx="293760" cy="252720"/>
            </p14:xfrm>
          </p:contentPart>
        </mc:Choice>
        <mc:Fallback xmlns="">
          <p:pic>
            <p:nvPicPr>
              <p:cNvPr id="161" name="잉크 160">
                <a:extLst>
                  <a:ext uri="{FF2B5EF4-FFF2-40B4-BE49-F238E27FC236}">
                    <a16:creationId xmlns:a16="http://schemas.microsoft.com/office/drawing/2014/main" id="{D9820773-09E9-E73D-0F3B-6DB875B561E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747071" y="2499505"/>
                <a:ext cx="32940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62" name="잉크 161">
                <a:extLst>
                  <a:ext uri="{FF2B5EF4-FFF2-40B4-BE49-F238E27FC236}">
                    <a16:creationId xmlns:a16="http://schemas.microsoft.com/office/drawing/2014/main" id="{08090346-E205-334E-66E8-55CCA7BE311F}"/>
                  </a:ext>
                </a:extLst>
              </p14:cNvPr>
              <p14:cNvContentPartPr/>
              <p14:nvPr/>
            </p14:nvContentPartPr>
            <p14:xfrm>
              <a:off x="7784591" y="2473585"/>
              <a:ext cx="258840" cy="255960"/>
            </p14:xfrm>
          </p:contentPart>
        </mc:Choice>
        <mc:Fallback xmlns="">
          <p:pic>
            <p:nvPicPr>
              <p:cNvPr id="162" name="잉크 161">
                <a:extLst>
                  <a:ext uri="{FF2B5EF4-FFF2-40B4-BE49-F238E27FC236}">
                    <a16:creationId xmlns:a16="http://schemas.microsoft.com/office/drawing/2014/main" id="{08090346-E205-334E-66E8-55CCA7BE311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766951" y="2455585"/>
                <a:ext cx="29448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64" name="잉크 163">
                <a:extLst>
                  <a:ext uri="{FF2B5EF4-FFF2-40B4-BE49-F238E27FC236}">
                    <a16:creationId xmlns:a16="http://schemas.microsoft.com/office/drawing/2014/main" id="{4A8D9F0E-84B5-DBF4-2935-915079612C02}"/>
                  </a:ext>
                </a:extLst>
              </p14:cNvPr>
              <p14:cNvContentPartPr/>
              <p14:nvPr/>
            </p14:nvContentPartPr>
            <p14:xfrm>
              <a:off x="6588311" y="3018625"/>
              <a:ext cx="50760" cy="244800"/>
            </p14:xfrm>
          </p:contentPart>
        </mc:Choice>
        <mc:Fallback xmlns="">
          <p:pic>
            <p:nvPicPr>
              <p:cNvPr id="164" name="잉크 163">
                <a:extLst>
                  <a:ext uri="{FF2B5EF4-FFF2-40B4-BE49-F238E27FC236}">
                    <a16:creationId xmlns:a16="http://schemas.microsoft.com/office/drawing/2014/main" id="{4A8D9F0E-84B5-DBF4-2935-915079612C02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570671" y="3000625"/>
                <a:ext cx="8640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65" name="잉크 164">
                <a:extLst>
                  <a:ext uri="{FF2B5EF4-FFF2-40B4-BE49-F238E27FC236}">
                    <a16:creationId xmlns:a16="http://schemas.microsoft.com/office/drawing/2014/main" id="{B08BC336-65D8-FBD7-DDA9-45FDF6ACB5B1}"/>
                  </a:ext>
                </a:extLst>
              </p14:cNvPr>
              <p14:cNvContentPartPr/>
              <p14:nvPr/>
            </p14:nvContentPartPr>
            <p14:xfrm>
              <a:off x="7928591" y="2918185"/>
              <a:ext cx="126720" cy="177480"/>
            </p14:xfrm>
          </p:contentPart>
        </mc:Choice>
        <mc:Fallback xmlns="">
          <p:pic>
            <p:nvPicPr>
              <p:cNvPr id="165" name="잉크 164">
                <a:extLst>
                  <a:ext uri="{FF2B5EF4-FFF2-40B4-BE49-F238E27FC236}">
                    <a16:creationId xmlns:a16="http://schemas.microsoft.com/office/drawing/2014/main" id="{B08BC336-65D8-FBD7-DDA9-45FDF6ACB5B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910951" y="2900545"/>
                <a:ext cx="162360" cy="21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07CEC43F-166B-02A8-5E29-73050ED06273}"/>
              </a:ext>
            </a:extLst>
          </p:cNvPr>
          <p:cNvGrpSpPr/>
          <p:nvPr/>
        </p:nvGrpSpPr>
        <p:grpSpPr>
          <a:xfrm>
            <a:off x="7524851" y="5166745"/>
            <a:ext cx="1121400" cy="527040"/>
            <a:chOff x="5285831" y="4790545"/>
            <a:chExt cx="1121400" cy="52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88E499CF-4BB6-C4D8-0B75-388F635B915A}"/>
                    </a:ext>
                  </a:extLst>
                </p14:cNvPr>
                <p14:cNvContentPartPr/>
                <p14:nvPr/>
              </p14:nvContentPartPr>
              <p14:xfrm>
                <a:off x="5466911" y="4790545"/>
                <a:ext cx="138240" cy="527040"/>
              </p14:xfrm>
            </p:contentPart>
          </mc:Choice>
          <mc:Fallback xmlns=""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88E499CF-4BB6-C4D8-0B75-388F635B915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48911" y="4772545"/>
                  <a:ext cx="17388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08FC16E6-C21E-EBAD-279C-4838AA3E696D}"/>
                    </a:ext>
                  </a:extLst>
                </p14:cNvPr>
                <p14:cNvContentPartPr/>
                <p14:nvPr/>
              </p14:nvContentPartPr>
              <p14:xfrm>
                <a:off x="5285831" y="5072785"/>
                <a:ext cx="338760" cy="360"/>
              </p14:xfrm>
            </p:contentPart>
          </mc:Choice>
          <mc:Fallback xmlns=""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08FC16E6-C21E-EBAD-279C-4838AA3E696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67831" y="5054785"/>
                  <a:ext cx="374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1BF58DBC-B873-3D03-7E61-80607FC847CC}"/>
                    </a:ext>
                  </a:extLst>
                </p14:cNvPr>
                <p14:cNvContentPartPr/>
                <p14:nvPr/>
              </p14:nvContentPartPr>
              <p14:xfrm>
                <a:off x="5617391" y="4991425"/>
                <a:ext cx="126000" cy="318960"/>
              </p14:xfrm>
            </p:contentPart>
          </mc:Choice>
          <mc:Fallback xmlns=""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1BF58DBC-B873-3D03-7E61-80607FC847C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599391" y="4973425"/>
                  <a:ext cx="1616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46E5F3B4-B928-E7C9-3821-A3AFEE3E6547}"/>
                    </a:ext>
                  </a:extLst>
                </p14:cNvPr>
                <p14:cNvContentPartPr/>
                <p14:nvPr/>
              </p14:nvContentPartPr>
              <p14:xfrm>
                <a:off x="5743031" y="5041465"/>
                <a:ext cx="142200" cy="266400"/>
              </p14:xfrm>
            </p:contentPart>
          </mc:Choice>
          <mc:Fallback xmlns=""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46E5F3B4-B928-E7C9-3821-A3AFEE3E654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725031" y="5023465"/>
                  <a:ext cx="1778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71DEFE86-E93A-399B-7146-F7C8C10DC347}"/>
                    </a:ext>
                  </a:extLst>
                </p14:cNvPr>
                <p14:cNvContentPartPr/>
                <p14:nvPr/>
              </p14:nvContentPartPr>
              <p14:xfrm>
                <a:off x="5910071" y="5035345"/>
                <a:ext cx="128160" cy="274680"/>
              </p14:xfrm>
            </p:contentPart>
          </mc:Choice>
          <mc:Fallback xmlns=""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71DEFE86-E93A-399B-7146-F7C8C10DC34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892071" y="5017345"/>
                  <a:ext cx="1638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700E0EF3-D4DD-E438-0DC2-355648AC4086}"/>
                    </a:ext>
                  </a:extLst>
                </p14:cNvPr>
                <p14:cNvContentPartPr/>
                <p14:nvPr/>
              </p14:nvContentPartPr>
              <p14:xfrm>
                <a:off x="6231551" y="5091505"/>
                <a:ext cx="144720" cy="6480"/>
              </p14:xfrm>
            </p:contentPart>
          </mc:Choice>
          <mc:Fallback xmlns=""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700E0EF3-D4DD-E438-0DC2-355648AC408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213551" y="5073505"/>
                  <a:ext cx="1803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0B8B9D9F-4DF8-A8D0-0617-2F0D3A6B759E}"/>
                    </a:ext>
                  </a:extLst>
                </p14:cNvPr>
                <p14:cNvContentPartPr/>
                <p14:nvPr/>
              </p14:nvContentPartPr>
              <p14:xfrm>
                <a:off x="6256391" y="5185465"/>
                <a:ext cx="150840" cy="12960"/>
              </p14:xfrm>
            </p:contentPart>
          </mc:Choice>
          <mc:Fallback xmlns=""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0B8B9D9F-4DF8-A8D0-0617-2F0D3A6B759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238391" y="5167465"/>
                  <a:ext cx="18648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9D6A89E-A72A-9DEB-34F4-AEB409C07267}"/>
              </a:ext>
            </a:extLst>
          </p:cNvPr>
          <p:cNvGrpSpPr/>
          <p:nvPr/>
        </p:nvGrpSpPr>
        <p:grpSpPr>
          <a:xfrm>
            <a:off x="8906531" y="5279785"/>
            <a:ext cx="567360" cy="389520"/>
            <a:chOff x="6667511" y="4903585"/>
            <a:chExt cx="567360" cy="38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C272B387-26D7-E881-025A-F4778067D008}"/>
                    </a:ext>
                  </a:extLst>
                </p14:cNvPr>
                <p14:cNvContentPartPr/>
                <p14:nvPr/>
              </p14:nvContentPartPr>
              <p14:xfrm>
                <a:off x="6667511" y="4903585"/>
                <a:ext cx="40320" cy="367920"/>
              </p14:xfrm>
            </p:contentPart>
          </mc:Choice>
          <mc:Fallback xmlns=""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C272B387-26D7-E881-025A-F4778067D00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649511" y="4885585"/>
                  <a:ext cx="759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215874B3-13E9-7330-1FF4-A28C307FF7F0}"/>
                    </a:ext>
                  </a:extLst>
                </p14:cNvPr>
                <p14:cNvContentPartPr/>
                <p14:nvPr/>
              </p14:nvContentPartPr>
              <p14:xfrm>
                <a:off x="6882431" y="5053705"/>
                <a:ext cx="154800" cy="207720"/>
              </p14:xfrm>
            </p:contentPart>
          </mc:Choice>
          <mc:Fallback xmlns=""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215874B3-13E9-7330-1FF4-A28C307FF7F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864431" y="5035705"/>
                  <a:ext cx="1904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5862CA16-77B2-A87C-4BE9-BE15A0FC13B5}"/>
                    </a:ext>
                  </a:extLst>
                </p14:cNvPr>
                <p14:cNvContentPartPr/>
                <p14:nvPr/>
              </p14:nvContentPartPr>
              <p14:xfrm>
                <a:off x="7208591" y="4916185"/>
                <a:ext cx="26280" cy="376920"/>
              </p14:xfrm>
            </p:contentPart>
          </mc:Choice>
          <mc:Fallback xmlns=""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5862CA16-77B2-A87C-4BE9-BE15A0FC13B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190591" y="4898185"/>
                  <a:ext cx="61920" cy="41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CBBED88C-E41A-BE16-56A2-6CF285FCD5A6}"/>
              </a:ext>
            </a:extLst>
          </p:cNvPr>
          <p:cNvGrpSpPr/>
          <p:nvPr/>
        </p:nvGrpSpPr>
        <p:grpSpPr>
          <a:xfrm>
            <a:off x="7255211" y="6175465"/>
            <a:ext cx="822240" cy="564480"/>
            <a:chOff x="5016191" y="5799265"/>
            <a:chExt cx="822240" cy="56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D9C04DC6-9A15-5C8E-2398-2C277BE7AB4C}"/>
                    </a:ext>
                  </a:extLst>
                </p14:cNvPr>
                <p14:cNvContentPartPr/>
                <p14:nvPr/>
              </p14:nvContentPartPr>
              <p14:xfrm>
                <a:off x="5127791" y="5799265"/>
                <a:ext cx="314640" cy="488520"/>
              </p14:xfrm>
            </p:contentPart>
          </mc:Choice>
          <mc:Fallback xmlns=""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D9C04DC6-9A15-5C8E-2398-2C277BE7AB4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109791" y="5781265"/>
                  <a:ext cx="35028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EDD34D72-5238-5ACC-F444-98E05E6BA44F}"/>
                    </a:ext>
                  </a:extLst>
                </p14:cNvPr>
                <p14:cNvContentPartPr/>
                <p14:nvPr/>
              </p14:nvContentPartPr>
              <p14:xfrm>
                <a:off x="5016191" y="6183745"/>
                <a:ext cx="156960" cy="11160"/>
              </p14:xfrm>
            </p:contentPart>
          </mc:Choice>
          <mc:Fallback xmlns=""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EDD34D72-5238-5ACC-F444-98E05E6BA44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998191" y="6165745"/>
                  <a:ext cx="1926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1E6BA539-FD0E-AA72-E5D1-423B6C72E1E3}"/>
                    </a:ext>
                  </a:extLst>
                </p14:cNvPr>
                <p14:cNvContentPartPr/>
                <p14:nvPr/>
              </p14:nvContentPartPr>
              <p14:xfrm>
                <a:off x="5261711" y="6049825"/>
                <a:ext cx="143280" cy="243000"/>
              </p14:xfrm>
            </p:contentPart>
          </mc:Choice>
          <mc:Fallback xmlns=""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1E6BA539-FD0E-AA72-E5D1-423B6C72E1E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243711" y="6031825"/>
                  <a:ext cx="178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7D4794A7-2AC8-F642-A2EC-7857C727D5E4}"/>
                    </a:ext>
                  </a:extLst>
                </p14:cNvPr>
                <p14:cNvContentPartPr/>
                <p14:nvPr/>
              </p14:nvContentPartPr>
              <p14:xfrm>
                <a:off x="5505071" y="6156385"/>
                <a:ext cx="137160" cy="150840"/>
              </p14:xfrm>
            </p:contentPart>
          </mc:Choice>
          <mc:Fallback xmlns=""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7D4794A7-2AC8-F642-A2EC-7857C727D5E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487071" y="6138385"/>
                  <a:ext cx="1728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BBADD28E-31D8-E01F-0923-5A0A7BB9AB88}"/>
                    </a:ext>
                  </a:extLst>
                </p14:cNvPr>
                <p14:cNvContentPartPr/>
                <p14:nvPr/>
              </p14:nvContentPartPr>
              <p14:xfrm>
                <a:off x="5761751" y="6093745"/>
                <a:ext cx="76680" cy="270000"/>
              </p14:xfrm>
            </p:contentPart>
          </mc:Choice>
          <mc:Fallback xmlns=""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BBADD28E-31D8-E01F-0923-5A0A7BB9AB8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43751" y="6075745"/>
                  <a:ext cx="112320" cy="30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DB4B06DC-4A76-B871-1E5C-540A1E87CE4E}"/>
              </a:ext>
            </a:extLst>
          </p:cNvPr>
          <p:cNvGrpSpPr/>
          <p:nvPr/>
        </p:nvGrpSpPr>
        <p:grpSpPr>
          <a:xfrm>
            <a:off x="8276171" y="6537625"/>
            <a:ext cx="167400" cy="158400"/>
            <a:chOff x="6037151" y="6161425"/>
            <a:chExt cx="167400" cy="1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9FE56D7A-2D95-2A5B-AA16-9947F0E7299D}"/>
                    </a:ext>
                  </a:extLst>
                </p14:cNvPr>
                <p14:cNvContentPartPr/>
                <p14:nvPr/>
              </p14:nvContentPartPr>
              <p14:xfrm>
                <a:off x="6037151" y="6161425"/>
                <a:ext cx="144360" cy="7920"/>
              </p14:xfrm>
            </p:contentPart>
          </mc:Choice>
          <mc:Fallback xmlns=""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9FE56D7A-2D95-2A5B-AA16-9947F0E7299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019151" y="6143425"/>
                  <a:ext cx="1800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BF3D48C7-8016-B573-B4C4-BE75F7A0FE5A}"/>
                    </a:ext>
                  </a:extLst>
                </p14:cNvPr>
                <p14:cNvContentPartPr/>
                <p14:nvPr/>
              </p14:nvContentPartPr>
              <p14:xfrm>
                <a:off x="6068471" y="6281665"/>
                <a:ext cx="136080" cy="38160"/>
              </p14:xfrm>
            </p:contentPart>
          </mc:Choice>
          <mc:Fallback xmlns=""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BF3D48C7-8016-B573-B4C4-BE75F7A0FE5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050471" y="6263665"/>
                  <a:ext cx="17172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6C761FD8-F790-38D7-68ED-CB7A0AF9D053}"/>
              </a:ext>
            </a:extLst>
          </p:cNvPr>
          <p:cNvGrpSpPr/>
          <p:nvPr/>
        </p:nvGrpSpPr>
        <p:grpSpPr>
          <a:xfrm>
            <a:off x="9049811" y="3607765"/>
            <a:ext cx="328680" cy="338760"/>
            <a:chOff x="6562751" y="6018505"/>
            <a:chExt cx="328680" cy="33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1EC0331D-DEF3-BC3B-0D7A-1D123096CF33}"/>
                    </a:ext>
                  </a:extLst>
                </p14:cNvPr>
                <p14:cNvContentPartPr/>
                <p14:nvPr/>
              </p14:nvContentPartPr>
              <p14:xfrm>
                <a:off x="6562751" y="6018505"/>
                <a:ext cx="25920" cy="338760"/>
              </p14:xfrm>
            </p:contentPart>
          </mc:Choice>
          <mc:Fallback xmlns=""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1EC0331D-DEF3-BC3B-0D7A-1D123096CF3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544751" y="6000505"/>
                  <a:ext cx="6156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4188ABB1-1366-A67F-F8C7-F26838D16AD1}"/>
                    </a:ext>
                  </a:extLst>
                </p14:cNvPr>
                <p14:cNvContentPartPr/>
                <p14:nvPr/>
              </p14:nvContentPartPr>
              <p14:xfrm>
                <a:off x="6757151" y="6087265"/>
                <a:ext cx="134280" cy="208440"/>
              </p14:xfrm>
            </p:contentPart>
          </mc:Choice>
          <mc:Fallback xmlns=""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4188ABB1-1366-A67F-F8C7-F26838D16AD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739151" y="6069265"/>
                  <a:ext cx="16992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853566F8-FD58-F87F-E59D-EF6081C02005}"/>
              </a:ext>
            </a:extLst>
          </p:cNvPr>
          <p:cNvGrpSpPr/>
          <p:nvPr/>
        </p:nvGrpSpPr>
        <p:grpSpPr>
          <a:xfrm>
            <a:off x="7468331" y="4326865"/>
            <a:ext cx="1022040" cy="397440"/>
            <a:chOff x="5229311" y="3950665"/>
            <a:chExt cx="1022040" cy="39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3E4D405E-A418-9D0E-3973-46586573900F}"/>
                    </a:ext>
                  </a:extLst>
                </p14:cNvPr>
                <p14:cNvContentPartPr/>
                <p14:nvPr/>
              </p14:nvContentPartPr>
              <p14:xfrm>
                <a:off x="5416871" y="3950665"/>
                <a:ext cx="157320" cy="345960"/>
              </p14:xfrm>
            </p:contentPart>
          </mc:Choice>
          <mc:Fallback xmlns=""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3E4D405E-A418-9D0E-3973-46586573900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398871" y="3932665"/>
                  <a:ext cx="19296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A7DEE4E5-67B1-2F67-5727-F2CA530E8CE4}"/>
                    </a:ext>
                  </a:extLst>
                </p14:cNvPr>
                <p14:cNvContentPartPr/>
                <p14:nvPr/>
              </p14:nvContentPartPr>
              <p14:xfrm>
                <a:off x="5229311" y="4132825"/>
                <a:ext cx="226080" cy="44640"/>
              </p14:xfrm>
            </p:contentPart>
          </mc:Choice>
          <mc:Fallback xmlns=""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A7DEE4E5-67B1-2F67-5727-F2CA530E8CE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211311" y="4114825"/>
                  <a:ext cx="261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23BD63BA-E257-949A-E64A-68FF35EAF88E}"/>
                    </a:ext>
                  </a:extLst>
                </p14:cNvPr>
                <p14:cNvContentPartPr/>
                <p14:nvPr/>
              </p14:nvContentPartPr>
              <p14:xfrm>
                <a:off x="5728271" y="4008265"/>
                <a:ext cx="102600" cy="265680"/>
              </p14:xfrm>
            </p:contentPart>
          </mc:Choice>
          <mc:Fallback xmlns=""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23BD63BA-E257-949A-E64A-68FF35EAF88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710271" y="3990265"/>
                  <a:ext cx="1382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8E92F70F-69DA-8CDB-C796-B7582EF2FAFD}"/>
                    </a:ext>
                  </a:extLst>
                </p14:cNvPr>
                <p14:cNvContentPartPr/>
                <p14:nvPr/>
              </p14:nvContentPartPr>
              <p14:xfrm>
                <a:off x="5931311" y="4057945"/>
                <a:ext cx="93600" cy="145080"/>
              </p14:xfrm>
            </p:contentPart>
          </mc:Choice>
          <mc:Fallback xmlns=""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8E92F70F-69DA-8CDB-C796-B7582EF2FAF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913311" y="4039945"/>
                  <a:ext cx="1292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4E471B2E-8510-97F5-B5D3-704E09A80249}"/>
                    </a:ext>
                  </a:extLst>
                </p14:cNvPr>
                <p14:cNvContentPartPr/>
                <p14:nvPr/>
              </p14:nvContentPartPr>
              <p14:xfrm>
                <a:off x="6030671" y="4095745"/>
                <a:ext cx="7200" cy="156960"/>
              </p14:xfrm>
            </p:contentPart>
          </mc:Choice>
          <mc:Fallback xmlns=""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4E471B2E-8510-97F5-B5D3-704E09A8024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012671" y="4077745"/>
                  <a:ext cx="428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14EB4981-FEFD-A588-89FB-CC0DE5AA2AAA}"/>
                    </a:ext>
                  </a:extLst>
                </p14:cNvPr>
                <p14:cNvContentPartPr/>
                <p14:nvPr/>
              </p14:nvContentPartPr>
              <p14:xfrm>
                <a:off x="6102671" y="4083145"/>
                <a:ext cx="148680" cy="264960"/>
              </p14:xfrm>
            </p:contentPart>
          </mc:Choice>
          <mc:Fallback xmlns=""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14EB4981-FEFD-A588-89FB-CC0DE5AA2AA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084671" y="4065145"/>
                  <a:ext cx="184320" cy="30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6CD1DE7A-B2E5-8709-8E05-894F825F20A0}"/>
              </a:ext>
            </a:extLst>
          </p:cNvPr>
          <p:cNvGrpSpPr/>
          <p:nvPr/>
        </p:nvGrpSpPr>
        <p:grpSpPr>
          <a:xfrm>
            <a:off x="8733371" y="4296625"/>
            <a:ext cx="1197360" cy="388800"/>
            <a:chOff x="6494351" y="3920425"/>
            <a:chExt cx="119736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55D202B9-1DE3-6FCC-43E7-99C837A2894D}"/>
                    </a:ext>
                  </a:extLst>
                </p14:cNvPr>
                <p14:cNvContentPartPr/>
                <p14:nvPr/>
              </p14:nvContentPartPr>
              <p14:xfrm>
                <a:off x="6569591" y="4170625"/>
                <a:ext cx="238680" cy="30960"/>
              </p14:xfrm>
            </p:contentPart>
          </mc:Choice>
          <mc:Fallback xmlns=""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55D202B9-1DE3-6FCC-43E7-99C837A2894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551591" y="4152625"/>
                  <a:ext cx="2743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7AC00814-ADEC-403E-12B0-733EBF2D115D}"/>
                    </a:ext>
                  </a:extLst>
                </p14:cNvPr>
                <p14:cNvContentPartPr/>
                <p14:nvPr/>
              </p14:nvContentPartPr>
              <p14:xfrm>
                <a:off x="6494351" y="4308865"/>
                <a:ext cx="201240" cy="360"/>
              </p14:xfrm>
            </p:contentPart>
          </mc:Choice>
          <mc:Fallback xmlns=""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7AC00814-ADEC-403E-12B0-733EBF2D115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476351" y="4290865"/>
                  <a:ext cx="236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4000002F-A38A-C1EF-56F4-A3FA1970A524}"/>
                    </a:ext>
                  </a:extLst>
                </p14:cNvPr>
                <p14:cNvContentPartPr/>
                <p14:nvPr/>
              </p14:nvContentPartPr>
              <p14:xfrm>
                <a:off x="6904031" y="3920425"/>
                <a:ext cx="85680" cy="340920"/>
              </p14:xfrm>
            </p:contentPart>
          </mc:Choice>
          <mc:Fallback xmlns=""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4000002F-A38A-C1EF-56F4-A3FA1970A52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886031" y="3902425"/>
                  <a:ext cx="1213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7961567F-36A2-015E-2635-4F0440CF0F0F}"/>
                    </a:ext>
                  </a:extLst>
                </p14:cNvPr>
                <p14:cNvContentPartPr/>
                <p14:nvPr/>
              </p14:nvContentPartPr>
              <p14:xfrm>
                <a:off x="7062071" y="4021585"/>
                <a:ext cx="117000" cy="184320"/>
              </p14:xfrm>
            </p:contentPart>
          </mc:Choice>
          <mc:Fallback xmlns=""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7961567F-36A2-015E-2635-4F0440CF0F0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044071" y="4003585"/>
                  <a:ext cx="1526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06" name="잉크 205">
                  <a:extLst>
                    <a:ext uri="{FF2B5EF4-FFF2-40B4-BE49-F238E27FC236}">
                      <a16:creationId xmlns:a16="http://schemas.microsoft.com/office/drawing/2014/main" id="{67D6E9A4-A6D9-1491-636B-000A39929872}"/>
                    </a:ext>
                  </a:extLst>
                </p14:cNvPr>
                <p14:cNvContentPartPr/>
                <p14:nvPr/>
              </p14:nvContentPartPr>
              <p14:xfrm>
                <a:off x="7258631" y="3939145"/>
                <a:ext cx="57600" cy="262440"/>
              </p14:xfrm>
            </p:contentPart>
          </mc:Choice>
          <mc:Fallback xmlns="">
            <p:pic>
              <p:nvPicPr>
                <p:cNvPr id="206" name="잉크 205">
                  <a:extLst>
                    <a:ext uri="{FF2B5EF4-FFF2-40B4-BE49-F238E27FC236}">
                      <a16:creationId xmlns:a16="http://schemas.microsoft.com/office/drawing/2014/main" id="{67D6E9A4-A6D9-1491-636B-000A3992987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240631" y="3921145"/>
                  <a:ext cx="932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07" name="잉크 206">
                  <a:extLst>
                    <a:ext uri="{FF2B5EF4-FFF2-40B4-BE49-F238E27FC236}">
                      <a16:creationId xmlns:a16="http://schemas.microsoft.com/office/drawing/2014/main" id="{65750069-10E1-EBEE-3B46-3CD0C0742E07}"/>
                    </a:ext>
                  </a:extLst>
                </p14:cNvPr>
                <p14:cNvContentPartPr/>
                <p14:nvPr/>
              </p14:nvContentPartPr>
              <p14:xfrm>
                <a:off x="7446191" y="3933025"/>
                <a:ext cx="32760" cy="288360"/>
              </p14:xfrm>
            </p:contentPart>
          </mc:Choice>
          <mc:Fallback xmlns="">
            <p:pic>
              <p:nvPicPr>
                <p:cNvPr id="207" name="잉크 206">
                  <a:extLst>
                    <a:ext uri="{FF2B5EF4-FFF2-40B4-BE49-F238E27FC236}">
                      <a16:creationId xmlns:a16="http://schemas.microsoft.com/office/drawing/2014/main" id="{65750069-10E1-EBEE-3B46-3CD0C0742E0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428191" y="3915025"/>
                  <a:ext cx="684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85FA7248-4A80-AFBF-ABF3-C05556CAA790}"/>
                    </a:ext>
                  </a:extLst>
                </p14:cNvPr>
                <p14:cNvContentPartPr/>
                <p14:nvPr/>
              </p14:nvContentPartPr>
              <p14:xfrm>
                <a:off x="7613951" y="3993145"/>
                <a:ext cx="77760" cy="184680"/>
              </p14:xfrm>
            </p:contentPart>
          </mc:Choice>
          <mc:Fallback xmlns=""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85FA7248-4A80-AFBF-ABF3-C05556CAA79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595951" y="3975145"/>
                  <a:ext cx="11340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6BF824C4-096B-C21C-CDC2-3FE9F89E63DE}"/>
              </a:ext>
            </a:extLst>
          </p:cNvPr>
          <p:cNvGrpSpPr/>
          <p:nvPr/>
        </p:nvGrpSpPr>
        <p:grpSpPr>
          <a:xfrm>
            <a:off x="7496591" y="3488065"/>
            <a:ext cx="1356840" cy="528480"/>
            <a:chOff x="7496591" y="3488065"/>
            <a:chExt cx="1356840" cy="52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12" name="잉크 211">
                  <a:extLst>
                    <a:ext uri="{FF2B5EF4-FFF2-40B4-BE49-F238E27FC236}">
                      <a16:creationId xmlns:a16="http://schemas.microsoft.com/office/drawing/2014/main" id="{F2B1F377-62D9-1B73-0A9E-C361E7D47C75}"/>
                    </a:ext>
                  </a:extLst>
                </p14:cNvPr>
                <p14:cNvContentPartPr/>
                <p14:nvPr/>
              </p14:nvContentPartPr>
              <p14:xfrm>
                <a:off x="7633751" y="3488065"/>
                <a:ext cx="126000" cy="462960"/>
              </p14:xfrm>
            </p:contentPart>
          </mc:Choice>
          <mc:Fallback xmlns="">
            <p:pic>
              <p:nvPicPr>
                <p:cNvPr id="212" name="잉크 211">
                  <a:extLst>
                    <a:ext uri="{FF2B5EF4-FFF2-40B4-BE49-F238E27FC236}">
                      <a16:creationId xmlns:a16="http://schemas.microsoft.com/office/drawing/2014/main" id="{F2B1F377-62D9-1B73-0A9E-C361E7D47C7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616111" y="3470425"/>
                  <a:ext cx="16164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2F85B12E-A62B-8F16-66BB-2DE7EE86E555}"/>
                    </a:ext>
                  </a:extLst>
                </p14:cNvPr>
                <p14:cNvContentPartPr/>
                <p14:nvPr/>
              </p14:nvContentPartPr>
              <p14:xfrm>
                <a:off x="7496591" y="3812425"/>
                <a:ext cx="205920" cy="26640"/>
              </p14:xfrm>
            </p:contentPart>
          </mc:Choice>
          <mc:Fallback xmlns="">
            <p:pic>
              <p:nvPicPr>
                <p:cNvPr id="213" name="잉크 212">
                  <a:extLst>
                    <a:ext uri="{FF2B5EF4-FFF2-40B4-BE49-F238E27FC236}">
                      <a16:creationId xmlns:a16="http://schemas.microsoft.com/office/drawing/2014/main" id="{2F85B12E-A62B-8F16-66BB-2DE7EE86E55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478951" y="3794785"/>
                  <a:ext cx="241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14" name="잉크 213">
                  <a:extLst>
                    <a:ext uri="{FF2B5EF4-FFF2-40B4-BE49-F238E27FC236}">
                      <a16:creationId xmlns:a16="http://schemas.microsoft.com/office/drawing/2014/main" id="{FCBFA322-B66D-23FC-A0F4-D5323761B29B}"/>
                    </a:ext>
                  </a:extLst>
                </p14:cNvPr>
                <p14:cNvContentPartPr/>
                <p14:nvPr/>
              </p14:nvContentPartPr>
              <p14:xfrm>
                <a:off x="7922111" y="3613705"/>
                <a:ext cx="69480" cy="292320"/>
              </p14:xfrm>
            </p:contentPart>
          </mc:Choice>
          <mc:Fallback xmlns=""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FCBFA322-B66D-23FC-A0F4-D5323761B29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904471" y="3595705"/>
                  <a:ext cx="1051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B28D269B-41EB-917E-7E49-6287D01C1E17}"/>
                    </a:ext>
                  </a:extLst>
                </p14:cNvPr>
                <p14:cNvContentPartPr/>
                <p14:nvPr/>
              </p14:nvContentPartPr>
              <p14:xfrm>
                <a:off x="8116511" y="3751225"/>
                <a:ext cx="138600" cy="201240"/>
              </p14:xfrm>
            </p:contentPart>
          </mc:Choice>
          <mc:Fallback xmlns=""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B28D269B-41EB-917E-7E49-6287D01C1E1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098871" y="3733585"/>
                  <a:ext cx="1742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16" name="잉크 215">
                  <a:extLst>
                    <a:ext uri="{FF2B5EF4-FFF2-40B4-BE49-F238E27FC236}">
                      <a16:creationId xmlns:a16="http://schemas.microsoft.com/office/drawing/2014/main" id="{47855E73-BF55-D8B5-4061-080E2799B7C1}"/>
                    </a:ext>
                  </a:extLst>
                </p14:cNvPr>
                <p14:cNvContentPartPr/>
                <p14:nvPr/>
              </p14:nvContentPartPr>
              <p14:xfrm>
                <a:off x="8210471" y="3713785"/>
                <a:ext cx="98280" cy="7200"/>
              </p14:xfrm>
            </p:contentPart>
          </mc:Choice>
          <mc:Fallback xmlns="">
            <p:pic>
              <p:nvPicPr>
                <p:cNvPr id="216" name="잉크 215">
                  <a:extLst>
                    <a:ext uri="{FF2B5EF4-FFF2-40B4-BE49-F238E27FC236}">
                      <a16:creationId xmlns:a16="http://schemas.microsoft.com/office/drawing/2014/main" id="{47855E73-BF55-D8B5-4061-080E2799B7C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192831" y="3695785"/>
                  <a:ext cx="1339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3101BD88-DE23-DB7A-4217-03B9AC82B5D2}"/>
                    </a:ext>
                  </a:extLst>
                </p14:cNvPr>
                <p14:cNvContentPartPr/>
                <p14:nvPr/>
              </p14:nvContentPartPr>
              <p14:xfrm>
                <a:off x="8405231" y="3650785"/>
                <a:ext cx="94680" cy="301680"/>
              </p14:xfrm>
            </p:contentPart>
          </mc:Choice>
          <mc:Fallback xmlns=""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3101BD88-DE23-DB7A-4217-03B9AC82B5D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387591" y="3633145"/>
                  <a:ext cx="1303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19" name="잉크 218">
                  <a:extLst>
                    <a:ext uri="{FF2B5EF4-FFF2-40B4-BE49-F238E27FC236}">
                      <a16:creationId xmlns:a16="http://schemas.microsoft.com/office/drawing/2014/main" id="{557B82A5-27F1-B14E-D879-F9A8EA242D00}"/>
                    </a:ext>
                  </a:extLst>
                </p14:cNvPr>
                <p14:cNvContentPartPr/>
                <p14:nvPr/>
              </p14:nvContentPartPr>
              <p14:xfrm>
                <a:off x="8711591" y="3817465"/>
                <a:ext cx="141840" cy="34560"/>
              </p14:xfrm>
            </p:contentPart>
          </mc:Choice>
          <mc:Fallback xmlns="">
            <p:pic>
              <p:nvPicPr>
                <p:cNvPr id="219" name="잉크 218">
                  <a:extLst>
                    <a:ext uri="{FF2B5EF4-FFF2-40B4-BE49-F238E27FC236}">
                      <a16:creationId xmlns:a16="http://schemas.microsoft.com/office/drawing/2014/main" id="{557B82A5-27F1-B14E-D879-F9A8EA242D0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693951" y="3799465"/>
                  <a:ext cx="1774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64D25830-59FD-7098-2897-AF17682E43E1}"/>
                    </a:ext>
                  </a:extLst>
                </p14:cNvPr>
                <p14:cNvContentPartPr/>
                <p14:nvPr/>
              </p14:nvContentPartPr>
              <p14:xfrm>
                <a:off x="8674151" y="4001785"/>
                <a:ext cx="110880" cy="14760"/>
              </p14:xfrm>
            </p:contentPart>
          </mc:Choice>
          <mc:Fallback xmlns=""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64D25830-59FD-7098-2897-AF17682E43E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656151" y="3983785"/>
                  <a:ext cx="14652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22" name="잉크 221">
                <a:extLst>
                  <a:ext uri="{FF2B5EF4-FFF2-40B4-BE49-F238E27FC236}">
                    <a16:creationId xmlns:a16="http://schemas.microsoft.com/office/drawing/2014/main" id="{32E8BED6-28CA-B88A-2AFD-AC1794CFAE08}"/>
                  </a:ext>
                </a:extLst>
              </p14:cNvPr>
              <p14:cNvContentPartPr/>
              <p14:nvPr/>
            </p14:nvContentPartPr>
            <p14:xfrm>
              <a:off x="9561191" y="3594805"/>
              <a:ext cx="38160" cy="276120"/>
            </p14:xfrm>
          </p:contentPart>
        </mc:Choice>
        <mc:Fallback xmlns="">
          <p:pic>
            <p:nvPicPr>
              <p:cNvPr id="222" name="잉크 221">
                <a:extLst>
                  <a:ext uri="{FF2B5EF4-FFF2-40B4-BE49-F238E27FC236}">
                    <a16:creationId xmlns:a16="http://schemas.microsoft.com/office/drawing/2014/main" id="{32E8BED6-28CA-B88A-2AFD-AC1794CFAE08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9543191" y="3576805"/>
                <a:ext cx="7380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23" name="잉크 222">
                <a:extLst>
                  <a:ext uri="{FF2B5EF4-FFF2-40B4-BE49-F238E27FC236}">
                    <a16:creationId xmlns:a16="http://schemas.microsoft.com/office/drawing/2014/main" id="{9730CDD3-BA19-C914-A43C-04686376F5E1}"/>
                  </a:ext>
                </a:extLst>
              </p14:cNvPr>
              <p14:cNvContentPartPr/>
              <p14:nvPr/>
            </p14:nvContentPartPr>
            <p14:xfrm>
              <a:off x="9814991" y="3576085"/>
              <a:ext cx="53640" cy="292320"/>
            </p14:xfrm>
          </p:contentPart>
        </mc:Choice>
        <mc:Fallback xmlns="">
          <p:pic>
            <p:nvPicPr>
              <p:cNvPr id="223" name="잉크 222">
                <a:extLst>
                  <a:ext uri="{FF2B5EF4-FFF2-40B4-BE49-F238E27FC236}">
                    <a16:creationId xmlns:a16="http://schemas.microsoft.com/office/drawing/2014/main" id="{9730CDD3-BA19-C914-A43C-04686376F5E1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9797351" y="3558085"/>
                <a:ext cx="8928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24" name="잉크 223">
                <a:extLst>
                  <a:ext uri="{FF2B5EF4-FFF2-40B4-BE49-F238E27FC236}">
                    <a16:creationId xmlns:a16="http://schemas.microsoft.com/office/drawing/2014/main" id="{4475947B-D101-3C23-6C7C-02566A4615AF}"/>
                  </a:ext>
                </a:extLst>
              </p14:cNvPr>
              <p14:cNvContentPartPr/>
              <p14:nvPr/>
            </p14:nvContentPartPr>
            <p14:xfrm>
              <a:off x="10105511" y="3703525"/>
              <a:ext cx="165240" cy="180360"/>
            </p14:xfrm>
          </p:contentPart>
        </mc:Choice>
        <mc:Fallback xmlns="">
          <p:pic>
            <p:nvPicPr>
              <p:cNvPr id="224" name="잉크 223">
                <a:extLst>
                  <a:ext uri="{FF2B5EF4-FFF2-40B4-BE49-F238E27FC236}">
                    <a16:creationId xmlns:a16="http://schemas.microsoft.com/office/drawing/2014/main" id="{4475947B-D101-3C23-6C7C-02566A4615AF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0087511" y="3685525"/>
                <a:ext cx="20088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8027DFF8-9F23-0FC8-EE5B-5A5C4967287F}"/>
              </a:ext>
            </a:extLst>
          </p:cNvPr>
          <p:cNvGrpSpPr/>
          <p:nvPr/>
        </p:nvGrpSpPr>
        <p:grpSpPr>
          <a:xfrm>
            <a:off x="10398551" y="3538285"/>
            <a:ext cx="373320" cy="293760"/>
            <a:chOff x="10150511" y="6325225"/>
            <a:chExt cx="37332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28" name="잉크 227">
                  <a:extLst>
                    <a:ext uri="{FF2B5EF4-FFF2-40B4-BE49-F238E27FC236}">
                      <a16:creationId xmlns:a16="http://schemas.microsoft.com/office/drawing/2014/main" id="{99AF1D52-A370-D657-826B-707DB45CE4C8}"/>
                    </a:ext>
                  </a:extLst>
                </p14:cNvPr>
                <p14:cNvContentPartPr/>
                <p14:nvPr/>
              </p14:nvContentPartPr>
              <p14:xfrm>
                <a:off x="10150511" y="6325225"/>
                <a:ext cx="95760" cy="293760"/>
              </p14:xfrm>
            </p:contentPart>
          </mc:Choice>
          <mc:Fallback xmlns="">
            <p:pic>
              <p:nvPicPr>
                <p:cNvPr id="228" name="잉크 227">
                  <a:extLst>
                    <a:ext uri="{FF2B5EF4-FFF2-40B4-BE49-F238E27FC236}">
                      <a16:creationId xmlns:a16="http://schemas.microsoft.com/office/drawing/2014/main" id="{99AF1D52-A370-D657-826B-707DB45CE4C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132871" y="6307585"/>
                  <a:ext cx="1314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F5CD685F-E0BD-8778-506E-CD8F0D4E2824}"/>
                    </a:ext>
                  </a:extLst>
                </p14:cNvPr>
                <p14:cNvContentPartPr/>
                <p14:nvPr/>
              </p14:nvContentPartPr>
              <p14:xfrm>
                <a:off x="10407191" y="6430345"/>
                <a:ext cx="116640" cy="153360"/>
              </p14:xfrm>
            </p:contentPart>
          </mc:Choice>
          <mc:Fallback xmlns=""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F5CD685F-E0BD-8778-506E-CD8F0D4E282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389191" y="6412345"/>
                  <a:ext cx="152280" cy="18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30" name="잉크 229">
                <a:extLst>
                  <a:ext uri="{FF2B5EF4-FFF2-40B4-BE49-F238E27FC236}">
                    <a16:creationId xmlns:a16="http://schemas.microsoft.com/office/drawing/2014/main" id="{D3B6B3F9-20F8-148D-2DBB-ACEA01398D57}"/>
                  </a:ext>
                </a:extLst>
              </p14:cNvPr>
              <p14:cNvContentPartPr/>
              <p14:nvPr/>
            </p14:nvContentPartPr>
            <p14:xfrm>
              <a:off x="11012711" y="3544765"/>
              <a:ext cx="20520" cy="306000"/>
            </p14:xfrm>
          </p:contentPart>
        </mc:Choice>
        <mc:Fallback xmlns="">
          <p:pic>
            <p:nvPicPr>
              <p:cNvPr id="230" name="잉크 229">
                <a:extLst>
                  <a:ext uri="{FF2B5EF4-FFF2-40B4-BE49-F238E27FC236}">
                    <a16:creationId xmlns:a16="http://schemas.microsoft.com/office/drawing/2014/main" id="{D3B6B3F9-20F8-148D-2DBB-ACEA01398D57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0994711" y="3527125"/>
                <a:ext cx="56160" cy="34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736A9E2D-9E3E-D1A0-24D5-8E71F12EC896}"/>
              </a:ext>
            </a:extLst>
          </p:cNvPr>
          <p:cNvGrpSpPr/>
          <p:nvPr/>
        </p:nvGrpSpPr>
        <p:grpSpPr>
          <a:xfrm>
            <a:off x="8672711" y="6400465"/>
            <a:ext cx="265320" cy="357480"/>
            <a:chOff x="8672711" y="6400465"/>
            <a:chExt cx="265320" cy="3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331A2F9E-3DA1-4A2E-4E44-E53D7674C4A3}"/>
                    </a:ext>
                  </a:extLst>
                </p14:cNvPr>
                <p14:cNvContentPartPr/>
                <p14:nvPr/>
              </p14:nvContentPartPr>
              <p14:xfrm>
                <a:off x="8672711" y="6400465"/>
                <a:ext cx="21960" cy="357480"/>
              </p14:xfrm>
            </p:contentPart>
          </mc:Choice>
          <mc:Fallback xmlns=""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331A2F9E-3DA1-4A2E-4E44-E53D7674C4A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655071" y="6382825"/>
                  <a:ext cx="5760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33" name="잉크 232">
                  <a:extLst>
                    <a:ext uri="{FF2B5EF4-FFF2-40B4-BE49-F238E27FC236}">
                      <a16:creationId xmlns:a16="http://schemas.microsoft.com/office/drawing/2014/main" id="{7F2282A4-0330-EFAF-1756-5F8534580DE9}"/>
                    </a:ext>
                  </a:extLst>
                </p14:cNvPr>
                <p14:cNvContentPartPr/>
                <p14:nvPr/>
              </p14:nvContentPartPr>
              <p14:xfrm>
                <a:off x="8822471" y="6481825"/>
                <a:ext cx="115560" cy="189000"/>
              </p14:xfrm>
            </p:contentPart>
          </mc:Choice>
          <mc:Fallback xmlns="">
            <p:pic>
              <p:nvPicPr>
                <p:cNvPr id="233" name="잉크 232">
                  <a:extLst>
                    <a:ext uri="{FF2B5EF4-FFF2-40B4-BE49-F238E27FC236}">
                      <a16:creationId xmlns:a16="http://schemas.microsoft.com/office/drawing/2014/main" id="{7F2282A4-0330-EFAF-1756-5F8534580DE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804831" y="6464185"/>
                  <a:ext cx="15120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432F6408-DCFC-EECD-1949-1D14919EE39C}"/>
              </a:ext>
            </a:extLst>
          </p:cNvPr>
          <p:cNvGrpSpPr/>
          <p:nvPr/>
        </p:nvGrpSpPr>
        <p:grpSpPr>
          <a:xfrm>
            <a:off x="9244211" y="6206425"/>
            <a:ext cx="1184040" cy="633960"/>
            <a:chOff x="9782591" y="6156025"/>
            <a:chExt cx="1184040" cy="63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35" name="잉크 234">
                  <a:extLst>
                    <a:ext uri="{FF2B5EF4-FFF2-40B4-BE49-F238E27FC236}">
                      <a16:creationId xmlns:a16="http://schemas.microsoft.com/office/drawing/2014/main" id="{C3C306F6-0824-3D0F-5F7B-8DB86558614A}"/>
                    </a:ext>
                  </a:extLst>
                </p14:cNvPr>
                <p14:cNvContentPartPr/>
                <p14:nvPr/>
              </p14:nvContentPartPr>
              <p14:xfrm>
                <a:off x="9938111" y="6156025"/>
                <a:ext cx="264600" cy="482760"/>
              </p14:xfrm>
            </p:contentPart>
          </mc:Choice>
          <mc:Fallback xmlns="">
            <p:pic>
              <p:nvPicPr>
                <p:cNvPr id="235" name="잉크 234">
                  <a:extLst>
                    <a:ext uri="{FF2B5EF4-FFF2-40B4-BE49-F238E27FC236}">
                      <a16:creationId xmlns:a16="http://schemas.microsoft.com/office/drawing/2014/main" id="{C3C306F6-0824-3D0F-5F7B-8DB86558614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920471" y="6138385"/>
                  <a:ext cx="30024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36" name="잉크 235">
                  <a:extLst>
                    <a:ext uri="{FF2B5EF4-FFF2-40B4-BE49-F238E27FC236}">
                      <a16:creationId xmlns:a16="http://schemas.microsoft.com/office/drawing/2014/main" id="{8313943B-7DFD-0C8B-A995-E7E50EFD77BA}"/>
                    </a:ext>
                  </a:extLst>
                </p14:cNvPr>
                <p14:cNvContentPartPr/>
                <p14:nvPr/>
              </p14:nvContentPartPr>
              <p14:xfrm>
                <a:off x="9782591" y="6438985"/>
                <a:ext cx="485280" cy="51120"/>
              </p14:xfrm>
            </p:contentPart>
          </mc:Choice>
          <mc:Fallback xmlns="">
            <p:pic>
              <p:nvPicPr>
                <p:cNvPr id="236" name="잉크 235">
                  <a:extLst>
                    <a:ext uri="{FF2B5EF4-FFF2-40B4-BE49-F238E27FC236}">
                      <a16:creationId xmlns:a16="http://schemas.microsoft.com/office/drawing/2014/main" id="{8313943B-7DFD-0C8B-A995-E7E50EFD77B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764591" y="6421345"/>
                  <a:ext cx="5209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FC411C20-2EF5-329E-D7ED-FF486CCBB11A}"/>
                    </a:ext>
                  </a:extLst>
                </p14:cNvPr>
                <p14:cNvContentPartPr/>
                <p14:nvPr/>
              </p14:nvContentPartPr>
              <p14:xfrm>
                <a:off x="10173551" y="6250345"/>
                <a:ext cx="273600" cy="333000"/>
              </p14:xfrm>
            </p:contentPart>
          </mc:Choice>
          <mc:Fallback xmlns=""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FC411C20-2EF5-329E-D7ED-FF486CCBB11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155551" y="6232345"/>
                  <a:ext cx="3092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AC26173B-C86C-00B1-36AE-C010E535901E}"/>
                    </a:ext>
                  </a:extLst>
                </p14:cNvPr>
                <p14:cNvContentPartPr/>
                <p14:nvPr/>
              </p14:nvContentPartPr>
              <p14:xfrm>
                <a:off x="10401071" y="6293905"/>
                <a:ext cx="89640" cy="349920"/>
              </p14:xfrm>
            </p:contentPart>
          </mc:Choice>
          <mc:Fallback xmlns=""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AC26173B-C86C-00B1-36AE-C010E535901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383431" y="6276265"/>
                  <a:ext cx="1252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A722BAFA-4E9F-FF58-3F6B-A02B4C127C14}"/>
                    </a:ext>
                  </a:extLst>
                </p14:cNvPr>
                <p14:cNvContentPartPr/>
                <p14:nvPr/>
              </p14:nvContentPartPr>
              <p14:xfrm>
                <a:off x="10409351" y="6306505"/>
                <a:ext cx="294480" cy="483480"/>
              </p14:xfrm>
            </p:contentPart>
          </mc:Choice>
          <mc:Fallback xmlns=""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A722BAFA-4E9F-FF58-3F6B-A02B4C127C1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391351" y="6288865"/>
                  <a:ext cx="33012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4B858C98-D634-957D-C1BB-C709A14141B6}"/>
                    </a:ext>
                  </a:extLst>
                </p14:cNvPr>
                <p14:cNvContentPartPr/>
                <p14:nvPr/>
              </p14:nvContentPartPr>
              <p14:xfrm>
                <a:off x="10859711" y="6325225"/>
                <a:ext cx="106920" cy="360"/>
              </p14:xfrm>
            </p:contentPart>
          </mc:Choice>
          <mc:Fallback xmlns=""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4B858C98-D634-957D-C1BB-C709A14141B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842071" y="6307585"/>
                  <a:ext cx="142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43" name="잉크 242">
                  <a:extLst>
                    <a:ext uri="{FF2B5EF4-FFF2-40B4-BE49-F238E27FC236}">
                      <a16:creationId xmlns:a16="http://schemas.microsoft.com/office/drawing/2014/main" id="{C9DFECC5-5045-74B5-4D69-636778FE2A19}"/>
                    </a:ext>
                  </a:extLst>
                </p14:cNvPr>
                <p14:cNvContentPartPr/>
                <p14:nvPr/>
              </p14:nvContentPartPr>
              <p14:xfrm>
                <a:off x="10828751" y="6479305"/>
                <a:ext cx="131760" cy="28440"/>
              </p14:xfrm>
            </p:contentPart>
          </mc:Choice>
          <mc:Fallback xmlns="">
            <p:pic>
              <p:nvPicPr>
                <p:cNvPr id="243" name="잉크 242">
                  <a:extLst>
                    <a:ext uri="{FF2B5EF4-FFF2-40B4-BE49-F238E27FC236}">
                      <a16:creationId xmlns:a16="http://schemas.microsoft.com/office/drawing/2014/main" id="{C9DFECC5-5045-74B5-4D69-636778FE2A1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810751" y="6461665"/>
                  <a:ext cx="167400" cy="6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245" name="잉크 244">
                <a:extLst>
                  <a:ext uri="{FF2B5EF4-FFF2-40B4-BE49-F238E27FC236}">
                    <a16:creationId xmlns:a16="http://schemas.microsoft.com/office/drawing/2014/main" id="{234AF204-3E14-359B-B1A8-B428945C47A2}"/>
                  </a:ext>
                </a:extLst>
              </p14:cNvPr>
              <p14:cNvContentPartPr/>
              <p14:nvPr/>
            </p14:nvContentPartPr>
            <p14:xfrm>
              <a:off x="10603211" y="6313345"/>
              <a:ext cx="51120" cy="344520"/>
            </p14:xfrm>
          </p:contentPart>
        </mc:Choice>
        <mc:Fallback xmlns="">
          <p:pic>
            <p:nvPicPr>
              <p:cNvPr id="245" name="잉크 244">
                <a:extLst>
                  <a:ext uri="{FF2B5EF4-FFF2-40B4-BE49-F238E27FC236}">
                    <a16:creationId xmlns:a16="http://schemas.microsoft.com/office/drawing/2014/main" id="{234AF204-3E14-359B-B1A8-B428945C47A2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0585211" y="6295345"/>
                <a:ext cx="86760" cy="38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AAF658C2-AB61-A433-68BC-C29BFB916B2A}"/>
              </a:ext>
            </a:extLst>
          </p:cNvPr>
          <p:cNvGrpSpPr/>
          <p:nvPr/>
        </p:nvGrpSpPr>
        <p:grpSpPr>
          <a:xfrm>
            <a:off x="10953851" y="6275545"/>
            <a:ext cx="877320" cy="464400"/>
            <a:chOff x="11492231" y="6225145"/>
            <a:chExt cx="877320" cy="46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46" name="잉크 245">
                  <a:extLst>
                    <a:ext uri="{FF2B5EF4-FFF2-40B4-BE49-F238E27FC236}">
                      <a16:creationId xmlns:a16="http://schemas.microsoft.com/office/drawing/2014/main" id="{CC05E9F8-23CE-5CD0-8C20-CA3F4AA22B31}"/>
                    </a:ext>
                  </a:extLst>
                </p14:cNvPr>
                <p14:cNvContentPartPr/>
                <p14:nvPr/>
              </p14:nvContentPartPr>
              <p14:xfrm>
                <a:off x="11584751" y="6225145"/>
                <a:ext cx="239760" cy="434160"/>
              </p14:xfrm>
            </p:contentPart>
          </mc:Choice>
          <mc:Fallback xmlns="">
            <p:pic>
              <p:nvPicPr>
                <p:cNvPr id="246" name="잉크 245">
                  <a:extLst>
                    <a:ext uri="{FF2B5EF4-FFF2-40B4-BE49-F238E27FC236}">
                      <a16:creationId xmlns:a16="http://schemas.microsoft.com/office/drawing/2014/main" id="{CC05E9F8-23CE-5CD0-8C20-CA3F4AA22B3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567111" y="6207505"/>
                  <a:ext cx="27540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47" name="잉크 246">
                  <a:extLst>
                    <a:ext uri="{FF2B5EF4-FFF2-40B4-BE49-F238E27FC236}">
                      <a16:creationId xmlns:a16="http://schemas.microsoft.com/office/drawing/2014/main" id="{6CF2A29F-37C9-5065-0697-59B74C97D76D}"/>
                    </a:ext>
                  </a:extLst>
                </p14:cNvPr>
                <p14:cNvContentPartPr/>
                <p14:nvPr/>
              </p14:nvContentPartPr>
              <p14:xfrm>
                <a:off x="11492231" y="6478225"/>
                <a:ext cx="272520" cy="30240"/>
              </p14:xfrm>
            </p:contentPart>
          </mc:Choice>
          <mc:Fallback xmlns="">
            <p:pic>
              <p:nvPicPr>
                <p:cNvPr id="247" name="잉크 246">
                  <a:extLst>
                    <a:ext uri="{FF2B5EF4-FFF2-40B4-BE49-F238E27FC236}">
                      <a16:creationId xmlns:a16="http://schemas.microsoft.com/office/drawing/2014/main" id="{6CF2A29F-37C9-5065-0697-59B74C97D76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474591" y="6460225"/>
                  <a:ext cx="3081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48" name="잉크 247">
                  <a:extLst>
                    <a:ext uri="{FF2B5EF4-FFF2-40B4-BE49-F238E27FC236}">
                      <a16:creationId xmlns:a16="http://schemas.microsoft.com/office/drawing/2014/main" id="{E75AF4C7-42D6-CF67-362C-60E0006EA516}"/>
                    </a:ext>
                  </a:extLst>
                </p14:cNvPr>
                <p14:cNvContentPartPr/>
                <p14:nvPr/>
              </p14:nvContentPartPr>
              <p14:xfrm>
                <a:off x="11748191" y="6406585"/>
                <a:ext cx="126720" cy="276480"/>
              </p14:xfrm>
            </p:contentPart>
          </mc:Choice>
          <mc:Fallback xmlns="">
            <p:pic>
              <p:nvPicPr>
                <p:cNvPr id="248" name="잉크 247">
                  <a:extLst>
                    <a:ext uri="{FF2B5EF4-FFF2-40B4-BE49-F238E27FC236}">
                      <a16:creationId xmlns:a16="http://schemas.microsoft.com/office/drawing/2014/main" id="{E75AF4C7-42D6-CF67-362C-60E0006EA51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730551" y="6388945"/>
                  <a:ext cx="1623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49" name="잉크 248">
                  <a:extLst>
                    <a:ext uri="{FF2B5EF4-FFF2-40B4-BE49-F238E27FC236}">
                      <a16:creationId xmlns:a16="http://schemas.microsoft.com/office/drawing/2014/main" id="{F10F6198-4D7D-4124-C916-782C9757F99F}"/>
                    </a:ext>
                  </a:extLst>
                </p14:cNvPr>
                <p14:cNvContentPartPr/>
                <p14:nvPr/>
              </p14:nvContentPartPr>
              <p14:xfrm>
                <a:off x="11893271" y="6525385"/>
                <a:ext cx="81360" cy="98640"/>
              </p14:xfrm>
            </p:contentPart>
          </mc:Choice>
          <mc:Fallback xmlns="">
            <p:pic>
              <p:nvPicPr>
                <p:cNvPr id="249" name="잉크 248">
                  <a:extLst>
                    <a:ext uri="{FF2B5EF4-FFF2-40B4-BE49-F238E27FC236}">
                      <a16:creationId xmlns:a16="http://schemas.microsoft.com/office/drawing/2014/main" id="{F10F6198-4D7D-4124-C916-782C9757F99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875631" y="6507745"/>
                  <a:ext cx="117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50" name="잉크 249">
                  <a:extLst>
                    <a:ext uri="{FF2B5EF4-FFF2-40B4-BE49-F238E27FC236}">
                      <a16:creationId xmlns:a16="http://schemas.microsoft.com/office/drawing/2014/main" id="{19E17458-D33C-115E-0BDF-8FCB843B2A14}"/>
                    </a:ext>
                  </a:extLst>
                </p14:cNvPr>
                <p14:cNvContentPartPr/>
                <p14:nvPr/>
              </p14:nvContentPartPr>
              <p14:xfrm>
                <a:off x="12003791" y="6419185"/>
                <a:ext cx="59040" cy="270360"/>
              </p14:xfrm>
            </p:contentPart>
          </mc:Choice>
          <mc:Fallback xmlns="">
            <p:pic>
              <p:nvPicPr>
                <p:cNvPr id="250" name="잉크 249">
                  <a:extLst>
                    <a:ext uri="{FF2B5EF4-FFF2-40B4-BE49-F238E27FC236}">
                      <a16:creationId xmlns:a16="http://schemas.microsoft.com/office/drawing/2014/main" id="{19E17458-D33C-115E-0BDF-8FCB843B2A1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986151" y="6401545"/>
                  <a:ext cx="946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51" name="잉크 250">
                  <a:extLst>
                    <a:ext uri="{FF2B5EF4-FFF2-40B4-BE49-F238E27FC236}">
                      <a16:creationId xmlns:a16="http://schemas.microsoft.com/office/drawing/2014/main" id="{7DCA5A1F-E16D-1B44-8DCB-8A04EFADC38F}"/>
                    </a:ext>
                  </a:extLst>
                </p14:cNvPr>
                <p14:cNvContentPartPr/>
                <p14:nvPr/>
              </p14:nvContentPartPr>
              <p14:xfrm>
                <a:off x="12093791" y="6507025"/>
                <a:ext cx="56880" cy="360"/>
              </p14:xfrm>
            </p:contentPart>
          </mc:Choice>
          <mc:Fallback xmlns="">
            <p:pic>
              <p:nvPicPr>
                <p:cNvPr id="251" name="잉크 250">
                  <a:extLst>
                    <a:ext uri="{FF2B5EF4-FFF2-40B4-BE49-F238E27FC236}">
                      <a16:creationId xmlns:a16="http://schemas.microsoft.com/office/drawing/2014/main" id="{7DCA5A1F-E16D-1B44-8DCB-8A04EFADC38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2075791" y="6489025"/>
                  <a:ext cx="925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52" name="잉크 251">
                  <a:extLst>
                    <a:ext uri="{FF2B5EF4-FFF2-40B4-BE49-F238E27FC236}">
                      <a16:creationId xmlns:a16="http://schemas.microsoft.com/office/drawing/2014/main" id="{F8ABB3CC-2E57-EE80-6B36-1603531BD74B}"/>
                    </a:ext>
                  </a:extLst>
                </p14:cNvPr>
                <p14:cNvContentPartPr/>
                <p14:nvPr/>
              </p14:nvContentPartPr>
              <p14:xfrm>
                <a:off x="12131231" y="6588385"/>
                <a:ext cx="94680" cy="27000"/>
              </p14:xfrm>
            </p:contentPart>
          </mc:Choice>
          <mc:Fallback xmlns="">
            <p:pic>
              <p:nvPicPr>
                <p:cNvPr id="252" name="잉크 251">
                  <a:extLst>
                    <a:ext uri="{FF2B5EF4-FFF2-40B4-BE49-F238E27FC236}">
                      <a16:creationId xmlns:a16="http://schemas.microsoft.com/office/drawing/2014/main" id="{F8ABB3CC-2E57-EE80-6B36-1603531BD74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2113591" y="6570385"/>
                  <a:ext cx="1303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53" name="잉크 252">
                  <a:extLst>
                    <a:ext uri="{FF2B5EF4-FFF2-40B4-BE49-F238E27FC236}">
                      <a16:creationId xmlns:a16="http://schemas.microsoft.com/office/drawing/2014/main" id="{07459F15-6FE8-8D1E-F52D-40D9D17FC4F0}"/>
                    </a:ext>
                  </a:extLst>
                </p14:cNvPr>
                <p14:cNvContentPartPr/>
                <p14:nvPr/>
              </p14:nvContentPartPr>
              <p14:xfrm>
                <a:off x="12237071" y="6450505"/>
                <a:ext cx="132480" cy="228240"/>
              </p14:xfrm>
            </p:contentPart>
          </mc:Choice>
          <mc:Fallback xmlns="">
            <p:pic>
              <p:nvPicPr>
                <p:cNvPr id="253" name="잉크 252">
                  <a:extLst>
                    <a:ext uri="{FF2B5EF4-FFF2-40B4-BE49-F238E27FC236}">
                      <a16:creationId xmlns:a16="http://schemas.microsoft.com/office/drawing/2014/main" id="{07459F15-6FE8-8D1E-F52D-40D9D17FC4F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2219071" y="6432865"/>
                  <a:ext cx="168120" cy="263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89894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- 1003</a:t>
            </a:r>
            <a:endParaRPr lang="ko-KR" altLang="en-US" sz="2000" dirty="0"/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E2619E05-0248-E463-3B2D-D0373D1F1DB6}"/>
              </a:ext>
            </a:extLst>
          </p:cNvPr>
          <p:cNvGrpSpPr/>
          <p:nvPr/>
        </p:nvGrpSpPr>
        <p:grpSpPr>
          <a:xfrm>
            <a:off x="4321031" y="406825"/>
            <a:ext cx="1516320" cy="357480"/>
            <a:chOff x="4321031" y="406825"/>
            <a:chExt cx="1516320" cy="3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3AAE8156-BF8D-0D15-3FA0-4BD09CDA4563}"/>
                    </a:ext>
                  </a:extLst>
                </p14:cNvPr>
                <p14:cNvContentPartPr/>
                <p14:nvPr/>
              </p14:nvContentPartPr>
              <p14:xfrm>
                <a:off x="4451711" y="425545"/>
                <a:ext cx="182880" cy="33876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3AAE8156-BF8D-0D15-3FA0-4BD09CDA456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34071" y="407545"/>
                  <a:ext cx="2185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BB8B1E50-B1A7-5A61-7C3C-9AD8CCD4CA4C}"/>
                    </a:ext>
                  </a:extLst>
                </p14:cNvPr>
                <p14:cNvContentPartPr/>
                <p14:nvPr/>
              </p14:nvContentPartPr>
              <p14:xfrm>
                <a:off x="4321031" y="631105"/>
                <a:ext cx="345240" cy="2628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BB8B1E50-B1A7-5A61-7C3C-9AD8CCD4CA4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03391" y="613465"/>
                  <a:ext cx="3808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288A7B8A-7668-13BB-FA71-A3D1DEB6E221}"/>
                    </a:ext>
                  </a:extLst>
                </p14:cNvPr>
                <p14:cNvContentPartPr/>
                <p14:nvPr/>
              </p14:nvContentPartPr>
              <p14:xfrm>
                <a:off x="4703351" y="506905"/>
                <a:ext cx="5400" cy="1368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288A7B8A-7668-13BB-FA71-A3D1DEB6E2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85351" y="489265"/>
                  <a:ext cx="410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374D8589-D832-AFA0-D794-F0A533B3BB73}"/>
                    </a:ext>
                  </a:extLst>
                </p14:cNvPr>
                <p14:cNvContentPartPr/>
                <p14:nvPr/>
              </p14:nvContentPartPr>
              <p14:xfrm>
                <a:off x="4722071" y="707425"/>
                <a:ext cx="2880" cy="504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374D8589-D832-AFA0-D794-F0A533B3BB7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04431" y="689425"/>
                  <a:ext cx="385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E899F6C5-61EF-C1F7-DA34-6820628F5F22}"/>
                    </a:ext>
                  </a:extLst>
                </p14:cNvPr>
                <p14:cNvContentPartPr/>
                <p14:nvPr/>
              </p14:nvContentPartPr>
              <p14:xfrm>
                <a:off x="4828631" y="494305"/>
                <a:ext cx="126000" cy="20736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E899F6C5-61EF-C1F7-DA34-6820628F5F2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10991" y="476665"/>
                  <a:ext cx="1616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A38DD992-E209-2E01-97CE-CECFB758C3E5}"/>
                    </a:ext>
                  </a:extLst>
                </p14:cNvPr>
                <p14:cNvContentPartPr/>
                <p14:nvPr/>
              </p14:nvContentPartPr>
              <p14:xfrm>
                <a:off x="5034191" y="563065"/>
                <a:ext cx="109080" cy="10584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A38DD992-E209-2E01-97CE-CECFB758C3E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16551" y="545425"/>
                  <a:ext cx="144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CE24E192-FA59-C641-79B4-62E55948E38D}"/>
                    </a:ext>
                  </a:extLst>
                </p14:cNvPr>
                <p14:cNvContentPartPr/>
                <p14:nvPr/>
              </p14:nvContentPartPr>
              <p14:xfrm>
                <a:off x="5285111" y="406825"/>
                <a:ext cx="113760" cy="30780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CE24E192-FA59-C641-79B4-62E55948E38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67111" y="388825"/>
                  <a:ext cx="1494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86B8CAC0-36C2-6D10-2522-94B95CF4486D}"/>
                    </a:ext>
                  </a:extLst>
                </p14:cNvPr>
                <p14:cNvContentPartPr/>
                <p14:nvPr/>
              </p14:nvContentPartPr>
              <p14:xfrm>
                <a:off x="5473391" y="525985"/>
                <a:ext cx="144720" cy="22212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86B8CAC0-36C2-6D10-2522-94B95CF44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55391" y="507985"/>
                  <a:ext cx="1803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30F98D9B-4E23-4A9A-B2B8-F7133479F143}"/>
                    </a:ext>
                  </a:extLst>
                </p14:cNvPr>
                <p14:cNvContentPartPr/>
                <p14:nvPr/>
              </p14:nvContentPartPr>
              <p14:xfrm>
                <a:off x="5517311" y="500785"/>
                <a:ext cx="138240" cy="36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30F98D9B-4E23-4A9A-B2B8-F7133479F14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99671" y="482785"/>
                  <a:ext cx="173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7BABF104-47CD-8AA7-4DDF-8AB57DC878F5}"/>
                    </a:ext>
                  </a:extLst>
                </p14:cNvPr>
                <p14:cNvContentPartPr/>
                <p14:nvPr/>
              </p14:nvContentPartPr>
              <p14:xfrm>
                <a:off x="5711711" y="450745"/>
                <a:ext cx="125640" cy="27828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7BABF104-47CD-8AA7-4DDF-8AB57DC878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93711" y="432745"/>
                  <a:ext cx="161280" cy="31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25304062-C55E-0512-FDF8-AB0D3A526849}"/>
              </a:ext>
            </a:extLst>
          </p:cNvPr>
          <p:cNvGrpSpPr/>
          <p:nvPr/>
        </p:nvGrpSpPr>
        <p:grpSpPr>
          <a:xfrm>
            <a:off x="1584311" y="3682465"/>
            <a:ext cx="884880" cy="482760"/>
            <a:chOff x="1584311" y="3682465"/>
            <a:chExt cx="884880" cy="48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1" name="잉크 220">
                  <a:extLst>
                    <a:ext uri="{FF2B5EF4-FFF2-40B4-BE49-F238E27FC236}">
                      <a16:creationId xmlns:a16="http://schemas.microsoft.com/office/drawing/2014/main" id="{A41E5045-8F1E-D82C-231E-426FF75D8908}"/>
                    </a:ext>
                  </a:extLst>
                </p14:cNvPr>
                <p14:cNvContentPartPr/>
                <p14:nvPr/>
              </p14:nvContentPartPr>
              <p14:xfrm>
                <a:off x="1671431" y="3682465"/>
                <a:ext cx="138960" cy="470520"/>
              </p14:xfrm>
            </p:contentPart>
          </mc:Choice>
          <mc:Fallback xmlns="">
            <p:pic>
              <p:nvPicPr>
                <p:cNvPr id="221" name="잉크 220">
                  <a:extLst>
                    <a:ext uri="{FF2B5EF4-FFF2-40B4-BE49-F238E27FC236}">
                      <a16:creationId xmlns:a16="http://schemas.microsoft.com/office/drawing/2014/main" id="{A41E5045-8F1E-D82C-231E-426FF75D890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53431" y="3664465"/>
                  <a:ext cx="17460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9838BDE6-7DAD-288B-F610-CE19F9CEE960}"/>
                    </a:ext>
                  </a:extLst>
                </p14:cNvPr>
                <p14:cNvContentPartPr/>
                <p14:nvPr/>
              </p14:nvContentPartPr>
              <p14:xfrm>
                <a:off x="1584311" y="3920065"/>
                <a:ext cx="190800" cy="63360"/>
              </p14:xfrm>
            </p:contentPart>
          </mc:Choice>
          <mc:Fallback xmlns="">
            <p:pic>
              <p:nvPicPr>
                <p:cNvPr id="222" name="잉크 221">
                  <a:extLst>
                    <a:ext uri="{FF2B5EF4-FFF2-40B4-BE49-F238E27FC236}">
                      <a16:creationId xmlns:a16="http://schemas.microsoft.com/office/drawing/2014/main" id="{9838BDE6-7DAD-288B-F610-CE19F9CEE96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66311" y="3902065"/>
                  <a:ext cx="2264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4" name="잉크 223">
                  <a:extLst>
                    <a:ext uri="{FF2B5EF4-FFF2-40B4-BE49-F238E27FC236}">
                      <a16:creationId xmlns:a16="http://schemas.microsoft.com/office/drawing/2014/main" id="{3F47C6EF-7BAC-03B3-2DAC-2CFC045478E0}"/>
                    </a:ext>
                  </a:extLst>
                </p14:cNvPr>
                <p14:cNvContentPartPr/>
                <p14:nvPr/>
              </p14:nvContentPartPr>
              <p14:xfrm>
                <a:off x="1839191" y="3882625"/>
                <a:ext cx="71280" cy="270360"/>
              </p14:xfrm>
            </p:contentPart>
          </mc:Choice>
          <mc:Fallback xmlns="">
            <p:pic>
              <p:nvPicPr>
                <p:cNvPr id="224" name="잉크 223">
                  <a:extLst>
                    <a:ext uri="{FF2B5EF4-FFF2-40B4-BE49-F238E27FC236}">
                      <a16:creationId xmlns:a16="http://schemas.microsoft.com/office/drawing/2014/main" id="{3F47C6EF-7BAC-03B3-2DAC-2CFC045478E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21191" y="3864985"/>
                  <a:ext cx="1069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9043F9DE-3CEE-789D-C6F0-C3DC1A308309}"/>
                    </a:ext>
                  </a:extLst>
                </p14:cNvPr>
                <p14:cNvContentPartPr/>
                <p14:nvPr/>
              </p14:nvContentPartPr>
              <p14:xfrm>
                <a:off x="2028911" y="3877225"/>
                <a:ext cx="245160" cy="175680"/>
              </p14:xfrm>
            </p:contentPart>
          </mc:Choice>
          <mc:Fallback xmlns="">
            <p:pic>
              <p:nvPicPr>
                <p:cNvPr id="226" name="잉크 225">
                  <a:extLst>
                    <a:ext uri="{FF2B5EF4-FFF2-40B4-BE49-F238E27FC236}">
                      <a16:creationId xmlns:a16="http://schemas.microsoft.com/office/drawing/2014/main" id="{9043F9DE-3CEE-789D-C6F0-C3DC1A30830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11271" y="3859225"/>
                  <a:ext cx="2808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81C08753-1446-2726-AABC-C500FF8D1611}"/>
                    </a:ext>
                  </a:extLst>
                </p14:cNvPr>
                <p14:cNvContentPartPr/>
                <p14:nvPr/>
              </p14:nvContentPartPr>
              <p14:xfrm>
                <a:off x="2292071" y="3807745"/>
                <a:ext cx="177120" cy="357480"/>
              </p14:xfrm>
            </p:contentPart>
          </mc:Choice>
          <mc:Fallback xmlns="">
            <p:pic>
              <p:nvPicPr>
                <p:cNvPr id="227" name="잉크 226">
                  <a:extLst>
                    <a:ext uri="{FF2B5EF4-FFF2-40B4-BE49-F238E27FC236}">
                      <a16:creationId xmlns:a16="http://schemas.microsoft.com/office/drawing/2014/main" id="{81C08753-1446-2726-AABC-C500FF8D16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74071" y="3789745"/>
                  <a:ext cx="212760" cy="39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8872278A-853F-8303-48E4-C32D5C2A4669}"/>
              </a:ext>
            </a:extLst>
          </p:cNvPr>
          <p:cNvGrpSpPr/>
          <p:nvPr/>
        </p:nvGrpSpPr>
        <p:grpSpPr>
          <a:xfrm>
            <a:off x="2899391" y="3687145"/>
            <a:ext cx="871920" cy="443880"/>
            <a:chOff x="2899391" y="3687145"/>
            <a:chExt cx="871920" cy="44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8" name="잉크 227">
                  <a:extLst>
                    <a:ext uri="{FF2B5EF4-FFF2-40B4-BE49-F238E27FC236}">
                      <a16:creationId xmlns:a16="http://schemas.microsoft.com/office/drawing/2014/main" id="{CCEEAFEF-F832-DA34-52D7-EA4576210208}"/>
                    </a:ext>
                  </a:extLst>
                </p14:cNvPr>
                <p14:cNvContentPartPr/>
                <p14:nvPr/>
              </p14:nvContentPartPr>
              <p14:xfrm>
                <a:off x="3075431" y="3687145"/>
                <a:ext cx="131040" cy="305640"/>
              </p14:xfrm>
            </p:contentPart>
          </mc:Choice>
          <mc:Fallback xmlns="">
            <p:pic>
              <p:nvPicPr>
                <p:cNvPr id="228" name="잉크 227">
                  <a:extLst>
                    <a:ext uri="{FF2B5EF4-FFF2-40B4-BE49-F238E27FC236}">
                      <a16:creationId xmlns:a16="http://schemas.microsoft.com/office/drawing/2014/main" id="{CCEEAFEF-F832-DA34-52D7-EA457621020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57791" y="3669145"/>
                  <a:ext cx="1666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57674B56-1B43-BDE6-A115-ACCA4E784702}"/>
                    </a:ext>
                  </a:extLst>
                </p14:cNvPr>
                <p14:cNvContentPartPr/>
                <p14:nvPr/>
              </p14:nvContentPartPr>
              <p14:xfrm>
                <a:off x="2899391" y="3870025"/>
                <a:ext cx="263520" cy="38160"/>
              </p14:xfrm>
            </p:contentPart>
          </mc:Choice>
          <mc:Fallback xmlns=""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57674B56-1B43-BDE6-A115-ACCA4E78470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81751" y="3852025"/>
                  <a:ext cx="2991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057FC930-07B9-FE0C-CFE8-041D51742E7C}"/>
                    </a:ext>
                  </a:extLst>
                </p14:cNvPr>
                <p14:cNvContentPartPr/>
                <p14:nvPr/>
              </p14:nvContentPartPr>
              <p14:xfrm>
                <a:off x="3261551" y="3801265"/>
                <a:ext cx="151920" cy="252000"/>
              </p14:xfrm>
            </p:contentPart>
          </mc:Choice>
          <mc:Fallback xmlns=""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057FC930-07B9-FE0C-CFE8-041D51742E7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43551" y="3783265"/>
                  <a:ext cx="1875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B89687FD-7750-D721-A56E-D498AB392CFE}"/>
                    </a:ext>
                  </a:extLst>
                </p14:cNvPr>
                <p14:cNvContentPartPr/>
                <p14:nvPr/>
              </p14:nvContentPartPr>
              <p14:xfrm>
                <a:off x="3465671" y="3863905"/>
                <a:ext cx="17280" cy="190800"/>
              </p14:xfrm>
            </p:contentPart>
          </mc:Choice>
          <mc:Fallback xmlns=""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B89687FD-7750-D721-A56E-D498AB392CF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48031" y="3846265"/>
                  <a:ext cx="529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0E23A95B-CA13-7B4F-BF28-F8E36B2FA950}"/>
                    </a:ext>
                  </a:extLst>
                </p14:cNvPr>
                <p14:cNvContentPartPr/>
                <p14:nvPr/>
              </p14:nvContentPartPr>
              <p14:xfrm>
                <a:off x="3611471" y="3832585"/>
                <a:ext cx="159840" cy="298440"/>
              </p14:xfrm>
            </p:contentPart>
          </mc:Choice>
          <mc:Fallback xmlns=""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0E23A95B-CA13-7B4F-BF28-F8E36B2FA95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93471" y="3814945"/>
                  <a:ext cx="195480" cy="33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6" name="잉크 235">
                <a:extLst>
                  <a:ext uri="{FF2B5EF4-FFF2-40B4-BE49-F238E27FC236}">
                    <a16:creationId xmlns:a16="http://schemas.microsoft.com/office/drawing/2014/main" id="{329F422B-F335-9C0C-62EB-14138DFD391E}"/>
                  </a:ext>
                </a:extLst>
              </p14:cNvPr>
              <p14:cNvContentPartPr/>
              <p14:nvPr/>
            </p14:nvContentPartPr>
            <p14:xfrm>
              <a:off x="1891391" y="4402465"/>
              <a:ext cx="217080" cy="310320"/>
            </p14:xfrm>
          </p:contentPart>
        </mc:Choice>
        <mc:Fallback xmlns="">
          <p:pic>
            <p:nvPicPr>
              <p:cNvPr id="236" name="잉크 235">
                <a:extLst>
                  <a:ext uri="{FF2B5EF4-FFF2-40B4-BE49-F238E27FC236}">
                    <a16:creationId xmlns:a16="http://schemas.microsoft.com/office/drawing/2014/main" id="{329F422B-F335-9C0C-62EB-14138DFD391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73391" y="4384825"/>
                <a:ext cx="252720" cy="34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9B1FB414-A565-C960-2AA8-B0B2A35A84C3}"/>
              </a:ext>
            </a:extLst>
          </p:cNvPr>
          <p:cNvGrpSpPr/>
          <p:nvPr/>
        </p:nvGrpSpPr>
        <p:grpSpPr>
          <a:xfrm>
            <a:off x="613391" y="4302385"/>
            <a:ext cx="1033920" cy="960840"/>
            <a:chOff x="613391" y="4302385"/>
            <a:chExt cx="103392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5" name="잉크 234">
                  <a:extLst>
                    <a:ext uri="{FF2B5EF4-FFF2-40B4-BE49-F238E27FC236}">
                      <a16:creationId xmlns:a16="http://schemas.microsoft.com/office/drawing/2014/main" id="{52CC2705-6021-D681-B0F9-1466552D0A4C}"/>
                    </a:ext>
                  </a:extLst>
                </p14:cNvPr>
                <p14:cNvContentPartPr/>
                <p14:nvPr/>
              </p14:nvContentPartPr>
              <p14:xfrm>
                <a:off x="1063031" y="4302385"/>
                <a:ext cx="584280" cy="450360"/>
              </p14:xfrm>
            </p:contentPart>
          </mc:Choice>
          <mc:Fallback xmlns="">
            <p:pic>
              <p:nvPicPr>
                <p:cNvPr id="235" name="잉크 234">
                  <a:extLst>
                    <a:ext uri="{FF2B5EF4-FFF2-40B4-BE49-F238E27FC236}">
                      <a16:creationId xmlns:a16="http://schemas.microsoft.com/office/drawing/2014/main" id="{52CC2705-6021-D681-B0F9-1466552D0A4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45391" y="4284385"/>
                  <a:ext cx="61992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EE373BCB-EEB5-8C5F-A9A0-B51A371745FB}"/>
                    </a:ext>
                  </a:extLst>
                </p14:cNvPr>
                <p14:cNvContentPartPr/>
                <p14:nvPr/>
              </p14:nvContentPartPr>
              <p14:xfrm>
                <a:off x="713111" y="4890985"/>
                <a:ext cx="163440" cy="372240"/>
              </p14:xfrm>
            </p:contentPart>
          </mc:Choice>
          <mc:Fallback xmlns=""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EE373BCB-EEB5-8C5F-A9A0-B51A371745F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5471" y="4873345"/>
                  <a:ext cx="1990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186CCBF5-7DC0-507C-2863-F064D5B42646}"/>
                    </a:ext>
                  </a:extLst>
                </p14:cNvPr>
                <p14:cNvContentPartPr/>
                <p14:nvPr/>
              </p14:nvContentPartPr>
              <p14:xfrm>
                <a:off x="613391" y="5060905"/>
                <a:ext cx="295560" cy="62280"/>
              </p14:xfrm>
            </p:contentPart>
          </mc:Choice>
          <mc:Fallback xmlns=""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186CCBF5-7DC0-507C-2863-F064D5B4264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5751" y="5042905"/>
                  <a:ext cx="3312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342C3466-A5DD-9D6D-B11C-77224381B141}"/>
                    </a:ext>
                  </a:extLst>
                </p14:cNvPr>
                <p14:cNvContentPartPr/>
                <p14:nvPr/>
              </p14:nvContentPartPr>
              <p14:xfrm>
                <a:off x="912551" y="4947505"/>
                <a:ext cx="171000" cy="288360"/>
              </p14:xfrm>
            </p:contentPart>
          </mc:Choice>
          <mc:Fallback xmlns=""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342C3466-A5DD-9D6D-B11C-77224381B14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4911" y="4929505"/>
                  <a:ext cx="20664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F78194CF-5DE4-E790-850F-39F156EE1B38}"/>
                    </a:ext>
                  </a:extLst>
                </p14:cNvPr>
                <p14:cNvContentPartPr/>
                <p14:nvPr/>
              </p14:nvContentPartPr>
              <p14:xfrm>
                <a:off x="1171031" y="4984945"/>
                <a:ext cx="21240" cy="199080"/>
              </p14:xfrm>
            </p:contentPart>
          </mc:Choice>
          <mc:Fallback xmlns=""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F78194CF-5DE4-E790-850F-39F156EE1B3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53031" y="4967305"/>
                  <a:ext cx="568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7B43D423-5D08-4E74-7A95-994955F5785F}"/>
                    </a:ext>
                  </a:extLst>
                </p14:cNvPr>
                <p14:cNvContentPartPr/>
                <p14:nvPr/>
              </p14:nvContentPartPr>
              <p14:xfrm>
                <a:off x="1356791" y="4910065"/>
                <a:ext cx="142560" cy="317520"/>
              </p14:xfrm>
            </p:contentPart>
          </mc:Choice>
          <mc:Fallback xmlns=""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7B43D423-5D08-4E74-7A95-994955F5785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38791" y="4892065"/>
                  <a:ext cx="178200" cy="35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D1E3C5BF-5412-D43D-6761-A383219890B8}"/>
              </a:ext>
            </a:extLst>
          </p:cNvPr>
          <p:cNvGrpSpPr/>
          <p:nvPr/>
        </p:nvGrpSpPr>
        <p:grpSpPr>
          <a:xfrm>
            <a:off x="1753151" y="4853545"/>
            <a:ext cx="747000" cy="393840"/>
            <a:chOff x="1753151" y="4853545"/>
            <a:chExt cx="747000" cy="39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44" name="잉크 243">
                  <a:extLst>
                    <a:ext uri="{FF2B5EF4-FFF2-40B4-BE49-F238E27FC236}">
                      <a16:creationId xmlns:a16="http://schemas.microsoft.com/office/drawing/2014/main" id="{F8F23466-A489-827E-284E-2494E45D571F}"/>
                    </a:ext>
                  </a:extLst>
                </p14:cNvPr>
                <p14:cNvContentPartPr/>
                <p14:nvPr/>
              </p14:nvContentPartPr>
              <p14:xfrm>
                <a:off x="1827311" y="4853545"/>
                <a:ext cx="164160" cy="393840"/>
              </p14:xfrm>
            </p:contentPart>
          </mc:Choice>
          <mc:Fallback xmlns="">
            <p:pic>
              <p:nvPicPr>
                <p:cNvPr id="244" name="잉크 243">
                  <a:extLst>
                    <a:ext uri="{FF2B5EF4-FFF2-40B4-BE49-F238E27FC236}">
                      <a16:creationId xmlns:a16="http://schemas.microsoft.com/office/drawing/2014/main" id="{F8F23466-A489-827E-284E-2494E45D571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09671" y="4835545"/>
                  <a:ext cx="19980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45" name="잉크 244">
                  <a:extLst>
                    <a:ext uri="{FF2B5EF4-FFF2-40B4-BE49-F238E27FC236}">
                      <a16:creationId xmlns:a16="http://schemas.microsoft.com/office/drawing/2014/main" id="{AEB683C7-E915-F79E-3C58-1EAD1D547136}"/>
                    </a:ext>
                  </a:extLst>
                </p14:cNvPr>
                <p14:cNvContentPartPr/>
                <p14:nvPr/>
              </p14:nvContentPartPr>
              <p14:xfrm>
                <a:off x="1753151" y="5046865"/>
                <a:ext cx="218520" cy="33120"/>
              </p14:xfrm>
            </p:contentPart>
          </mc:Choice>
          <mc:Fallback xmlns="">
            <p:pic>
              <p:nvPicPr>
                <p:cNvPr id="245" name="잉크 244">
                  <a:extLst>
                    <a:ext uri="{FF2B5EF4-FFF2-40B4-BE49-F238E27FC236}">
                      <a16:creationId xmlns:a16="http://schemas.microsoft.com/office/drawing/2014/main" id="{AEB683C7-E915-F79E-3C58-1EAD1D54713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35511" y="5029225"/>
                  <a:ext cx="2541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46" name="잉크 245">
                  <a:extLst>
                    <a:ext uri="{FF2B5EF4-FFF2-40B4-BE49-F238E27FC236}">
                      <a16:creationId xmlns:a16="http://schemas.microsoft.com/office/drawing/2014/main" id="{255CA0AE-CB43-3CBC-FB72-CEBA500B0F65}"/>
                    </a:ext>
                  </a:extLst>
                </p14:cNvPr>
                <p14:cNvContentPartPr/>
                <p14:nvPr/>
              </p14:nvContentPartPr>
              <p14:xfrm>
                <a:off x="2033231" y="4941385"/>
                <a:ext cx="159120" cy="280800"/>
              </p14:xfrm>
            </p:contentPart>
          </mc:Choice>
          <mc:Fallback xmlns="">
            <p:pic>
              <p:nvPicPr>
                <p:cNvPr id="246" name="잉크 245">
                  <a:extLst>
                    <a:ext uri="{FF2B5EF4-FFF2-40B4-BE49-F238E27FC236}">
                      <a16:creationId xmlns:a16="http://schemas.microsoft.com/office/drawing/2014/main" id="{255CA0AE-CB43-3CBC-FB72-CEBA500B0F6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15231" y="4923385"/>
                  <a:ext cx="1947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47" name="잉크 246">
                  <a:extLst>
                    <a:ext uri="{FF2B5EF4-FFF2-40B4-BE49-F238E27FC236}">
                      <a16:creationId xmlns:a16="http://schemas.microsoft.com/office/drawing/2014/main" id="{70351167-3AE2-380F-90B7-766D850E1AC1}"/>
                    </a:ext>
                  </a:extLst>
                </p14:cNvPr>
                <p14:cNvContentPartPr/>
                <p14:nvPr/>
              </p14:nvContentPartPr>
              <p14:xfrm>
                <a:off x="2202431" y="5028865"/>
                <a:ext cx="121320" cy="143640"/>
              </p14:xfrm>
            </p:contentPart>
          </mc:Choice>
          <mc:Fallback xmlns="">
            <p:pic>
              <p:nvPicPr>
                <p:cNvPr id="247" name="잉크 246">
                  <a:extLst>
                    <a:ext uri="{FF2B5EF4-FFF2-40B4-BE49-F238E27FC236}">
                      <a16:creationId xmlns:a16="http://schemas.microsoft.com/office/drawing/2014/main" id="{70351167-3AE2-380F-90B7-766D850E1AC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84431" y="5011225"/>
                  <a:ext cx="1569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48" name="잉크 247">
                  <a:extLst>
                    <a:ext uri="{FF2B5EF4-FFF2-40B4-BE49-F238E27FC236}">
                      <a16:creationId xmlns:a16="http://schemas.microsoft.com/office/drawing/2014/main" id="{D8F11704-B1AB-ACED-0295-86CD8C6F02FE}"/>
                    </a:ext>
                  </a:extLst>
                </p14:cNvPr>
                <p14:cNvContentPartPr/>
                <p14:nvPr/>
              </p14:nvContentPartPr>
              <p14:xfrm>
                <a:off x="2419511" y="4947505"/>
                <a:ext cx="80640" cy="284760"/>
              </p14:xfrm>
            </p:contentPart>
          </mc:Choice>
          <mc:Fallback xmlns="">
            <p:pic>
              <p:nvPicPr>
                <p:cNvPr id="248" name="잉크 247">
                  <a:extLst>
                    <a:ext uri="{FF2B5EF4-FFF2-40B4-BE49-F238E27FC236}">
                      <a16:creationId xmlns:a16="http://schemas.microsoft.com/office/drawing/2014/main" id="{D8F11704-B1AB-ACED-0295-86CD8C6F02F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01511" y="4929505"/>
                  <a:ext cx="116280" cy="32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56" name="잉크 255">
                <a:extLst>
                  <a:ext uri="{FF2B5EF4-FFF2-40B4-BE49-F238E27FC236}">
                    <a16:creationId xmlns:a16="http://schemas.microsoft.com/office/drawing/2014/main" id="{60227E78-100E-1383-C130-4EEBD4F15472}"/>
                  </a:ext>
                </a:extLst>
              </p14:cNvPr>
              <p14:cNvContentPartPr/>
              <p14:nvPr/>
            </p14:nvContentPartPr>
            <p14:xfrm>
              <a:off x="3902351" y="2893345"/>
              <a:ext cx="425520" cy="438120"/>
            </p14:xfrm>
          </p:contentPart>
        </mc:Choice>
        <mc:Fallback xmlns="">
          <p:pic>
            <p:nvPicPr>
              <p:cNvPr id="256" name="잉크 255">
                <a:extLst>
                  <a:ext uri="{FF2B5EF4-FFF2-40B4-BE49-F238E27FC236}">
                    <a16:creationId xmlns:a16="http://schemas.microsoft.com/office/drawing/2014/main" id="{60227E78-100E-1383-C130-4EEBD4F1547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84711" y="2875345"/>
                <a:ext cx="46116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6" name="잉크 145">
                <a:extLst>
                  <a:ext uri="{FF2B5EF4-FFF2-40B4-BE49-F238E27FC236}">
                    <a16:creationId xmlns:a16="http://schemas.microsoft.com/office/drawing/2014/main" id="{BB5A6964-984F-5FA5-765A-C04D2F24B0D4}"/>
                  </a:ext>
                </a:extLst>
              </p14:cNvPr>
              <p14:cNvContentPartPr/>
              <p14:nvPr/>
            </p14:nvContentPartPr>
            <p14:xfrm>
              <a:off x="4217351" y="982825"/>
              <a:ext cx="692640" cy="516240"/>
            </p14:xfrm>
          </p:contentPart>
        </mc:Choice>
        <mc:Fallback xmlns="">
          <p:pic>
            <p:nvPicPr>
              <p:cNvPr id="146" name="잉크 145">
                <a:extLst>
                  <a:ext uri="{FF2B5EF4-FFF2-40B4-BE49-F238E27FC236}">
                    <a16:creationId xmlns:a16="http://schemas.microsoft.com/office/drawing/2014/main" id="{BB5A6964-984F-5FA5-765A-C04D2F24B0D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199711" y="965185"/>
                <a:ext cx="72828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57" name="잉크 156">
                <a:extLst>
                  <a:ext uri="{FF2B5EF4-FFF2-40B4-BE49-F238E27FC236}">
                    <a16:creationId xmlns:a16="http://schemas.microsoft.com/office/drawing/2014/main" id="{F0807390-7AED-B381-0380-076E584E750B}"/>
                  </a:ext>
                </a:extLst>
              </p14:cNvPr>
              <p14:cNvContentPartPr/>
              <p14:nvPr/>
            </p14:nvContentPartPr>
            <p14:xfrm>
              <a:off x="5079191" y="945385"/>
              <a:ext cx="484920" cy="514440"/>
            </p14:xfrm>
          </p:contentPart>
        </mc:Choice>
        <mc:Fallback xmlns="">
          <p:pic>
            <p:nvPicPr>
              <p:cNvPr id="157" name="잉크 156">
                <a:extLst>
                  <a:ext uri="{FF2B5EF4-FFF2-40B4-BE49-F238E27FC236}">
                    <a16:creationId xmlns:a16="http://schemas.microsoft.com/office/drawing/2014/main" id="{F0807390-7AED-B381-0380-076E584E750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061191" y="927385"/>
                <a:ext cx="52056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63" name="잉크 162">
                <a:extLst>
                  <a:ext uri="{FF2B5EF4-FFF2-40B4-BE49-F238E27FC236}">
                    <a16:creationId xmlns:a16="http://schemas.microsoft.com/office/drawing/2014/main" id="{A838E1FC-8FDB-FD3C-3BC3-866A3B8BC2D2}"/>
                  </a:ext>
                </a:extLst>
              </p14:cNvPr>
              <p14:cNvContentPartPr/>
              <p14:nvPr/>
            </p14:nvContentPartPr>
            <p14:xfrm>
              <a:off x="3387911" y="1565305"/>
              <a:ext cx="169560" cy="304560"/>
            </p14:xfrm>
          </p:contentPart>
        </mc:Choice>
        <mc:Fallback xmlns="">
          <p:pic>
            <p:nvPicPr>
              <p:cNvPr id="163" name="잉크 162">
                <a:extLst>
                  <a:ext uri="{FF2B5EF4-FFF2-40B4-BE49-F238E27FC236}">
                    <a16:creationId xmlns:a16="http://schemas.microsoft.com/office/drawing/2014/main" id="{A838E1FC-8FDB-FD3C-3BC3-866A3B8BC2D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369911" y="1547665"/>
                <a:ext cx="2052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66" name="잉크 165">
                <a:extLst>
                  <a:ext uri="{FF2B5EF4-FFF2-40B4-BE49-F238E27FC236}">
                    <a16:creationId xmlns:a16="http://schemas.microsoft.com/office/drawing/2014/main" id="{506C76AC-6CA0-CD9C-6D94-EDC1B6E985EF}"/>
                  </a:ext>
                </a:extLst>
              </p14:cNvPr>
              <p14:cNvContentPartPr/>
              <p14:nvPr/>
            </p14:nvContentPartPr>
            <p14:xfrm>
              <a:off x="3306551" y="1704625"/>
              <a:ext cx="214920" cy="17640"/>
            </p14:xfrm>
          </p:contentPart>
        </mc:Choice>
        <mc:Fallback xmlns="">
          <p:pic>
            <p:nvPicPr>
              <p:cNvPr id="166" name="잉크 165">
                <a:extLst>
                  <a:ext uri="{FF2B5EF4-FFF2-40B4-BE49-F238E27FC236}">
                    <a16:creationId xmlns:a16="http://schemas.microsoft.com/office/drawing/2014/main" id="{506C76AC-6CA0-CD9C-6D94-EDC1B6E985E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288911" y="1686985"/>
                <a:ext cx="2505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68" name="잉크 167">
                <a:extLst>
                  <a:ext uri="{FF2B5EF4-FFF2-40B4-BE49-F238E27FC236}">
                    <a16:creationId xmlns:a16="http://schemas.microsoft.com/office/drawing/2014/main" id="{5C71334E-CF10-1239-A35A-264CD23466E8}"/>
                  </a:ext>
                </a:extLst>
              </p14:cNvPr>
              <p14:cNvContentPartPr/>
              <p14:nvPr/>
            </p14:nvContentPartPr>
            <p14:xfrm>
              <a:off x="3556031" y="1634425"/>
              <a:ext cx="70200" cy="194040"/>
            </p14:xfrm>
          </p:contentPart>
        </mc:Choice>
        <mc:Fallback xmlns="">
          <p:pic>
            <p:nvPicPr>
              <p:cNvPr id="168" name="잉크 167">
                <a:extLst>
                  <a:ext uri="{FF2B5EF4-FFF2-40B4-BE49-F238E27FC236}">
                    <a16:creationId xmlns:a16="http://schemas.microsoft.com/office/drawing/2014/main" id="{5C71334E-CF10-1239-A35A-264CD23466E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538391" y="1616425"/>
                <a:ext cx="1058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73" name="잉크 172">
                <a:extLst>
                  <a:ext uri="{FF2B5EF4-FFF2-40B4-BE49-F238E27FC236}">
                    <a16:creationId xmlns:a16="http://schemas.microsoft.com/office/drawing/2014/main" id="{3C2F40C3-9B93-CC76-0C29-7A47B8E96EF7}"/>
                  </a:ext>
                </a:extLst>
              </p14:cNvPr>
              <p14:cNvContentPartPr/>
              <p14:nvPr/>
            </p14:nvContentPartPr>
            <p14:xfrm>
              <a:off x="3714791" y="1596625"/>
              <a:ext cx="129960" cy="163080"/>
            </p14:xfrm>
          </p:contentPart>
        </mc:Choice>
        <mc:Fallback xmlns="">
          <p:pic>
            <p:nvPicPr>
              <p:cNvPr id="173" name="잉크 172">
                <a:extLst>
                  <a:ext uri="{FF2B5EF4-FFF2-40B4-BE49-F238E27FC236}">
                    <a16:creationId xmlns:a16="http://schemas.microsoft.com/office/drawing/2014/main" id="{3C2F40C3-9B93-CC76-0C29-7A47B8E96EF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696791" y="1578985"/>
                <a:ext cx="1656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74" name="잉크 173">
                <a:extLst>
                  <a:ext uri="{FF2B5EF4-FFF2-40B4-BE49-F238E27FC236}">
                    <a16:creationId xmlns:a16="http://schemas.microsoft.com/office/drawing/2014/main" id="{1C790127-76FD-F89F-5EE4-57D1DC337FEA}"/>
                  </a:ext>
                </a:extLst>
              </p14:cNvPr>
              <p14:cNvContentPartPr/>
              <p14:nvPr/>
            </p14:nvContentPartPr>
            <p14:xfrm>
              <a:off x="3801191" y="1621825"/>
              <a:ext cx="19800" cy="180360"/>
            </p14:xfrm>
          </p:contentPart>
        </mc:Choice>
        <mc:Fallback xmlns="">
          <p:pic>
            <p:nvPicPr>
              <p:cNvPr id="174" name="잉크 173">
                <a:extLst>
                  <a:ext uri="{FF2B5EF4-FFF2-40B4-BE49-F238E27FC236}">
                    <a16:creationId xmlns:a16="http://schemas.microsoft.com/office/drawing/2014/main" id="{1C790127-76FD-F89F-5EE4-57D1DC337FE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783551" y="1604185"/>
                <a:ext cx="55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75" name="잉크 174">
                <a:extLst>
                  <a:ext uri="{FF2B5EF4-FFF2-40B4-BE49-F238E27FC236}">
                    <a16:creationId xmlns:a16="http://schemas.microsoft.com/office/drawing/2014/main" id="{5A306CD7-191E-8006-210A-31390AA17744}"/>
                  </a:ext>
                </a:extLst>
              </p14:cNvPr>
              <p14:cNvContentPartPr/>
              <p14:nvPr/>
            </p14:nvContentPartPr>
            <p14:xfrm>
              <a:off x="3949151" y="1559185"/>
              <a:ext cx="53640" cy="293040"/>
            </p14:xfrm>
          </p:contentPart>
        </mc:Choice>
        <mc:Fallback xmlns="">
          <p:pic>
            <p:nvPicPr>
              <p:cNvPr id="175" name="잉크 174">
                <a:extLst>
                  <a:ext uri="{FF2B5EF4-FFF2-40B4-BE49-F238E27FC236}">
                    <a16:creationId xmlns:a16="http://schemas.microsoft.com/office/drawing/2014/main" id="{5A306CD7-191E-8006-210A-31390AA1774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931511" y="1541185"/>
                <a:ext cx="8928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79" name="잉크 178">
                <a:extLst>
                  <a:ext uri="{FF2B5EF4-FFF2-40B4-BE49-F238E27FC236}">
                    <a16:creationId xmlns:a16="http://schemas.microsoft.com/office/drawing/2014/main" id="{E3E72C62-7869-0844-AEAB-1ADDD61C6192}"/>
                  </a:ext>
                </a:extLst>
              </p14:cNvPr>
              <p14:cNvContentPartPr/>
              <p14:nvPr/>
            </p14:nvContentPartPr>
            <p14:xfrm>
              <a:off x="5598311" y="1459105"/>
              <a:ext cx="88560" cy="256320"/>
            </p14:xfrm>
          </p:contentPart>
        </mc:Choice>
        <mc:Fallback xmlns="">
          <p:pic>
            <p:nvPicPr>
              <p:cNvPr id="179" name="잉크 178">
                <a:extLst>
                  <a:ext uri="{FF2B5EF4-FFF2-40B4-BE49-F238E27FC236}">
                    <a16:creationId xmlns:a16="http://schemas.microsoft.com/office/drawing/2014/main" id="{E3E72C62-7869-0844-AEAB-1ADDD61C619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580311" y="1441105"/>
                <a:ext cx="12420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80" name="잉크 179">
                <a:extLst>
                  <a:ext uri="{FF2B5EF4-FFF2-40B4-BE49-F238E27FC236}">
                    <a16:creationId xmlns:a16="http://schemas.microsoft.com/office/drawing/2014/main" id="{88D3EE2A-62D5-725B-FCB4-718A3BB57A48}"/>
                  </a:ext>
                </a:extLst>
              </p14:cNvPr>
              <p14:cNvContentPartPr/>
              <p14:nvPr/>
            </p14:nvContentPartPr>
            <p14:xfrm>
              <a:off x="5505071" y="1571065"/>
              <a:ext cx="323640" cy="38520"/>
            </p14:xfrm>
          </p:contentPart>
        </mc:Choice>
        <mc:Fallback xmlns="">
          <p:pic>
            <p:nvPicPr>
              <p:cNvPr id="180" name="잉크 179">
                <a:extLst>
                  <a:ext uri="{FF2B5EF4-FFF2-40B4-BE49-F238E27FC236}">
                    <a16:creationId xmlns:a16="http://schemas.microsoft.com/office/drawing/2014/main" id="{88D3EE2A-62D5-725B-FCB4-718A3BB57A4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487071" y="1553065"/>
                <a:ext cx="35928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82" name="잉크 181">
                <a:extLst>
                  <a:ext uri="{FF2B5EF4-FFF2-40B4-BE49-F238E27FC236}">
                    <a16:creationId xmlns:a16="http://schemas.microsoft.com/office/drawing/2014/main" id="{20B7C19C-2C26-16A0-0913-43752A782692}"/>
                  </a:ext>
                </a:extLst>
              </p14:cNvPr>
              <p14:cNvContentPartPr/>
              <p14:nvPr/>
            </p14:nvContentPartPr>
            <p14:xfrm>
              <a:off x="5773991" y="1509145"/>
              <a:ext cx="88200" cy="207360"/>
            </p14:xfrm>
          </p:contentPart>
        </mc:Choice>
        <mc:Fallback xmlns="">
          <p:pic>
            <p:nvPicPr>
              <p:cNvPr id="182" name="잉크 181">
                <a:extLst>
                  <a:ext uri="{FF2B5EF4-FFF2-40B4-BE49-F238E27FC236}">
                    <a16:creationId xmlns:a16="http://schemas.microsoft.com/office/drawing/2014/main" id="{20B7C19C-2C26-16A0-0913-43752A78269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756351" y="1491505"/>
                <a:ext cx="1238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83" name="잉크 182">
                <a:extLst>
                  <a:ext uri="{FF2B5EF4-FFF2-40B4-BE49-F238E27FC236}">
                    <a16:creationId xmlns:a16="http://schemas.microsoft.com/office/drawing/2014/main" id="{F71DA9A1-3C8F-992A-1245-727FDA78D220}"/>
                  </a:ext>
                </a:extLst>
              </p14:cNvPr>
              <p14:cNvContentPartPr/>
              <p14:nvPr/>
            </p14:nvContentPartPr>
            <p14:xfrm>
              <a:off x="5968391" y="1497625"/>
              <a:ext cx="142560" cy="182160"/>
            </p14:xfrm>
          </p:contentPart>
        </mc:Choice>
        <mc:Fallback xmlns="">
          <p:pic>
            <p:nvPicPr>
              <p:cNvPr id="183" name="잉크 182">
                <a:extLst>
                  <a:ext uri="{FF2B5EF4-FFF2-40B4-BE49-F238E27FC236}">
                    <a16:creationId xmlns:a16="http://schemas.microsoft.com/office/drawing/2014/main" id="{F71DA9A1-3C8F-992A-1245-727FDA78D22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950751" y="1479985"/>
                <a:ext cx="1782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85" name="잉크 184">
                <a:extLst>
                  <a:ext uri="{FF2B5EF4-FFF2-40B4-BE49-F238E27FC236}">
                    <a16:creationId xmlns:a16="http://schemas.microsoft.com/office/drawing/2014/main" id="{F7A889C9-B497-043D-884C-D8CF13CA6AF5}"/>
                  </a:ext>
                </a:extLst>
              </p14:cNvPr>
              <p14:cNvContentPartPr/>
              <p14:nvPr/>
            </p14:nvContentPartPr>
            <p14:xfrm>
              <a:off x="6068831" y="1471705"/>
              <a:ext cx="258480" cy="261720"/>
            </p14:xfrm>
          </p:contentPart>
        </mc:Choice>
        <mc:Fallback xmlns="">
          <p:pic>
            <p:nvPicPr>
              <p:cNvPr id="185" name="잉크 184">
                <a:extLst>
                  <a:ext uri="{FF2B5EF4-FFF2-40B4-BE49-F238E27FC236}">
                    <a16:creationId xmlns:a16="http://schemas.microsoft.com/office/drawing/2014/main" id="{F7A889C9-B497-043D-884C-D8CF13CA6AF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050831" y="1453705"/>
                <a:ext cx="2941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01" name="잉크 200">
                <a:extLst>
                  <a:ext uri="{FF2B5EF4-FFF2-40B4-BE49-F238E27FC236}">
                    <a16:creationId xmlns:a16="http://schemas.microsoft.com/office/drawing/2014/main" id="{22DDB5ED-A784-5C53-CB8F-D34D539302DF}"/>
                  </a:ext>
                </a:extLst>
              </p14:cNvPr>
              <p14:cNvContentPartPr/>
              <p14:nvPr/>
            </p14:nvContentPartPr>
            <p14:xfrm>
              <a:off x="5505071" y="1884625"/>
              <a:ext cx="272880" cy="370440"/>
            </p14:xfrm>
          </p:contentPart>
        </mc:Choice>
        <mc:Fallback xmlns="">
          <p:pic>
            <p:nvPicPr>
              <p:cNvPr id="201" name="잉크 200">
                <a:extLst>
                  <a:ext uri="{FF2B5EF4-FFF2-40B4-BE49-F238E27FC236}">
                    <a16:creationId xmlns:a16="http://schemas.microsoft.com/office/drawing/2014/main" id="{22DDB5ED-A784-5C53-CB8F-D34D539302D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487071" y="1866985"/>
                <a:ext cx="30852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02" name="잉크 201">
                <a:extLst>
                  <a:ext uri="{FF2B5EF4-FFF2-40B4-BE49-F238E27FC236}">
                    <a16:creationId xmlns:a16="http://schemas.microsoft.com/office/drawing/2014/main" id="{BAA2B35B-317F-1AF1-EC1D-078197B16CF5}"/>
                  </a:ext>
                </a:extLst>
              </p14:cNvPr>
              <p14:cNvContentPartPr/>
              <p14:nvPr/>
            </p14:nvContentPartPr>
            <p14:xfrm>
              <a:off x="6181511" y="1884265"/>
              <a:ext cx="255600" cy="372600"/>
            </p14:xfrm>
          </p:contentPart>
        </mc:Choice>
        <mc:Fallback xmlns="">
          <p:pic>
            <p:nvPicPr>
              <p:cNvPr id="202" name="잉크 201">
                <a:extLst>
                  <a:ext uri="{FF2B5EF4-FFF2-40B4-BE49-F238E27FC236}">
                    <a16:creationId xmlns:a16="http://schemas.microsoft.com/office/drawing/2014/main" id="{BAA2B35B-317F-1AF1-EC1D-078197B16CF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163511" y="1866625"/>
                <a:ext cx="29124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03" name="잉크 202">
                <a:extLst>
                  <a:ext uri="{FF2B5EF4-FFF2-40B4-BE49-F238E27FC236}">
                    <a16:creationId xmlns:a16="http://schemas.microsoft.com/office/drawing/2014/main" id="{4F430159-F1B7-3EC1-EAE1-8126F73BBE8F}"/>
                  </a:ext>
                </a:extLst>
              </p14:cNvPr>
              <p14:cNvContentPartPr/>
              <p14:nvPr/>
            </p14:nvContentPartPr>
            <p14:xfrm>
              <a:off x="5241551" y="2444785"/>
              <a:ext cx="200880" cy="248400"/>
            </p14:xfrm>
          </p:contentPart>
        </mc:Choice>
        <mc:Fallback xmlns="">
          <p:pic>
            <p:nvPicPr>
              <p:cNvPr id="203" name="잉크 202">
                <a:extLst>
                  <a:ext uri="{FF2B5EF4-FFF2-40B4-BE49-F238E27FC236}">
                    <a16:creationId xmlns:a16="http://schemas.microsoft.com/office/drawing/2014/main" id="{4F430159-F1B7-3EC1-EAE1-8126F73BBE8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223911" y="2427145"/>
                <a:ext cx="23652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04" name="잉크 203">
                <a:extLst>
                  <a:ext uri="{FF2B5EF4-FFF2-40B4-BE49-F238E27FC236}">
                    <a16:creationId xmlns:a16="http://schemas.microsoft.com/office/drawing/2014/main" id="{D6D320F5-B2CD-1EE4-6A2B-4AAEFB6A40FF}"/>
                  </a:ext>
                </a:extLst>
              </p14:cNvPr>
              <p14:cNvContentPartPr/>
              <p14:nvPr/>
            </p14:nvContentPartPr>
            <p14:xfrm>
              <a:off x="5135351" y="2601025"/>
              <a:ext cx="253440" cy="29880"/>
            </p14:xfrm>
          </p:contentPart>
        </mc:Choice>
        <mc:Fallback xmlns="">
          <p:pic>
            <p:nvPicPr>
              <p:cNvPr id="204" name="잉크 203">
                <a:extLst>
                  <a:ext uri="{FF2B5EF4-FFF2-40B4-BE49-F238E27FC236}">
                    <a16:creationId xmlns:a16="http://schemas.microsoft.com/office/drawing/2014/main" id="{D6D320F5-B2CD-1EE4-6A2B-4AAEFB6A40F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117711" y="2583385"/>
                <a:ext cx="28908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05" name="잉크 204">
                <a:extLst>
                  <a:ext uri="{FF2B5EF4-FFF2-40B4-BE49-F238E27FC236}">
                    <a16:creationId xmlns:a16="http://schemas.microsoft.com/office/drawing/2014/main" id="{1B4542A7-294A-A49F-D632-AA1117D35F91}"/>
                  </a:ext>
                </a:extLst>
              </p14:cNvPr>
              <p14:cNvContentPartPr/>
              <p14:nvPr/>
            </p14:nvContentPartPr>
            <p14:xfrm>
              <a:off x="5397791" y="2529745"/>
              <a:ext cx="151560" cy="186120"/>
            </p14:xfrm>
          </p:contentPart>
        </mc:Choice>
        <mc:Fallback xmlns="">
          <p:pic>
            <p:nvPicPr>
              <p:cNvPr id="205" name="잉크 204">
                <a:extLst>
                  <a:ext uri="{FF2B5EF4-FFF2-40B4-BE49-F238E27FC236}">
                    <a16:creationId xmlns:a16="http://schemas.microsoft.com/office/drawing/2014/main" id="{1B4542A7-294A-A49F-D632-AA1117D35F9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379791" y="2512105"/>
                <a:ext cx="1872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07" name="잉크 206">
                <a:extLst>
                  <a:ext uri="{FF2B5EF4-FFF2-40B4-BE49-F238E27FC236}">
                    <a16:creationId xmlns:a16="http://schemas.microsoft.com/office/drawing/2014/main" id="{09948D2B-3B4A-3222-FF5E-6A3650E8261C}"/>
                  </a:ext>
                </a:extLst>
              </p14:cNvPr>
              <p14:cNvContentPartPr/>
              <p14:nvPr/>
            </p14:nvContentPartPr>
            <p14:xfrm>
              <a:off x="5605151" y="2556025"/>
              <a:ext cx="178560" cy="131400"/>
            </p14:xfrm>
          </p:contentPart>
        </mc:Choice>
        <mc:Fallback xmlns="">
          <p:pic>
            <p:nvPicPr>
              <p:cNvPr id="207" name="잉크 206">
                <a:extLst>
                  <a:ext uri="{FF2B5EF4-FFF2-40B4-BE49-F238E27FC236}">
                    <a16:creationId xmlns:a16="http://schemas.microsoft.com/office/drawing/2014/main" id="{09948D2B-3B4A-3222-FF5E-6A3650E8261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587151" y="2538385"/>
                <a:ext cx="2142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08" name="잉크 207">
                <a:extLst>
                  <a:ext uri="{FF2B5EF4-FFF2-40B4-BE49-F238E27FC236}">
                    <a16:creationId xmlns:a16="http://schemas.microsoft.com/office/drawing/2014/main" id="{1D09947D-56A5-73FC-31C4-D862B819FF81}"/>
                  </a:ext>
                </a:extLst>
              </p14:cNvPr>
              <p14:cNvContentPartPr/>
              <p14:nvPr/>
            </p14:nvContentPartPr>
            <p14:xfrm>
              <a:off x="5885591" y="2504905"/>
              <a:ext cx="133920" cy="263520"/>
            </p14:xfrm>
          </p:contentPart>
        </mc:Choice>
        <mc:Fallback xmlns="">
          <p:pic>
            <p:nvPicPr>
              <p:cNvPr id="208" name="잉크 207">
                <a:extLst>
                  <a:ext uri="{FF2B5EF4-FFF2-40B4-BE49-F238E27FC236}">
                    <a16:creationId xmlns:a16="http://schemas.microsoft.com/office/drawing/2014/main" id="{1D09947D-56A5-73FC-31C4-D862B819FF8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867591" y="2487265"/>
                <a:ext cx="16956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12" name="잉크 211">
                <a:extLst>
                  <a:ext uri="{FF2B5EF4-FFF2-40B4-BE49-F238E27FC236}">
                    <a16:creationId xmlns:a16="http://schemas.microsoft.com/office/drawing/2014/main" id="{AF7878FD-BAE8-13AA-DBC7-A1569A4FBC6A}"/>
                  </a:ext>
                </a:extLst>
              </p14:cNvPr>
              <p14:cNvContentPartPr/>
              <p14:nvPr/>
            </p14:nvContentPartPr>
            <p14:xfrm>
              <a:off x="6334151" y="2467465"/>
              <a:ext cx="179640" cy="278640"/>
            </p14:xfrm>
          </p:contentPart>
        </mc:Choice>
        <mc:Fallback xmlns="">
          <p:pic>
            <p:nvPicPr>
              <p:cNvPr id="212" name="잉크 211">
                <a:extLst>
                  <a:ext uri="{FF2B5EF4-FFF2-40B4-BE49-F238E27FC236}">
                    <a16:creationId xmlns:a16="http://schemas.microsoft.com/office/drawing/2014/main" id="{AF7878FD-BAE8-13AA-DBC7-A1569A4FBC6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316151" y="2449465"/>
                <a:ext cx="2152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13" name="잉크 212">
                <a:extLst>
                  <a:ext uri="{FF2B5EF4-FFF2-40B4-BE49-F238E27FC236}">
                    <a16:creationId xmlns:a16="http://schemas.microsoft.com/office/drawing/2014/main" id="{683D58D2-529C-868D-2A7D-301882F04349}"/>
                  </a:ext>
                </a:extLst>
              </p14:cNvPr>
              <p14:cNvContentPartPr/>
              <p14:nvPr/>
            </p14:nvContentPartPr>
            <p14:xfrm>
              <a:off x="6218951" y="2598505"/>
              <a:ext cx="376200" cy="19800"/>
            </p14:xfrm>
          </p:contentPart>
        </mc:Choice>
        <mc:Fallback xmlns="">
          <p:pic>
            <p:nvPicPr>
              <p:cNvPr id="213" name="잉크 212">
                <a:extLst>
                  <a:ext uri="{FF2B5EF4-FFF2-40B4-BE49-F238E27FC236}">
                    <a16:creationId xmlns:a16="http://schemas.microsoft.com/office/drawing/2014/main" id="{683D58D2-529C-868D-2A7D-301882F0434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200951" y="2580505"/>
                <a:ext cx="41184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14" name="잉크 213">
                <a:extLst>
                  <a:ext uri="{FF2B5EF4-FFF2-40B4-BE49-F238E27FC236}">
                    <a16:creationId xmlns:a16="http://schemas.microsoft.com/office/drawing/2014/main" id="{A2F7A36A-EEFA-08B6-9F8C-70DF3D0AB717}"/>
                  </a:ext>
                </a:extLst>
              </p14:cNvPr>
              <p14:cNvContentPartPr/>
              <p14:nvPr/>
            </p14:nvContentPartPr>
            <p14:xfrm>
              <a:off x="6599111" y="2548825"/>
              <a:ext cx="227520" cy="194400"/>
            </p14:xfrm>
          </p:contentPart>
        </mc:Choice>
        <mc:Fallback xmlns="">
          <p:pic>
            <p:nvPicPr>
              <p:cNvPr id="214" name="잉크 213">
                <a:extLst>
                  <a:ext uri="{FF2B5EF4-FFF2-40B4-BE49-F238E27FC236}">
                    <a16:creationId xmlns:a16="http://schemas.microsoft.com/office/drawing/2014/main" id="{A2F7A36A-EEFA-08B6-9F8C-70DF3D0AB71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581471" y="2530825"/>
                <a:ext cx="2631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15" name="잉크 214">
                <a:extLst>
                  <a:ext uri="{FF2B5EF4-FFF2-40B4-BE49-F238E27FC236}">
                    <a16:creationId xmlns:a16="http://schemas.microsoft.com/office/drawing/2014/main" id="{82550A02-E036-A21C-87B3-937D8CD5D133}"/>
                  </a:ext>
                </a:extLst>
              </p14:cNvPr>
              <p14:cNvContentPartPr/>
              <p14:nvPr/>
            </p14:nvContentPartPr>
            <p14:xfrm>
              <a:off x="6951551" y="2561425"/>
              <a:ext cx="6840" cy="119520"/>
            </p14:xfrm>
          </p:contentPart>
        </mc:Choice>
        <mc:Fallback xmlns="">
          <p:pic>
            <p:nvPicPr>
              <p:cNvPr id="215" name="잉크 214">
                <a:extLst>
                  <a:ext uri="{FF2B5EF4-FFF2-40B4-BE49-F238E27FC236}">
                    <a16:creationId xmlns:a16="http://schemas.microsoft.com/office/drawing/2014/main" id="{82550A02-E036-A21C-87B3-937D8CD5D13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933551" y="2543425"/>
                <a:ext cx="424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16" name="잉크 215">
                <a:extLst>
                  <a:ext uri="{FF2B5EF4-FFF2-40B4-BE49-F238E27FC236}">
                    <a16:creationId xmlns:a16="http://schemas.microsoft.com/office/drawing/2014/main" id="{5B8FE001-029C-B02A-4342-B8493E7FFB47}"/>
                  </a:ext>
                </a:extLst>
              </p14:cNvPr>
              <p14:cNvContentPartPr/>
              <p14:nvPr/>
            </p14:nvContentPartPr>
            <p14:xfrm>
              <a:off x="7054151" y="2523625"/>
              <a:ext cx="194040" cy="282600"/>
            </p14:xfrm>
          </p:contentPart>
        </mc:Choice>
        <mc:Fallback xmlns="">
          <p:pic>
            <p:nvPicPr>
              <p:cNvPr id="216" name="잉크 215">
                <a:extLst>
                  <a:ext uri="{FF2B5EF4-FFF2-40B4-BE49-F238E27FC236}">
                    <a16:creationId xmlns:a16="http://schemas.microsoft.com/office/drawing/2014/main" id="{5B8FE001-029C-B02A-4342-B8493E7FFB4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036511" y="2505985"/>
                <a:ext cx="22968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87" name="잉크 186">
                <a:extLst>
                  <a:ext uri="{FF2B5EF4-FFF2-40B4-BE49-F238E27FC236}">
                    <a16:creationId xmlns:a16="http://schemas.microsoft.com/office/drawing/2014/main" id="{4B4EA7CF-5C24-21D0-7E69-1830ADEB6561}"/>
                  </a:ext>
                </a:extLst>
              </p14:cNvPr>
              <p14:cNvContentPartPr/>
              <p14:nvPr/>
            </p14:nvContentPartPr>
            <p14:xfrm>
              <a:off x="3097391" y="2009905"/>
              <a:ext cx="347400" cy="405360"/>
            </p14:xfrm>
          </p:contentPart>
        </mc:Choice>
        <mc:Fallback xmlns="">
          <p:pic>
            <p:nvPicPr>
              <p:cNvPr id="187" name="잉크 186">
                <a:extLst>
                  <a:ext uri="{FF2B5EF4-FFF2-40B4-BE49-F238E27FC236}">
                    <a16:creationId xmlns:a16="http://schemas.microsoft.com/office/drawing/2014/main" id="{4B4EA7CF-5C24-21D0-7E69-1830ADEB656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079391" y="1992265"/>
                <a:ext cx="38304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88" name="잉크 187">
                <a:extLst>
                  <a:ext uri="{FF2B5EF4-FFF2-40B4-BE49-F238E27FC236}">
                    <a16:creationId xmlns:a16="http://schemas.microsoft.com/office/drawing/2014/main" id="{D196E9F2-43F2-B06A-9025-400B8F6A4F21}"/>
                  </a:ext>
                </a:extLst>
              </p14:cNvPr>
              <p14:cNvContentPartPr/>
              <p14:nvPr/>
            </p14:nvContentPartPr>
            <p14:xfrm>
              <a:off x="3813791" y="2022505"/>
              <a:ext cx="227160" cy="350280"/>
            </p14:xfrm>
          </p:contentPart>
        </mc:Choice>
        <mc:Fallback xmlns="">
          <p:pic>
            <p:nvPicPr>
              <p:cNvPr id="188" name="잉크 187">
                <a:extLst>
                  <a:ext uri="{FF2B5EF4-FFF2-40B4-BE49-F238E27FC236}">
                    <a16:creationId xmlns:a16="http://schemas.microsoft.com/office/drawing/2014/main" id="{D196E9F2-43F2-B06A-9025-400B8F6A4F2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796151" y="2004865"/>
                <a:ext cx="26280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89" name="잉크 188">
                <a:extLst>
                  <a:ext uri="{FF2B5EF4-FFF2-40B4-BE49-F238E27FC236}">
                    <a16:creationId xmlns:a16="http://schemas.microsoft.com/office/drawing/2014/main" id="{02543244-1785-5C3E-40F7-58231B9B872E}"/>
                  </a:ext>
                </a:extLst>
              </p14:cNvPr>
              <p14:cNvContentPartPr/>
              <p14:nvPr/>
            </p14:nvContentPartPr>
            <p14:xfrm>
              <a:off x="2572871" y="2517145"/>
              <a:ext cx="138960" cy="330840"/>
            </p14:xfrm>
          </p:contentPart>
        </mc:Choice>
        <mc:Fallback xmlns="">
          <p:pic>
            <p:nvPicPr>
              <p:cNvPr id="189" name="잉크 188">
                <a:extLst>
                  <a:ext uri="{FF2B5EF4-FFF2-40B4-BE49-F238E27FC236}">
                    <a16:creationId xmlns:a16="http://schemas.microsoft.com/office/drawing/2014/main" id="{02543244-1785-5C3E-40F7-58231B9B872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555231" y="2499505"/>
                <a:ext cx="17460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90" name="잉크 189">
                <a:extLst>
                  <a:ext uri="{FF2B5EF4-FFF2-40B4-BE49-F238E27FC236}">
                    <a16:creationId xmlns:a16="http://schemas.microsoft.com/office/drawing/2014/main" id="{E36685B2-6780-0375-0C89-3B581CCFF173}"/>
                  </a:ext>
                </a:extLst>
              </p14:cNvPr>
              <p14:cNvContentPartPr/>
              <p14:nvPr/>
            </p14:nvContentPartPr>
            <p14:xfrm>
              <a:off x="2411231" y="2692465"/>
              <a:ext cx="237960" cy="56880"/>
            </p14:xfrm>
          </p:contentPart>
        </mc:Choice>
        <mc:Fallback xmlns="">
          <p:pic>
            <p:nvPicPr>
              <p:cNvPr id="190" name="잉크 189">
                <a:extLst>
                  <a:ext uri="{FF2B5EF4-FFF2-40B4-BE49-F238E27FC236}">
                    <a16:creationId xmlns:a16="http://schemas.microsoft.com/office/drawing/2014/main" id="{E36685B2-6780-0375-0C89-3B581CCFF17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393231" y="2674465"/>
                <a:ext cx="27360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91" name="잉크 190">
                <a:extLst>
                  <a:ext uri="{FF2B5EF4-FFF2-40B4-BE49-F238E27FC236}">
                    <a16:creationId xmlns:a16="http://schemas.microsoft.com/office/drawing/2014/main" id="{D6DD9973-FB88-706B-C147-9FAC6CA97AB7}"/>
                  </a:ext>
                </a:extLst>
              </p14:cNvPr>
              <p14:cNvContentPartPr/>
              <p14:nvPr/>
            </p14:nvContentPartPr>
            <p14:xfrm>
              <a:off x="2747831" y="2604985"/>
              <a:ext cx="101880" cy="219600"/>
            </p14:xfrm>
          </p:contentPart>
        </mc:Choice>
        <mc:Fallback xmlns="">
          <p:pic>
            <p:nvPicPr>
              <p:cNvPr id="191" name="잉크 190">
                <a:extLst>
                  <a:ext uri="{FF2B5EF4-FFF2-40B4-BE49-F238E27FC236}">
                    <a16:creationId xmlns:a16="http://schemas.microsoft.com/office/drawing/2014/main" id="{D6DD9973-FB88-706B-C147-9FAC6CA97AB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730191" y="2587345"/>
                <a:ext cx="1375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92" name="잉크 191">
                <a:extLst>
                  <a:ext uri="{FF2B5EF4-FFF2-40B4-BE49-F238E27FC236}">
                    <a16:creationId xmlns:a16="http://schemas.microsoft.com/office/drawing/2014/main" id="{3E1D974D-7EE9-E716-C521-9F4D257F8219}"/>
                  </a:ext>
                </a:extLst>
              </p14:cNvPr>
              <p14:cNvContentPartPr/>
              <p14:nvPr/>
            </p14:nvContentPartPr>
            <p14:xfrm>
              <a:off x="2937191" y="2611105"/>
              <a:ext cx="114840" cy="195120"/>
            </p14:xfrm>
          </p:contentPart>
        </mc:Choice>
        <mc:Fallback xmlns="">
          <p:pic>
            <p:nvPicPr>
              <p:cNvPr id="192" name="잉크 191">
                <a:extLst>
                  <a:ext uri="{FF2B5EF4-FFF2-40B4-BE49-F238E27FC236}">
                    <a16:creationId xmlns:a16="http://schemas.microsoft.com/office/drawing/2014/main" id="{3E1D974D-7EE9-E716-C521-9F4D257F821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919191" y="2593465"/>
                <a:ext cx="1504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93" name="잉크 192">
                <a:extLst>
                  <a:ext uri="{FF2B5EF4-FFF2-40B4-BE49-F238E27FC236}">
                    <a16:creationId xmlns:a16="http://schemas.microsoft.com/office/drawing/2014/main" id="{048F87B9-7089-B1D1-FE09-4B51593C3758}"/>
                  </a:ext>
                </a:extLst>
              </p14:cNvPr>
              <p14:cNvContentPartPr/>
              <p14:nvPr/>
            </p14:nvContentPartPr>
            <p14:xfrm>
              <a:off x="3093791" y="2580145"/>
              <a:ext cx="145080" cy="219960"/>
            </p14:xfrm>
          </p:contentPart>
        </mc:Choice>
        <mc:Fallback xmlns="">
          <p:pic>
            <p:nvPicPr>
              <p:cNvPr id="193" name="잉크 192">
                <a:extLst>
                  <a:ext uri="{FF2B5EF4-FFF2-40B4-BE49-F238E27FC236}">
                    <a16:creationId xmlns:a16="http://schemas.microsoft.com/office/drawing/2014/main" id="{048F87B9-7089-B1D1-FE09-4B51593C375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075791" y="2562145"/>
                <a:ext cx="1807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94" name="잉크 193">
                <a:extLst>
                  <a:ext uri="{FF2B5EF4-FFF2-40B4-BE49-F238E27FC236}">
                    <a16:creationId xmlns:a16="http://schemas.microsoft.com/office/drawing/2014/main" id="{36C5B44F-204B-7F8A-7969-0EA4F1120EC6}"/>
                  </a:ext>
                </a:extLst>
              </p14:cNvPr>
              <p14:cNvContentPartPr/>
              <p14:nvPr/>
            </p14:nvContentPartPr>
            <p14:xfrm>
              <a:off x="4019711" y="2480065"/>
              <a:ext cx="114120" cy="268920"/>
            </p14:xfrm>
          </p:contentPart>
        </mc:Choice>
        <mc:Fallback xmlns="">
          <p:pic>
            <p:nvPicPr>
              <p:cNvPr id="194" name="잉크 193">
                <a:extLst>
                  <a:ext uri="{FF2B5EF4-FFF2-40B4-BE49-F238E27FC236}">
                    <a16:creationId xmlns:a16="http://schemas.microsoft.com/office/drawing/2014/main" id="{36C5B44F-204B-7F8A-7969-0EA4F1120EC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001711" y="2462065"/>
                <a:ext cx="14976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95" name="잉크 194">
                <a:extLst>
                  <a:ext uri="{FF2B5EF4-FFF2-40B4-BE49-F238E27FC236}">
                    <a16:creationId xmlns:a16="http://schemas.microsoft.com/office/drawing/2014/main" id="{984845B2-0733-B3BC-45FE-81D3387097C3}"/>
                  </a:ext>
                </a:extLst>
              </p14:cNvPr>
              <p14:cNvContentPartPr/>
              <p14:nvPr/>
            </p14:nvContentPartPr>
            <p14:xfrm>
              <a:off x="3914231" y="2623705"/>
              <a:ext cx="200880" cy="19440"/>
            </p14:xfrm>
          </p:contentPart>
        </mc:Choice>
        <mc:Fallback xmlns="">
          <p:pic>
            <p:nvPicPr>
              <p:cNvPr id="195" name="잉크 194">
                <a:extLst>
                  <a:ext uri="{FF2B5EF4-FFF2-40B4-BE49-F238E27FC236}">
                    <a16:creationId xmlns:a16="http://schemas.microsoft.com/office/drawing/2014/main" id="{984845B2-0733-B3BC-45FE-81D3387097C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896231" y="2605705"/>
                <a:ext cx="23652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96" name="잉크 195">
                <a:extLst>
                  <a:ext uri="{FF2B5EF4-FFF2-40B4-BE49-F238E27FC236}">
                    <a16:creationId xmlns:a16="http://schemas.microsoft.com/office/drawing/2014/main" id="{B1DE8E87-ECCC-060F-8510-72DCA7F8113B}"/>
                  </a:ext>
                </a:extLst>
              </p14:cNvPr>
              <p14:cNvContentPartPr/>
              <p14:nvPr/>
            </p14:nvContentPartPr>
            <p14:xfrm>
              <a:off x="4229231" y="2548825"/>
              <a:ext cx="155520" cy="151920"/>
            </p14:xfrm>
          </p:contentPart>
        </mc:Choice>
        <mc:Fallback xmlns="">
          <p:pic>
            <p:nvPicPr>
              <p:cNvPr id="196" name="잉크 195">
                <a:extLst>
                  <a:ext uri="{FF2B5EF4-FFF2-40B4-BE49-F238E27FC236}">
                    <a16:creationId xmlns:a16="http://schemas.microsoft.com/office/drawing/2014/main" id="{B1DE8E87-ECCC-060F-8510-72DCA7F8113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211231" y="2530825"/>
                <a:ext cx="1911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97" name="잉크 196">
                <a:extLst>
                  <a:ext uri="{FF2B5EF4-FFF2-40B4-BE49-F238E27FC236}">
                    <a16:creationId xmlns:a16="http://schemas.microsoft.com/office/drawing/2014/main" id="{4E1D7638-F135-B69E-F08E-A5B4578A93BE}"/>
                  </a:ext>
                </a:extLst>
              </p14:cNvPr>
              <p14:cNvContentPartPr/>
              <p14:nvPr/>
            </p14:nvContentPartPr>
            <p14:xfrm>
              <a:off x="4427591" y="2523265"/>
              <a:ext cx="176040" cy="171000"/>
            </p14:xfrm>
          </p:contentPart>
        </mc:Choice>
        <mc:Fallback xmlns="">
          <p:pic>
            <p:nvPicPr>
              <p:cNvPr id="197" name="잉크 196">
                <a:extLst>
                  <a:ext uri="{FF2B5EF4-FFF2-40B4-BE49-F238E27FC236}">
                    <a16:creationId xmlns:a16="http://schemas.microsoft.com/office/drawing/2014/main" id="{4E1D7638-F135-B69E-F08E-A5B4578A93B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409951" y="2505265"/>
                <a:ext cx="21168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98" name="잉크 197">
                <a:extLst>
                  <a:ext uri="{FF2B5EF4-FFF2-40B4-BE49-F238E27FC236}">
                    <a16:creationId xmlns:a16="http://schemas.microsoft.com/office/drawing/2014/main" id="{E5B9FB91-C311-8019-A1FD-F9D7864F5F22}"/>
                  </a:ext>
                </a:extLst>
              </p14:cNvPr>
              <p14:cNvContentPartPr/>
              <p14:nvPr/>
            </p14:nvContentPartPr>
            <p14:xfrm>
              <a:off x="4661951" y="2486185"/>
              <a:ext cx="148680" cy="253080"/>
            </p14:xfrm>
          </p:contentPart>
        </mc:Choice>
        <mc:Fallback xmlns="">
          <p:pic>
            <p:nvPicPr>
              <p:cNvPr id="198" name="잉크 197">
                <a:extLst>
                  <a:ext uri="{FF2B5EF4-FFF2-40B4-BE49-F238E27FC236}">
                    <a16:creationId xmlns:a16="http://schemas.microsoft.com/office/drawing/2014/main" id="{E5B9FB91-C311-8019-A1FD-F9D7864F5F2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644311" y="2468185"/>
                <a:ext cx="18432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19" name="잉크 218">
                <a:extLst>
                  <a:ext uri="{FF2B5EF4-FFF2-40B4-BE49-F238E27FC236}">
                    <a16:creationId xmlns:a16="http://schemas.microsoft.com/office/drawing/2014/main" id="{7B9AE71C-E9C1-64E8-69BB-9EBA2845B223}"/>
                  </a:ext>
                </a:extLst>
              </p14:cNvPr>
              <p14:cNvContentPartPr/>
              <p14:nvPr/>
            </p14:nvContentPartPr>
            <p14:xfrm>
              <a:off x="2103791" y="2980825"/>
              <a:ext cx="570600" cy="476640"/>
            </p14:xfrm>
          </p:contentPart>
        </mc:Choice>
        <mc:Fallback xmlns="">
          <p:pic>
            <p:nvPicPr>
              <p:cNvPr id="219" name="잉크 218">
                <a:extLst>
                  <a:ext uri="{FF2B5EF4-FFF2-40B4-BE49-F238E27FC236}">
                    <a16:creationId xmlns:a16="http://schemas.microsoft.com/office/drawing/2014/main" id="{7B9AE71C-E9C1-64E8-69BB-9EBA2845B22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085791" y="2962825"/>
                <a:ext cx="60624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20" name="잉크 219">
                <a:extLst>
                  <a:ext uri="{FF2B5EF4-FFF2-40B4-BE49-F238E27FC236}">
                    <a16:creationId xmlns:a16="http://schemas.microsoft.com/office/drawing/2014/main" id="{339AA8F8-1064-23A8-48D7-A89959B9678C}"/>
                  </a:ext>
                </a:extLst>
              </p14:cNvPr>
              <p14:cNvContentPartPr/>
              <p14:nvPr/>
            </p14:nvContentPartPr>
            <p14:xfrm>
              <a:off x="2937191" y="3006025"/>
              <a:ext cx="179640" cy="460440"/>
            </p14:xfrm>
          </p:contentPart>
        </mc:Choice>
        <mc:Fallback xmlns="">
          <p:pic>
            <p:nvPicPr>
              <p:cNvPr id="220" name="잉크 219">
                <a:extLst>
                  <a:ext uri="{FF2B5EF4-FFF2-40B4-BE49-F238E27FC236}">
                    <a16:creationId xmlns:a16="http://schemas.microsoft.com/office/drawing/2014/main" id="{339AA8F8-1064-23A8-48D7-A89959B9678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919191" y="2988025"/>
                <a:ext cx="21528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59" name="잉크 258">
                <a:extLst>
                  <a:ext uri="{FF2B5EF4-FFF2-40B4-BE49-F238E27FC236}">
                    <a16:creationId xmlns:a16="http://schemas.microsoft.com/office/drawing/2014/main" id="{B64D1A8B-1713-1AA7-28DE-4CFC489DF4CD}"/>
                  </a:ext>
                </a:extLst>
              </p14:cNvPr>
              <p14:cNvContentPartPr/>
              <p14:nvPr/>
            </p14:nvContentPartPr>
            <p14:xfrm>
              <a:off x="4321031" y="2868145"/>
              <a:ext cx="263880" cy="372600"/>
            </p14:xfrm>
          </p:contentPart>
        </mc:Choice>
        <mc:Fallback xmlns="">
          <p:pic>
            <p:nvPicPr>
              <p:cNvPr id="259" name="잉크 258">
                <a:extLst>
                  <a:ext uri="{FF2B5EF4-FFF2-40B4-BE49-F238E27FC236}">
                    <a16:creationId xmlns:a16="http://schemas.microsoft.com/office/drawing/2014/main" id="{B64D1A8B-1713-1AA7-28DE-4CFC489DF4C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303391" y="2850145"/>
                <a:ext cx="29952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60" name="잉크 259">
                <a:extLst>
                  <a:ext uri="{FF2B5EF4-FFF2-40B4-BE49-F238E27FC236}">
                    <a16:creationId xmlns:a16="http://schemas.microsoft.com/office/drawing/2014/main" id="{92082AF9-B609-578C-E1B2-0579E40CA66A}"/>
                  </a:ext>
                </a:extLst>
              </p14:cNvPr>
              <p14:cNvContentPartPr/>
              <p14:nvPr/>
            </p14:nvContentPartPr>
            <p14:xfrm>
              <a:off x="3719471" y="3256585"/>
              <a:ext cx="82080" cy="226080"/>
            </p14:xfrm>
          </p:contentPart>
        </mc:Choice>
        <mc:Fallback xmlns="">
          <p:pic>
            <p:nvPicPr>
              <p:cNvPr id="260" name="잉크 259">
                <a:extLst>
                  <a:ext uri="{FF2B5EF4-FFF2-40B4-BE49-F238E27FC236}">
                    <a16:creationId xmlns:a16="http://schemas.microsoft.com/office/drawing/2014/main" id="{92082AF9-B609-578C-E1B2-0579E40CA66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701831" y="3238585"/>
                <a:ext cx="1177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61" name="잉크 260">
                <a:extLst>
                  <a:ext uri="{FF2B5EF4-FFF2-40B4-BE49-F238E27FC236}">
                    <a16:creationId xmlns:a16="http://schemas.microsoft.com/office/drawing/2014/main" id="{78AB2683-0219-28E1-ED5E-D8D139DB889D}"/>
                  </a:ext>
                </a:extLst>
              </p14:cNvPr>
              <p14:cNvContentPartPr/>
              <p14:nvPr/>
            </p14:nvContentPartPr>
            <p14:xfrm>
              <a:off x="3644951" y="3369265"/>
              <a:ext cx="119520" cy="360"/>
            </p14:xfrm>
          </p:contentPart>
        </mc:Choice>
        <mc:Fallback xmlns="">
          <p:pic>
            <p:nvPicPr>
              <p:cNvPr id="261" name="잉크 260">
                <a:extLst>
                  <a:ext uri="{FF2B5EF4-FFF2-40B4-BE49-F238E27FC236}">
                    <a16:creationId xmlns:a16="http://schemas.microsoft.com/office/drawing/2014/main" id="{78AB2683-0219-28E1-ED5E-D8D139DB889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626951" y="3351265"/>
                <a:ext cx="155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62" name="잉크 261">
                <a:extLst>
                  <a:ext uri="{FF2B5EF4-FFF2-40B4-BE49-F238E27FC236}">
                    <a16:creationId xmlns:a16="http://schemas.microsoft.com/office/drawing/2014/main" id="{39310D6D-899C-E651-7A50-B1D465B9DBDC}"/>
                  </a:ext>
                </a:extLst>
              </p14:cNvPr>
              <p14:cNvContentPartPr/>
              <p14:nvPr/>
            </p14:nvContentPartPr>
            <p14:xfrm>
              <a:off x="3838271" y="3275305"/>
              <a:ext cx="107280" cy="219960"/>
            </p14:xfrm>
          </p:contentPart>
        </mc:Choice>
        <mc:Fallback xmlns="">
          <p:pic>
            <p:nvPicPr>
              <p:cNvPr id="262" name="잉크 261">
                <a:extLst>
                  <a:ext uri="{FF2B5EF4-FFF2-40B4-BE49-F238E27FC236}">
                    <a16:creationId xmlns:a16="http://schemas.microsoft.com/office/drawing/2014/main" id="{39310D6D-899C-E651-7A50-B1D465B9DBD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820631" y="3257305"/>
                <a:ext cx="1429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65" name="잉크 264">
                <a:extLst>
                  <a:ext uri="{FF2B5EF4-FFF2-40B4-BE49-F238E27FC236}">
                    <a16:creationId xmlns:a16="http://schemas.microsoft.com/office/drawing/2014/main" id="{B36A5405-69F5-2857-2219-657BAC2446EE}"/>
                  </a:ext>
                </a:extLst>
              </p14:cNvPr>
              <p14:cNvContentPartPr/>
              <p14:nvPr/>
            </p14:nvContentPartPr>
            <p14:xfrm>
              <a:off x="4028351" y="3287905"/>
              <a:ext cx="11520" cy="145800"/>
            </p14:xfrm>
          </p:contentPart>
        </mc:Choice>
        <mc:Fallback xmlns="">
          <p:pic>
            <p:nvPicPr>
              <p:cNvPr id="265" name="잉크 264">
                <a:extLst>
                  <a:ext uri="{FF2B5EF4-FFF2-40B4-BE49-F238E27FC236}">
                    <a16:creationId xmlns:a16="http://schemas.microsoft.com/office/drawing/2014/main" id="{B36A5405-69F5-2857-2219-657BAC2446E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010351" y="3269905"/>
                <a:ext cx="471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66" name="잉크 265">
                <a:extLst>
                  <a:ext uri="{FF2B5EF4-FFF2-40B4-BE49-F238E27FC236}">
                    <a16:creationId xmlns:a16="http://schemas.microsoft.com/office/drawing/2014/main" id="{404CFA01-5BCD-AF61-7034-C766E341231D}"/>
                  </a:ext>
                </a:extLst>
              </p14:cNvPr>
              <p14:cNvContentPartPr/>
              <p14:nvPr/>
            </p14:nvContentPartPr>
            <p14:xfrm>
              <a:off x="4110791" y="3268825"/>
              <a:ext cx="60840" cy="228960"/>
            </p14:xfrm>
          </p:contentPart>
        </mc:Choice>
        <mc:Fallback xmlns="">
          <p:pic>
            <p:nvPicPr>
              <p:cNvPr id="266" name="잉크 265">
                <a:extLst>
                  <a:ext uri="{FF2B5EF4-FFF2-40B4-BE49-F238E27FC236}">
                    <a16:creationId xmlns:a16="http://schemas.microsoft.com/office/drawing/2014/main" id="{404CFA01-5BCD-AF61-7034-C766E341231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093151" y="3251185"/>
                <a:ext cx="96480" cy="26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8" name="그룹 287">
            <a:extLst>
              <a:ext uri="{FF2B5EF4-FFF2-40B4-BE49-F238E27FC236}">
                <a16:creationId xmlns:a16="http://schemas.microsoft.com/office/drawing/2014/main" id="{4F15CB85-9497-2441-0651-C2C88D70F6CD}"/>
              </a:ext>
            </a:extLst>
          </p:cNvPr>
          <p:cNvGrpSpPr/>
          <p:nvPr/>
        </p:nvGrpSpPr>
        <p:grpSpPr>
          <a:xfrm>
            <a:off x="4471511" y="2930785"/>
            <a:ext cx="2137680" cy="1657440"/>
            <a:chOff x="4471511" y="2930785"/>
            <a:chExt cx="2137680" cy="165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67" name="잉크 266">
                  <a:extLst>
                    <a:ext uri="{FF2B5EF4-FFF2-40B4-BE49-F238E27FC236}">
                      <a16:creationId xmlns:a16="http://schemas.microsoft.com/office/drawing/2014/main" id="{072C020C-472F-89B0-07F0-022818D43622}"/>
                    </a:ext>
                  </a:extLst>
                </p14:cNvPr>
                <p14:cNvContentPartPr/>
                <p14:nvPr/>
              </p14:nvContentPartPr>
              <p14:xfrm>
                <a:off x="4601831" y="3237505"/>
                <a:ext cx="101880" cy="300960"/>
              </p14:xfrm>
            </p:contentPart>
          </mc:Choice>
          <mc:Fallback xmlns="">
            <p:pic>
              <p:nvPicPr>
                <p:cNvPr id="267" name="잉크 266">
                  <a:extLst>
                    <a:ext uri="{FF2B5EF4-FFF2-40B4-BE49-F238E27FC236}">
                      <a16:creationId xmlns:a16="http://schemas.microsoft.com/office/drawing/2014/main" id="{072C020C-472F-89B0-07F0-022818D4362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583831" y="3219865"/>
                  <a:ext cx="1375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68" name="잉크 267">
                  <a:extLst>
                    <a:ext uri="{FF2B5EF4-FFF2-40B4-BE49-F238E27FC236}">
                      <a16:creationId xmlns:a16="http://schemas.microsoft.com/office/drawing/2014/main" id="{53EBE7A4-6BC0-88E9-1AF9-84928CA460C8}"/>
                    </a:ext>
                  </a:extLst>
                </p14:cNvPr>
                <p14:cNvContentPartPr/>
                <p14:nvPr/>
              </p14:nvContentPartPr>
              <p14:xfrm>
                <a:off x="4471511" y="3409225"/>
                <a:ext cx="165960" cy="23040"/>
              </p14:xfrm>
            </p:contentPart>
          </mc:Choice>
          <mc:Fallback xmlns="">
            <p:pic>
              <p:nvPicPr>
                <p:cNvPr id="268" name="잉크 267">
                  <a:extLst>
                    <a:ext uri="{FF2B5EF4-FFF2-40B4-BE49-F238E27FC236}">
                      <a16:creationId xmlns:a16="http://schemas.microsoft.com/office/drawing/2014/main" id="{53EBE7A4-6BC0-88E9-1AF9-84928CA460C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453511" y="3391585"/>
                  <a:ext cx="2016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69" name="잉크 268">
                  <a:extLst>
                    <a:ext uri="{FF2B5EF4-FFF2-40B4-BE49-F238E27FC236}">
                      <a16:creationId xmlns:a16="http://schemas.microsoft.com/office/drawing/2014/main" id="{7588FA07-892F-9469-97E9-D1D6685BE89D}"/>
                    </a:ext>
                  </a:extLst>
                </p14:cNvPr>
                <p14:cNvContentPartPr/>
                <p14:nvPr/>
              </p14:nvContentPartPr>
              <p14:xfrm>
                <a:off x="4745471" y="3350185"/>
                <a:ext cx="114840" cy="178560"/>
              </p14:xfrm>
            </p:contentPart>
          </mc:Choice>
          <mc:Fallback xmlns="">
            <p:pic>
              <p:nvPicPr>
                <p:cNvPr id="269" name="잉크 268">
                  <a:extLst>
                    <a:ext uri="{FF2B5EF4-FFF2-40B4-BE49-F238E27FC236}">
                      <a16:creationId xmlns:a16="http://schemas.microsoft.com/office/drawing/2014/main" id="{7588FA07-892F-9469-97E9-D1D6685BE89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727471" y="3332545"/>
                  <a:ext cx="1504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70" name="잉크 269">
                  <a:extLst>
                    <a:ext uri="{FF2B5EF4-FFF2-40B4-BE49-F238E27FC236}">
                      <a16:creationId xmlns:a16="http://schemas.microsoft.com/office/drawing/2014/main" id="{CD13240E-B7AB-CDA8-19CA-25B283CCA275}"/>
                    </a:ext>
                  </a:extLst>
                </p14:cNvPr>
                <p14:cNvContentPartPr/>
                <p14:nvPr/>
              </p14:nvContentPartPr>
              <p14:xfrm>
                <a:off x="4926911" y="3370345"/>
                <a:ext cx="96120" cy="148680"/>
              </p14:xfrm>
            </p:contentPart>
          </mc:Choice>
          <mc:Fallback xmlns="">
            <p:pic>
              <p:nvPicPr>
                <p:cNvPr id="270" name="잉크 269">
                  <a:extLst>
                    <a:ext uri="{FF2B5EF4-FFF2-40B4-BE49-F238E27FC236}">
                      <a16:creationId xmlns:a16="http://schemas.microsoft.com/office/drawing/2014/main" id="{CD13240E-B7AB-CDA8-19CA-25B283CCA27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909271" y="3352345"/>
                  <a:ext cx="131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71" name="잉크 270">
                  <a:extLst>
                    <a:ext uri="{FF2B5EF4-FFF2-40B4-BE49-F238E27FC236}">
                      <a16:creationId xmlns:a16="http://schemas.microsoft.com/office/drawing/2014/main" id="{36BB9BFE-83B2-AF13-ECF0-EFD50422BEFE}"/>
                    </a:ext>
                  </a:extLst>
                </p14:cNvPr>
                <p14:cNvContentPartPr/>
                <p14:nvPr/>
              </p14:nvContentPartPr>
              <p14:xfrm>
                <a:off x="5014031" y="3237505"/>
                <a:ext cx="153360" cy="323640"/>
              </p14:xfrm>
            </p:contentPart>
          </mc:Choice>
          <mc:Fallback xmlns="">
            <p:pic>
              <p:nvPicPr>
                <p:cNvPr id="271" name="잉크 270">
                  <a:extLst>
                    <a:ext uri="{FF2B5EF4-FFF2-40B4-BE49-F238E27FC236}">
                      <a16:creationId xmlns:a16="http://schemas.microsoft.com/office/drawing/2014/main" id="{36BB9BFE-83B2-AF13-ECF0-EFD50422BEF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996391" y="3219865"/>
                  <a:ext cx="18900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74" name="잉크 273">
                  <a:extLst>
                    <a:ext uri="{FF2B5EF4-FFF2-40B4-BE49-F238E27FC236}">
                      <a16:creationId xmlns:a16="http://schemas.microsoft.com/office/drawing/2014/main" id="{AD81A5B4-A5A5-6DF6-819E-287313C7363C}"/>
                    </a:ext>
                  </a:extLst>
                </p14:cNvPr>
                <p14:cNvContentPartPr/>
                <p14:nvPr/>
              </p14:nvContentPartPr>
              <p14:xfrm>
                <a:off x="5037791" y="2930785"/>
                <a:ext cx="574200" cy="1171800"/>
              </p14:xfrm>
            </p:contentPart>
          </mc:Choice>
          <mc:Fallback xmlns="">
            <p:pic>
              <p:nvPicPr>
                <p:cNvPr id="274" name="잉크 273">
                  <a:extLst>
                    <a:ext uri="{FF2B5EF4-FFF2-40B4-BE49-F238E27FC236}">
                      <a16:creationId xmlns:a16="http://schemas.microsoft.com/office/drawing/2014/main" id="{AD81A5B4-A5A5-6DF6-819E-287313C7363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019791" y="2913145"/>
                  <a:ext cx="609840" cy="12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75" name="잉크 274">
                  <a:extLst>
                    <a:ext uri="{FF2B5EF4-FFF2-40B4-BE49-F238E27FC236}">
                      <a16:creationId xmlns:a16="http://schemas.microsoft.com/office/drawing/2014/main" id="{9716A554-1EF4-AA61-7741-A3F611794331}"/>
                    </a:ext>
                  </a:extLst>
                </p14:cNvPr>
                <p14:cNvContentPartPr/>
                <p14:nvPr/>
              </p14:nvContentPartPr>
              <p14:xfrm>
                <a:off x="5611631" y="2949505"/>
                <a:ext cx="364680" cy="1024200"/>
              </p14:xfrm>
            </p:contentPart>
          </mc:Choice>
          <mc:Fallback xmlns="">
            <p:pic>
              <p:nvPicPr>
                <p:cNvPr id="275" name="잉크 274">
                  <a:extLst>
                    <a:ext uri="{FF2B5EF4-FFF2-40B4-BE49-F238E27FC236}">
                      <a16:creationId xmlns:a16="http://schemas.microsoft.com/office/drawing/2014/main" id="{9716A554-1EF4-AA61-7741-A3F61179433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593631" y="2931865"/>
                  <a:ext cx="400320" cy="10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77" name="잉크 276">
                  <a:extLst>
                    <a:ext uri="{FF2B5EF4-FFF2-40B4-BE49-F238E27FC236}">
                      <a16:creationId xmlns:a16="http://schemas.microsoft.com/office/drawing/2014/main" id="{18373956-B44C-5607-4769-85295F849640}"/>
                    </a:ext>
                  </a:extLst>
                </p14:cNvPr>
                <p14:cNvContentPartPr/>
                <p14:nvPr/>
              </p14:nvContentPartPr>
              <p14:xfrm>
                <a:off x="4659791" y="4214905"/>
                <a:ext cx="106560" cy="343440"/>
              </p14:xfrm>
            </p:contentPart>
          </mc:Choice>
          <mc:Fallback xmlns="">
            <p:pic>
              <p:nvPicPr>
                <p:cNvPr id="277" name="잉크 276">
                  <a:extLst>
                    <a:ext uri="{FF2B5EF4-FFF2-40B4-BE49-F238E27FC236}">
                      <a16:creationId xmlns:a16="http://schemas.microsoft.com/office/drawing/2014/main" id="{18373956-B44C-5607-4769-85295F84964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641791" y="4196905"/>
                  <a:ext cx="1422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78" name="잉크 277">
                  <a:extLst>
                    <a:ext uri="{FF2B5EF4-FFF2-40B4-BE49-F238E27FC236}">
                      <a16:creationId xmlns:a16="http://schemas.microsoft.com/office/drawing/2014/main" id="{C19B9E0F-B2B5-34B2-048B-13C6C31BD8B5}"/>
                    </a:ext>
                  </a:extLst>
                </p14:cNvPr>
                <p14:cNvContentPartPr/>
                <p14:nvPr/>
              </p14:nvContentPartPr>
              <p14:xfrm>
                <a:off x="4565471" y="4352425"/>
                <a:ext cx="182160" cy="19440"/>
              </p14:xfrm>
            </p:contentPart>
          </mc:Choice>
          <mc:Fallback xmlns="">
            <p:pic>
              <p:nvPicPr>
                <p:cNvPr id="278" name="잉크 277">
                  <a:extLst>
                    <a:ext uri="{FF2B5EF4-FFF2-40B4-BE49-F238E27FC236}">
                      <a16:creationId xmlns:a16="http://schemas.microsoft.com/office/drawing/2014/main" id="{C19B9E0F-B2B5-34B2-048B-13C6C31BD8B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547471" y="4334785"/>
                  <a:ext cx="2178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79" name="잉크 278">
                  <a:extLst>
                    <a:ext uri="{FF2B5EF4-FFF2-40B4-BE49-F238E27FC236}">
                      <a16:creationId xmlns:a16="http://schemas.microsoft.com/office/drawing/2014/main" id="{A4065985-18A8-D987-5AF9-CB1BD4E37517}"/>
                    </a:ext>
                  </a:extLst>
                </p14:cNvPr>
                <p14:cNvContentPartPr/>
                <p14:nvPr/>
              </p14:nvContentPartPr>
              <p14:xfrm>
                <a:off x="4796591" y="4221025"/>
                <a:ext cx="138600" cy="331920"/>
              </p14:xfrm>
            </p:contentPart>
          </mc:Choice>
          <mc:Fallback xmlns="">
            <p:pic>
              <p:nvPicPr>
                <p:cNvPr id="279" name="잉크 278">
                  <a:extLst>
                    <a:ext uri="{FF2B5EF4-FFF2-40B4-BE49-F238E27FC236}">
                      <a16:creationId xmlns:a16="http://schemas.microsoft.com/office/drawing/2014/main" id="{A4065985-18A8-D987-5AF9-CB1BD4E3751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778951" y="4203025"/>
                  <a:ext cx="17424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80" name="잉크 279">
                  <a:extLst>
                    <a:ext uri="{FF2B5EF4-FFF2-40B4-BE49-F238E27FC236}">
                      <a16:creationId xmlns:a16="http://schemas.microsoft.com/office/drawing/2014/main" id="{0C1C4C83-59F3-0664-2F21-02C6E7970DCA}"/>
                    </a:ext>
                  </a:extLst>
                </p14:cNvPr>
                <p14:cNvContentPartPr/>
                <p14:nvPr/>
              </p14:nvContentPartPr>
              <p14:xfrm>
                <a:off x="5050751" y="4314985"/>
                <a:ext cx="34920" cy="153360"/>
              </p14:xfrm>
            </p:contentPart>
          </mc:Choice>
          <mc:Fallback xmlns="">
            <p:pic>
              <p:nvPicPr>
                <p:cNvPr id="280" name="잉크 279">
                  <a:extLst>
                    <a:ext uri="{FF2B5EF4-FFF2-40B4-BE49-F238E27FC236}">
                      <a16:creationId xmlns:a16="http://schemas.microsoft.com/office/drawing/2014/main" id="{0C1C4C83-59F3-0664-2F21-02C6E7970DC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032751" y="4296985"/>
                  <a:ext cx="705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81" name="잉크 280">
                  <a:extLst>
                    <a:ext uri="{FF2B5EF4-FFF2-40B4-BE49-F238E27FC236}">
                      <a16:creationId xmlns:a16="http://schemas.microsoft.com/office/drawing/2014/main" id="{6B4B49C6-824D-08E1-3F36-9041147FA110}"/>
                    </a:ext>
                  </a:extLst>
                </p14:cNvPr>
                <p14:cNvContentPartPr/>
                <p14:nvPr/>
              </p14:nvContentPartPr>
              <p14:xfrm>
                <a:off x="5226431" y="4245865"/>
                <a:ext cx="67680" cy="242280"/>
              </p14:xfrm>
            </p:contentPart>
          </mc:Choice>
          <mc:Fallback xmlns="">
            <p:pic>
              <p:nvPicPr>
                <p:cNvPr id="281" name="잉크 280">
                  <a:extLst>
                    <a:ext uri="{FF2B5EF4-FFF2-40B4-BE49-F238E27FC236}">
                      <a16:creationId xmlns:a16="http://schemas.microsoft.com/office/drawing/2014/main" id="{6B4B49C6-824D-08E1-3F36-9041147FA11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208791" y="4227865"/>
                  <a:ext cx="1033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82" name="잉크 281">
                  <a:extLst>
                    <a:ext uri="{FF2B5EF4-FFF2-40B4-BE49-F238E27FC236}">
                      <a16:creationId xmlns:a16="http://schemas.microsoft.com/office/drawing/2014/main" id="{B052F704-7502-C3F9-142D-D90D2CC2C220}"/>
                    </a:ext>
                  </a:extLst>
                </p14:cNvPr>
                <p14:cNvContentPartPr/>
                <p14:nvPr/>
              </p14:nvContentPartPr>
              <p14:xfrm>
                <a:off x="5913311" y="4232905"/>
                <a:ext cx="74160" cy="246600"/>
              </p14:xfrm>
            </p:contentPart>
          </mc:Choice>
          <mc:Fallback xmlns="">
            <p:pic>
              <p:nvPicPr>
                <p:cNvPr id="282" name="잉크 281">
                  <a:extLst>
                    <a:ext uri="{FF2B5EF4-FFF2-40B4-BE49-F238E27FC236}">
                      <a16:creationId xmlns:a16="http://schemas.microsoft.com/office/drawing/2014/main" id="{B052F704-7502-C3F9-142D-D90D2CC2C22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895671" y="4215265"/>
                  <a:ext cx="109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83" name="잉크 282">
                  <a:extLst>
                    <a:ext uri="{FF2B5EF4-FFF2-40B4-BE49-F238E27FC236}">
                      <a16:creationId xmlns:a16="http://schemas.microsoft.com/office/drawing/2014/main" id="{E9DD7DEF-5B59-00C5-CF20-131DB62249F4}"/>
                    </a:ext>
                  </a:extLst>
                </p14:cNvPr>
                <p14:cNvContentPartPr/>
                <p14:nvPr/>
              </p14:nvContentPartPr>
              <p14:xfrm>
                <a:off x="5780471" y="4327225"/>
                <a:ext cx="275760" cy="58680"/>
              </p14:xfrm>
            </p:contentPart>
          </mc:Choice>
          <mc:Fallback xmlns="">
            <p:pic>
              <p:nvPicPr>
                <p:cNvPr id="283" name="잉크 282">
                  <a:extLst>
                    <a:ext uri="{FF2B5EF4-FFF2-40B4-BE49-F238E27FC236}">
                      <a16:creationId xmlns:a16="http://schemas.microsoft.com/office/drawing/2014/main" id="{E9DD7DEF-5B59-00C5-CF20-131DB62249F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762471" y="4309225"/>
                  <a:ext cx="3114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84" name="잉크 283">
                  <a:extLst>
                    <a:ext uri="{FF2B5EF4-FFF2-40B4-BE49-F238E27FC236}">
                      <a16:creationId xmlns:a16="http://schemas.microsoft.com/office/drawing/2014/main" id="{FDAE7E66-8762-196D-1D70-33749C2B4C09}"/>
                    </a:ext>
                  </a:extLst>
                </p14:cNvPr>
                <p14:cNvContentPartPr/>
                <p14:nvPr/>
              </p14:nvContentPartPr>
              <p14:xfrm>
                <a:off x="6075311" y="4239745"/>
                <a:ext cx="118800" cy="232200"/>
              </p14:xfrm>
            </p:contentPart>
          </mc:Choice>
          <mc:Fallback xmlns="">
            <p:pic>
              <p:nvPicPr>
                <p:cNvPr id="284" name="잉크 283">
                  <a:extLst>
                    <a:ext uri="{FF2B5EF4-FFF2-40B4-BE49-F238E27FC236}">
                      <a16:creationId xmlns:a16="http://schemas.microsoft.com/office/drawing/2014/main" id="{FDAE7E66-8762-196D-1D70-33749C2B4C0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057311" y="4222105"/>
                  <a:ext cx="1544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85" name="잉크 284">
                  <a:extLst>
                    <a:ext uri="{FF2B5EF4-FFF2-40B4-BE49-F238E27FC236}">
                      <a16:creationId xmlns:a16="http://schemas.microsoft.com/office/drawing/2014/main" id="{9DFA54EB-D59A-E0FE-A504-FAE1B3A0E263}"/>
                    </a:ext>
                  </a:extLst>
                </p14:cNvPr>
                <p14:cNvContentPartPr/>
                <p14:nvPr/>
              </p14:nvContentPartPr>
              <p14:xfrm>
                <a:off x="6293831" y="4327225"/>
                <a:ext cx="102960" cy="144360"/>
              </p14:xfrm>
            </p:contentPart>
          </mc:Choice>
          <mc:Fallback xmlns="">
            <p:pic>
              <p:nvPicPr>
                <p:cNvPr id="285" name="잉크 284">
                  <a:extLst>
                    <a:ext uri="{FF2B5EF4-FFF2-40B4-BE49-F238E27FC236}">
                      <a16:creationId xmlns:a16="http://schemas.microsoft.com/office/drawing/2014/main" id="{9DFA54EB-D59A-E0FE-A504-FAE1B3A0E26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275831" y="4309585"/>
                  <a:ext cx="1386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86" name="잉크 285">
                  <a:extLst>
                    <a:ext uri="{FF2B5EF4-FFF2-40B4-BE49-F238E27FC236}">
                      <a16:creationId xmlns:a16="http://schemas.microsoft.com/office/drawing/2014/main" id="{1C0533B3-0387-772C-596E-460569089EBD}"/>
                    </a:ext>
                  </a:extLst>
                </p14:cNvPr>
                <p14:cNvContentPartPr/>
                <p14:nvPr/>
              </p14:nvContentPartPr>
              <p14:xfrm>
                <a:off x="6504071" y="4264585"/>
                <a:ext cx="105120" cy="323640"/>
              </p14:xfrm>
            </p:contentPart>
          </mc:Choice>
          <mc:Fallback xmlns="">
            <p:pic>
              <p:nvPicPr>
                <p:cNvPr id="286" name="잉크 285">
                  <a:extLst>
                    <a:ext uri="{FF2B5EF4-FFF2-40B4-BE49-F238E27FC236}">
                      <a16:creationId xmlns:a16="http://schemas.microsoft.com/office/drawing/2014/main" id="{1C0533B3-0387-772C-596E-460569089EB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486431" y="4246945"/>
                  <a:ext cx="140760" cy="35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0135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114</Words>
  <Application>Microsoft Office PowerPoint</Application>
  <PresentationFormat>와이드스크린</PresentationFormat>
  <Paragraphs>22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강위찬</dc:creator>
  <cp:lastModifiedBy>강위찬</cp:lastModifiedBy>
  <cp:revision>10</cp:revision>
  <dcterms:created xsi:type="dcterms:W3CDTF">2023-08-01T00:43:38Z</dcterms:created>
  <dcterms:modified xsi:type="dcterms:W3CDTF">2023-08-03T15:09:22Z</dcterms:modified>
</cp:coreProperties>
</file>