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9" r:id="rId6"/>
    <p:sldId id="260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0:58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59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24575,'213'-18'0,"-124"20"0,122-4 0,-177-5-1365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3:34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662 0 24575,'-1'5'0,"1"0"0,-1 0 0,0-1 0,-1 1 0,1 0 0,-1-1 0,0 1 0,0-1 0,0 1 0,-1-1 0,1 0 0,-1 0 0,-4 4 0,-49 50 0,31-34 0,16-16 0,0-1 0,-1 1 0,1-2 0,-16 8 0,14-8 0,0 1 0,1 0 0,0 0 0,-9 9 0,-8 8 0,-1-2 0,-51 32 0,-19 13 0,16-10 0,54-40 0,-39 32 0,65-47 0,0-1 0,1 1 0,-1 0 0,1-1 0,-1 1 0,1 0 0,0 0 0,0 0 0,0 0 0,0 0 0,0 0 0,0 0 0,1 0 0,-1 1 0,1-1 0,-1 0 0,1 0 0,0 1 0,0-1 0,0 0 0,0 0 0,0 1 0,0-1 0,1 0 0,-1 0 0,1 0 0,-1 1 0,1-1 0,0 0 0,0 0 0,0 0 0,0 0 0,1 0 0,-1-1 0,3 5 0,7 7 0,0-1 0,1 1 0,1-2 0,13 11 0,5 5 0,15 16 0,52 37 0,-58-49 0,-1 1 0,56 62 0,-46-27 0,-33-45 0,0 0 0,27 28 0,-38-45-195,0 0 0,0 1 0,-1 0 0,1 0 0,-2 0 0,8 13 0,-4 0-6631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3:35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24575,'545'0'-1365,"-522"0"-5461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3:35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24575,'0'2'0,"0"0"0,1 0 0,0 0 0,-1 0 0,1 0 0,0 0 0,0 0 0,0 0 0,0 0 0,0 0 0,1-1 0,-1 1 0,0-1 0,1 1 0,-1-1 0,1 1 0,0-1 0,-1 0 0,1 1 0,0-1 0,0 0 0,0 0 0,0-1 0,0 1 0,0 0 0,4 0 0,4 2 0,1 0 0,-1-1 0,20 2 0,4-2 0,0-1 0,0-2 0,1-1 0,-1-1 0,43-11 0,-57 9-1365,-1 2-5461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3:40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1 24575,'-32'2'0,"1"2"0,0 2 0,0 1 0,1 1 0,0 1 0,0 2 0,1 1 0,0 1 0,1 1 0,-34 24 0,33-16 0,1 2 0,1 0 0,-46 54 0,58-61 0,1 1 0,1 1 0,-20 37 0,29-50 0,1 0 0,0 1 0,0-1 0,1 1 0,0 0 0,0 0 0,0 0 0,1 0 0,0 0 0,1 0 0,-1 0 0,1 0 0,1 0 0,-1 0 0,1 0 0,3 10 0,-2-14 0,-1 0 0,1 0 0,0 0 0,0-1 0,1 1 0,-1-1 0,0 0 0,1 1 0,-1-1 0,1 0 0,0 0 0,0-1 0,0 1 0,0-1 0,0 1 0,0-1 0,0 0 0,0 0 0,1 0 0,-1-1 0,0 1 0,1-1 0,3 0 0,14 2 0,1-2 0,33-3 0,-24 1 0,0 1 0,0-1 0,41-8 0,-59 7 0,0-1 0,0 0 0,0-1 0,0 0 0,-1-1 0,0-1 0,21-14 0,18-16 0,72-58 0,-110 84 0,0-1 0,-1-1 0,-1 0 0,0-1 0,-1 0 0,15-27 0,-22 33 0,1 0 0,-1 1 0,-1-1 0,1 0 0,-2-1 0,1 1 0,-1 0 0,1-17 0,-2 22 0,0 1 0,-1-1 0,1 0 0,0 1 0,-1-1 0,1 1 0,-1-1 0,0 1 0,0-1 0,0 1 0,0-1 0,-1 1 0,1 0 0,0 0 0,-1-1 0,0 1 0,1 0 0,-1 1 0,0-1 0,0 0 0,0 0 0,0 1 0,-1-1 0,1 1 0,0 0 0,0 0 0,-1 0 0,1 0 0,-1 0 0,1 0 0,-5 0 0,-9-2 0,0 2 0,0 0 0,-1 0 0,1 2 0,0 0 0,-19 4 0,-95 27 0,93-22 0,-25 5-1365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3:40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24575,'4'0'0,"-1"1"0,0 1 0,1-1 0,-1 0 0,0 1 0,0 0 0,0-1 0,0 1 0,4 4 0,12 6 0,-5-6 0,0-1 0,0-1 0,0-1 0,1 0 0,-1 0 0,24 0 0,96-5 0,-51-1 0,379 3 0,-448 0-170,0 1-1,0 1 0,0 0 1,-1 1-1,1 0 0,-1 1 1,18 8-1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3:40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24575,'0'5'0,"0"5"0,0 6 0,0 4 0,0 4 0,0 1 0,0 2 0,0 0 0,0 0 0,0 0 0,0 0 0,5-1 0,5-4 0,1-2 0,4-4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3:41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24575,'0'4'0,"0"7"0,0 5 0,0 4 0,0 4 0,0 1 0,0 2 0,0 0 0,0 0 0,0 0 0,0 0 0,0-1 0,0 0 0,0 0 0,0-4-8191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31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1387 4 24575,'-54'-1'0,"31"-1"0,-1 2 0,1 0 0,-1 1 0,0 1 0,1 2 0,0 0 0,0 1 0,-40 16 0,47-15 0,-1-1 0,1 0 0,-1-1 0,-23 3 0,-42 10 0,-41 14 0,82-23 0,-65 23 0,-9 8 0,28 0 0,32-13 0,47-23 0,0 1 0,0-1 0,1 2 0,0-1 0,-1 1 0,2 0 0,-1 1 0,1-1 0,0 1 0,0 1 0,0-1 0,1 1 0,0 0 0,0 0 0,1 0 0,0 1 0,0 0 0,1-1 0,0 1 0,-3 11 0,-14 60 0,9-38 0,-11 73 0,-3 68 0,21-155 0,-1 0 0,-10 27 0,7-31 0,2 0 0,1 1 0,-3 32 0,6-36 0,-1 1 0,-2 0 0,-11 34 0,10-34 0,0 0 0,1 0 0,-4 32 0,-4 31 0,8-60 0,2 0 0,-2 25 0,-8 41 0,8-67 0,-3 45 0,8 271 0,1-159 0,-8-137 0,6-37 0,-1 1 0,1-1 0,0 1 0,0-1 0,1 1 0,0 9 0,1-14 0,-1-1 0,0 1 0,1 0 0,0-1 0,-1 1 0,1-1 0,0 1 0,0-1 0,0 0 0,0 1 0,0-1 0,0 0 0,0 1 0,0-1 0,1 0 0,-1 0 0,0 0 0,1 0 0,-1 0 0,0-1 0,1 1 0,0 0 0,-1-1 0,1 1 0,-1-1 0,1 1 0,0-1 0,-1 0 0,4 1 0,63 9 0,125 5 0,-132-16 0,0 3 0,71 12 0,45 2 0,-36-6 0,725 26-565,-774-36-235,-70 0-6026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3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24575,'1349'0'0,"-1340"0"-136,1 0-1,-1-1 1,0 0-1,0-1 1,0 0-1,0 0 1,0-1-1,0 0 0,13-8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3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0 24575,'-2'15'0,"-1"-1"0,0 1 0,-1-1 0,0 0 0,-2 0 0,1 0 0,-2-1 0,0 0 0,-12 18 0,13-21 0,-21 39 0,-21 56 0,36-77 0,-1 1 0,1 0 0,2 1 0,-11 52 0,15-49 0,-1 0 0,-2 0 0,-1-1 0,-17 36 0,21-51 0,1 1 0,0-1 0,-4 33 0,0-5 0,6-28 0,0-1 0,0 0 0,2 1 0,0 0 0,1-1 0,2 19 0,-2-31 0,1 0 0,-1 0 0,1 0 0,0 0 0,0 0 0,1 0 0,-1 0 0,1 0 0,0-1 0,0 1 0,0 0 0,0-1 0,1 0 0,0 1 0,-1-1 0,1 0 0,0-1 0,0 1 0,1 0 0,-1-1 0,1 0 0,-1 0 0,1 0 0,0 0 0,-1 0 0,1-1 0,0 1 0,0-1 0,5 0 0,13 3 0,22 5 0,1-2 0,0-3 0,83-1 0,-124-3-80,-1-1 0,1 0-1,-1 1 1,1-1 0,-1-1-1,1 1 1,-1 0 0,0-1-1,0 0 1,0 1 0,0-1 0,0-1-1,0 1 1,0 0 0,-1-1-1,4-3 1,6-10-6746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59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24575,'1'14'0,"0"-1"0,1 0 0,1 0 0,0 1 0,6 14 0,8 36 0,-10-22 0,-1 1 0,-1 49 0,-6-4-1365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35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880 0 24575,'-9'1'0,"-1"-1"0,1 1 0,-1 1 0,1 0 0,-1 0 0,1 1 0,0 0 0,0 0 0,-13 9 0,-2 2 0,2 1 0,-22 18 0,-29 21 0,50-37 0,1 0 0,-30 30 0,-7 6 0,7-5 0,38-34 0,-1 0 0,-1-1 0,0-1 0,-27 17 0,-44 27 0,66-40 0,-2-1 0,-32 17 0,-16 11 115,30-15-1595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39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366 911 24575,'-3'0'0,"-1"1"0,1-1 0,0 1 0,-1 0 0,1 0 0,0 0 0,0 0 0,-1 1 0,1-1 0,0 1 0,0 0 0,1 0 0,-1 0 0,0 0 0,1 0 0,-1 1 0,-3 4 0,-35 55 0,21-30 0,-22 31 0,2 2 0,3 1 0,-43 108 0,70-143 0,0 1 0,2 0 0,2 1 0,-5 62 0,9 138 0,4-118 0,-2-110 0,0 0 0,1 0 0,0 0 0,0 0 0,0 0 0,0 0 0,1-1 0,0 1 0,0 0 0,0-1 0,1 1 0,0-1 0,-1 0 0,1 0 0,1 0 0,-1 0 0,6 5 0,-7-8 0,0 1 0,0-1 0,1 1 0,-1-1 0,0 0 0,1 0 0,-1 0 0,1 0 0,-1 0 0,1 0 0,0-1 0,-1 1 0,1-1 0,0 0 0,-1 0 0,1 0 0,0 0 0,-1 0 0,1 0 0,0-1 0,-1 0 0,1 1 0,0-1 0,-1 0 0,1 0 0,-1 0 0,0-1 0,1 1 0,-1 0 0,0-1 0,0 0 0,0 1 0,0-1 0,2-3 0,1 0 0,0-1 0,0 1 0,-1-1 0,0 0 0,0-1 0,0 1 0,-1-1 0,0 1 0,4-14 0,10-67 0,-14 67 0,0 0 0,1 0 0,8-20 0,-5 19 0,-2 0 0,0 0 0,-2-1 0,0 0 0,-1 0 0,-2-32 0,0 22 0,1 1 0,7-34 0,11-62-267,-6 0-1,-4-187 1,-9-184 991,-2 461-686,-12-66 1,4 39-38,-18-120-1,28 183 0,0-1 0,0 0 0,0 1 0,0-1 0,0 1 0,-1-1 0,1 1 0,-1-1 0,1 1 0,-1-1 0,1 1 0,-1 0 0,0-1 0,0 1 0,0 0 0,0 0 0,-1-2 0,1 3 0,0 0 0,0 1 0,1-1 0,-1 1 0,0-1 0,1 1 0,-1 0 0,0-1 0,1 1 0,-1-1 0,1 1 0,-1 0 0,1 0 0,-1-1 0,1 1 0,-1 0 0,1 0 0,0-1 0,0 1 0,-1 0 0,1 0 0,0 0 0,0 0 0,0-1 0,0 1 0,0 0 0,0 0 0,0 0 0,0 0 0,0 0 0,1 1 0,-8 92 0,9 117 0,0-69 0,-2 597 0,2-696 0,10 52 0,1 31 0,2 42 0,-3-69 0,-11-90 0,0 1 0,0-1 0,1 1 0,0-1 0,1 0 0,0 0 0,7 16 0,-8-22 0,0 0 0,1 1 0,-1-2 0,1 1 0,-1 0 0,1 0 0,0-1 0,0 0 0,0 1 0,1-1 0,-1 0 0,0-1 0,1 1 0,-1-1 0,1 1 0,0-1 0,-1 0 0,1 0 0,0-1 0,0 1 0,7 0 0,3 0 0,-1-1 0,1 0 0,0-1 0,22-4 0,-32 4 0,0 0 0,0 0 0,-1 0 0,1-1 0,0 1 0,-1-1 0,0 0 0,1 0 0,-1 0 0,0-1 0,0 1 0,0-1 0,0 0 0,-1 1 0,1-1 0,-1-1 0,1 1 0,-1 0 0,0 0 0,2-7 0,33-83-1365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40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24575,'12'1'0,"0"1"0,0 0 0,-1 0 0,1 1 0,0 1 0,15 7 0,-13-5 0,0-1 0,1 0 0,24 4 0,39 3 28,-39-5-725,53 3 1,-71-10-6130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40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0 24575,'-1'0'0,"0"1"0,0-1 0,0 0 0,0 1 0,0-1 0,0 1 0,1-1 0,-1 1 0,0-1 0,0 1 0,0 0 0,1-1 0,-1 1 0,0 0 0,1-1 0,-1 1 0,1 0 0,-1 0 0,1 0 0,-1 0 0,1 0 0,0 0 0,-1-1 0,1 3 0,-9 32 0,5-18 0,-10 31 0,-14 80 0,10-36 0,1-33 0,11-44 0,2 0 0,0 0 0,0 1 0,-1 20 0,1-4 0,-1-1 0,-1 1 0,-2-2 0,-12 32 0,-5 19 0,23-77 0,1 0 0,0-1 0,0 1 0,0 0 0,0 0 0,1 0 0,-1 0 0,1-1 0,0 1 0,0 0 0,1 0 0,-1 0 0,1 0 0,-1 0 0,1-1 0,1 1 0,-1 0 0,0-1 0,1 1 0,0-1 0,0 1 0,0-1 0,0 0 0,0 0 0,1 0 0,-1 0 0,1 0 0,0 0 0,0-1 0,0 1 0,0-1 0,0 0 0,1 0 0,-1 0 0,1 0 0,-1-1 0,1 0 0,0 1 0,7 0 0,15 5-227,1-2-1,1 0 1,-1-2-1,1-1 1,46-3-1,-52 1-6598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4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1303 1 24575,'-5'1'0,"0"0"0,0 0 0,0 1 0,0 0 0,0 0 0,0 0 0,1 1 0,-1-1 0,1 1 0,0 0 0,-7 6 0,-43 43 0,-148 147 0,28-31 0,17-21 0,50-50 0,-153 153 0,184-181 0,-44 44 0,44-36-1365,62-61-5461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51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1148 0 24575,'0'7'0,"1"0"0,0-1 0,0 1 0,1-1 0,0 1 0,0-1 0,0 1 0,1-1 0,5 8 0,39 56 0,-2-2 0,-21-25 0,3-2 0,50 61 0,4 6 0,28 37 0,-54-74 0,54 93 0,-3 6 0,-95-150 0,-1 1 0,-1 0 0,-1 1 0,9 32 0,5 14 0,-14-37 0,-1 0 0,-1 1 0,-1 0 0,-2 0 0,-2 1 0,-1-1 0,-4 34 0,2 20 0,1-74 0,0 1 1,-1 0-1,0-1 0,-1 0 0,-1 0 0,0 0 0,0 0 0,-1 0 1,-12 20-1,-9 8-3,-40 49 1,2-3-88,35-44-149,-3-1-1,-54 54 1,-85 64-659,93-89 755,-200 159 143,159-136 0,-78 49 8,-1 1 0,149-108 471,-1-1 1,-91 42-1,34-19-81,86-47-333,-1 0 0,0-2 0,-38 10 0,-15 5-1690,58-17-5201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59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24575,'4'0'0,"6"0"0,6 0 0,0-4 0,2-2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5:00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5:00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6:17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1 209 24575,'56'0'0,"-23"2"0,1-2 0,-1-1 0,0-1 0,0-2 0,0-1 0,-1-2 0,36-12 0,-53 15 0,0 0 0,1 0 0,0 2 0,0 0 0,-1 1 0,32 1 0,-28 1 0,0-2 0,0 0 0,0 0 0,23-7 0,13-5 0,1 3 0,-1 2 0,2 2 0,78 2 0,1236 6 0,-729-3 0,-616 2 0,0 2 0,29 6 0,-27-4 0,48 3 0,534-7 0,-293-3 0,-270 0-79,51-9-1,44-2-344,-53 14 484,-46 1-227,0-2 0,0-2 0,51-9 1,-31 2 166,81-3 0,-2 1 0,-62 5 0,88 5 0,28-2 0,-88-10 0,-60 7 0,53-2 0,97-4 0,11-1 0,1422 14-924,-1467 12 924,-3 0 0,-11-15 616,120 4 882,-190 11-1498,-53-8 0,51 3 0,-42-7 0,-1 1 0,58 11 0,-46-6 0,1-2 0,0-2 0,83-6 0,-28 0 0,78 3-1365,-159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24575,'0'389'-1365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6:18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24575,'36'-1'0,"-1"2"0,1 2 0,49 9 0,-19-1 0,-52-10 0,1 1 0,-1 0 0,0 1 0,0 1 0,0 0 0,0 1 0,0 0 0,-1 1 0,13 8 0,-24-13 0,-1 0 0,1 0 0,-1 0 0,0 0 0,1 0 0,-1 0 0,0 1 0,0-1 0,0 0 0,0 1 0,0-1 0,0 1 0,0-1 0,0 1 0,-1-1 0,1 1 0,-1 0 0,1-1 0,-1 1 0,1 0 0,-1-1 0,0 1 0,0 0 0,0 0 0,0-1 0,0 3 0,-2-1 0,1 1 0,0-1 0,-1 0 0,1 0 0,-1 0 0,0 0 0,0-1 0,0 1 0,0 0 0,-1-1 0,1 1 0,-5 2 0,-2 2 0,-1 0 0,1-1 0,-1 0 0,0-1 0,-1 0 0,1 0 0,-17 3 0,9-2 0,1 1 0,0 0 0,0 1 0,0 1 0,1 1 0,1 0 0,-16 13 0,-35 21 0,51-35-120,-3 2-295,-1-1 0,-31 13 0,33-18-6411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7:46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24575,'1'19'0,"2"1"0,0-1 0,0 0 0,13 35 0,-9-35 0,-1 1 0,-2 0 0,0 0 0,2 30 0,-4-20 0,-2 0 0,-2 1 0,0-1 0,-2 0 0,-1 0 0,-2 0 0,-12 35 0,17-60 0,0-1 0,0 1 0,1 0 0,0-1 0,-1 1 0,2 0 0,-1 0 0,1 0 0,-1 0 0,1 0 0,1 0 0,-1-1 0,1 1 0,1 7 0,0-9 0,-1-1 0,1 1 0,-1-1 0,1 0 0,0 0 0,0 1 0,0-1 0,0 0 0,1-1 0,-1 1 0,0 0 0,1-1 0,0 1 0,-1-1 0,1 0 0,0 0 0,-1 0 0,1 0 0,0 0 0,0-1 0,0 1 0,0-1 0,0 0 0,-1 0 0,5 0 0,240 0 0,-99-3 0,-129 3 0,17 0 0,0 0 0,1-3 0,53-10 0,-46 6 0,1 2 0,1 2 0,-1 2 0,48 4 0,11 0 0,-79-3 0,-1 2 0,1 0 0,41 10 0,-27-6 0,1-1 0,-1-2 0,1-2 0,42-4 0,4 1 0,-82 2 0,-1 0 0,0 0 0,1 0 0,-1 0 0,0-1 0,1 1 0,-1-1 0,0 0 0,0 0 0,1 0 0,-1 0 0,0-1 0,0 1 0,-1-1 0,1 0 0,0 0 0,0 0 0,-1 0 0,3-3 0,-1-1 0,0-1 0,0 1 0,-1-1 0,0 0 0,0 0 0,-1-1 0,3-10 0,1-11 0,-2-1 0,-1 0 0,-1 0 0,-4-58 0,0 21 0,2 61 0,0 1 0,0 0 0,0-1 0,-1 1 0,0-1 0,0 1 0,-1 0 0,1 0 0,-1-1 0,0 1 0,-4-7 0,3 9 0,1 0 0,-1 0 0,0 1 0,0-1 0,0 1 0,0-1 0,0 1 0,-1 0 0,1 0 0,-1 0 0,1 1 0,-1-1 0,0 1 0,0 0 0,0 0 0,-4-1 0,4 1 0,0-1 0,0 1 0,0-1 0,1 0 0,-1 0 0,0 0 0,1-1 0,-1 0 0,1 1 0,0-1 0,0 0 0,0 0 0,0-1 0,1 1 0,-1-1 0,1 1 0,0-1 0,0 0 0,0 0 0,-1-4 0,1 4 0,1 0 0,-1 0 0,0 1 0,0-1 0,0 1 0,0-1 0,-1 1 0,1 0 0,-1-1 0,0 1 0,0 1 0,0-1 0,-1 0 0,1 1 0,0 0 0,-1 0 0,0 0 0,1 0 0,-1 0 0,0 1 0,-4-2 0,-28-1 0,-1 2 0,1 1 0,-47 5 0,-10-1 0,89-3 0,-30 0 0,0 0 0,0 3 0,-52 9 0,41-4 0,1-3 0,-1-2 0,-1-2 0,-48-5 0,-10 2 0,-336 2-1365,417 0-5461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8:08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24575,'1'4'0,"0"-1"0,1 1 0,-1 0 0,1-1 0,0 1 0,0-1 0,1 0 0,-1 0 0,1 0 0,-1 0 0,1 0 0,0 0 0,5 3 0,13 15 0,-9-1 0,-1 1 0,-1 0 0,0 0 0,7 25 0,-8-18 0,2-1 0,15 25 0,5 20 0,-31-72 0,0 0 0,0 1 0,0-1 0,0 0 0,0 0 0,0 0 0,0 0 0,0 0 0,1 1 0,-1-1 0,0 0 0,0 0 0,0 0 0,0 0 0,0 0 0,1 0 0,-1 0 0,0 0 0,0 1 0,0-1 0,0 0 0,1 0 0,-1 0 0,0 0 0,0 0 0,0 0 0,0 0 0,1 0 0,-1 0 0,0 0 0,0 0 0,0 0 0,0 0 0,1 0 0,-1 0 0,0 0 0,0 0 0,0-1 0,0 1 0,1 0 0,-1 0 0,0 0 0,0 0 0,0 0 0,0 0 0,0 0 0,1 0 0,-1-1 0,0 1 0,0 0 0,0 0 0,0 0 0,0 0 0,0 0 0,0-1 0,0 1 0,0 0 0,0 0 0,0 0 0,1-1 0,3-18 0,0-21 0,-5 23 0,2-1 0,0 0 0,1 1 0,0-1 0,2 1 0,0 0 0,12-31 0,-12 37 0,16-33 0,-19 42 0,0 1 0,0-1 0,0 0 0,0 0 0,1 0 0,-1 0 0,0 1 0,1-1 0,-1 1 0,1-1 0,0 1 0,0 0 0,-1-1 0,1 1 0,0 0 0,4-1 0,-5 2 0,0 0 0,-1 0 0,1 0 0,0 1 0,0-1 0,0 0 0,-1 0 0,1 1 0,0-1 0,0 1 0,-1-1 0,1 1 0,0-1 0,-1 1 0,1-1 0,-1 1 0,1 0 0,0-1 0,-1 1 0,0 0 0,1-1 0,-1 1 0,1 0 0,-1 0 0,0-1 0,1 1 0,-1 0 0,0 0 0,0 0 0,0-1 0,0 1 0,0 2 0,4 30 0,-3-30 0,1 47 0,-1-7 0,10 54 0,-8-66 0,-4-25 0,1 0 0,0-1 0,1 1 0,0 0 0,0-1 0,0 1 0,0 0 0,1-1 0,0 1 0,0-1 0,0 0 0,5 6 0,-7-10 0,1-1 0,-1 1 0,1-1 0,0 1 0,-1-1 0,1 0 0,0 0 0,-1 1 0,1-1 0,0 0 0,0 0 0,-1 0 0,1 0 0,0 0 0,-1 0 0,1 0 0,0 0 0,0 0 0,-1 0 0,1 0 0,0 0 0,0 0 0,-1-1 0,1 1 0,0 0 0,-1-1 0,1 1 0,-1 0 0,1-1 0,0 1 0,-1-1 0,1 1 0,-1-1 0,1 1 0,-1-1 0,1 1 0,-1-1 0,1 1 0,-1-1 0,0 0 0,1 1 0,-1-1 0,0 0 0,0 1 0,1-1 0,-1 0 0,0 0 0,0 1 0,0-1 0,0-1 0,11-38 0,-7 16 29,2 0 0,1 0 0,15-36 0,-13 39-325,-1-1 0,-1-1-1,-1 0 1,4-23 0,-8 26-6530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7:57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83 24575,'-1'11'0,"0"0"0,-1 0 0,0 0 0,-4 11 0,-7 39 0,9 34 0,8 124 0,-3-217 0,-1 1 0,1 0 0,0 0 0,0-1 0,0 1 0,0-1 0,0 1 0,0-1 0,1 1 0,-1-1 0,1 0 0,0 1 0,0-1 0,-1 0 0,1 0 0,1 0 0,-1-1 0,0 1 0,0 0 0,1-1 0,-1 0 0,1 1 0,-1-1 0,1 0 0,-1 0 0,1 0 0,0-1 0,0 1 0,-1-1 0,7 1 0,10 1 0,0-2 0,0 1 0,31-5 0,-14 1 0,9 2 0,-10 1 0,-1-2 0,0-1 0,37-8 0,-1-3 0,1 3 0,98-3 0,148 14 0,-135 3 0,942-3 0,-1094 1 0,57 11 0,-56-6 0,55 2 0,-60-8 0,0 2 0,1 0 0,34 9 0,-16-4 0,1-2 0,0-2 0,91-6 0,-33 0 0,-103 3 0,32 0 0,0 1 0,0 1 0,59 12 0,-20 0 0,113 8 0,-168-21 0,8 3 0,-1 1 0,38 11 0,-45-10 0,0-1 0,1 0 0,0-2 0,-1 0 0,1-1 0,24 0 0,-39-2 0,-1 0 0,1-1 0,-1 1 0,0 0 0,1-1 0,-1 0 0,1 1 0,-1-1 0,0 0 0,0 0 0,0-1 0,1 1 0,-1 0 0,0-1 0,0 1 0,-1-1 0,1 0 0,0 1 0,-1-1 0,1 0 0,-1 0 0,1 0 0,-1 0 0,0 0 0,0-1 0,0 1 0,0 0 0,0-1 0,0 1 0,-1 0 0,1-1 0,-1 1 0,0-1 0,1 1 0,-2-5 0,1-10 0,-2 0 0,0 1 0,-1-1 0,-7-23 0,0-4 0,6-8 0,5-100 0,2 94 0,-6-65 0,2 120 0,1 1 0,0-1 0,-1 1 0,1 0 0,-1-1 0,0 1 0,0 0 0,0 0 0,0 0 0,0 0 0,0-1 0,-1 2 0,1-1 0,-1 0 0,1 0 0,-1 0 0,0 1 0,0-1 0,0 1 0,-2-2 0,-1 0 0,1 1 0,-1 0 0,0 0 0,1 1 0,-1 0 0,0-1 0,0 2 0,0-1 0,-7 0 0,-4 1 0,0 1 0,0 1 0,0 0 0,0 1 0,-19 6 0,-4-1 0,0-2 0,0-1 0,0-2 0,-1-1 0,-61-7 0,-3 2 0,-1321 3 0,1405-1 0,0-1 0,-33-8 0,32 6 0,-1 0 0,-23-1 0,-675 3 0,351 5 0,345-3 0,0-1 0,0-2 0,-44-9 0,34 6-23,0 2-1,0 1 1,0 2-1,-40 3 0,10-1-1223,42-1-5579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7:5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 24575,'2'105'0,"-5"117"0,1-204 0,-1-1 0,-1 0 0,-1 0 0,-8 21 0,5-18 0,2 0 0,-5 25 0,-9 37-1365,17-63-5461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8:00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24575,'0'4'0,"0"6"0,0 6 0,0 5 0,0 2 0,0 3 0,-5 1 0,-1 0 0,1 0 0,0 0 0,2-1 0,1 0 0,1 1 0,0-1 0,1 0 0,0 0 0,1-5-8191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8:41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59 24575,'-1'101'0,"3"110"0,-2-206 0,1 1 0,0 0 0,0-1 0,0 1 0,0-1 0,1 1 0,0-1 0,0 0 0,0 0 0,1 0 0,0 0 0,6 8 0,-6-10 0,0 0 0,0-1 0,1 1 0,-1-1 0,1 0 0,0 1 0,0-1 0,0-1 0,0 1 0,0-1 0,0 0 0,0 1 0,1-2 0,-1 1 0,0 0 0,8-1 0,299-1 0,-126-2 0,2640 3 0,-2806 2 0,0-1 0,36 10 0,-35-6 0,1-2 0,26 2 0,-14-4 0,245-3 0,-275 2 0,-1-1 0,1 0 0,0 1 0,0-1 0,-1 0 0,1 0 0,-1-1 0,1 1 0,-1 0 0,1-1 0,-1 0 0,0 1 0,0-1 0,0 0 0,0 0 0,0 0 0,0-1 0,-1 1 0,1 0 0,-1-1 0,1 1 0,-1-1 0,0 1 0,0-1 0,0 0 0,0 1 0,0-1 0,-1 0 0,1 0 0,-1-5 0,2-11 0,-1 0 0,-1 0 0,-4-32 0,1 16 0,4-11 0,0 34 0,0 0 0,-1 0 0,0 0 0,-1-1 0,-1 1 0,-5-21 0,5 30 0,0 0 0,-1-1 0,0 1 0,1 0 0,-1 0 0,0 1 0,-1-1 0,1 1 0,0-1 0,-1 1 0,1 0 0,-1 0 0,0 1 0,0-1 0,1 1 0,-1 0 0,0 0 0,-5-1 0,-76-10 0,-332 9 0,213 6 0,61-1 0,-154-5 0,227-9 0,51 7 0,-1 2 0,-27-3 0,-134 9 0,-78-6 0,189-9 0,51 7 0,0 1 0,-29-1 0,-50 5 0,59 2 0,0-3 0,1-1 0,-70-12 0,64 7 0,-1 2 0,0 2 0,0 2 0,-50 4 0,-9 0 0,-985-3 0,1069 1 0,1 1 0,-35 8 0,33-5 0,-1-2 0,-23 2 0,-1 0-1365,30 1-5461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8:41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24575,'0'5'0,"0"5"0,0 6 0,0 4 0,0 4 0,0 1 0,0 2 0,4-5 0,2 0 0,4-5 0,0-1 0,4-3 0,2 1 0,4-2 0,-1 1 0,-1-1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8:42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24575,'0'5'0,"0"5"0,0 6 0,0 4 0,0 4 0,0 1 0,0 2 0,0 0 0,0 0 0,0 0 0,0 0 0,0-1 0,0 0 0,0-4-8191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8:43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24575,'1'25'0,"2"0"0,6 33 0,-3-31 0,2 46 0,-8-51 0,-1-12 0,1 0 0,1-1 0,0 1 0,0 0 0,5 19 0,-5-27 0,0 0 0,-1 0 0,1 0 0,0-1 0,1 1 0,-1 0 0,0-1 0,0 1 0,1 0 0,-1-1 0,1 0 0,-1 1 0,1-1 0,0 0 0,-1 0 0,1 0 0,0 0 0,0 0 0,0 0 0,0 0 0,0-1 0,0 1 0,0-1 0,0 1 0,0-1 0,0 0 0,0 0 0,0 0 0,0 0 0,0 0 0,0 0 0,0-1 0,0 1 0,3-2 0,-1 1 0,0 0 0,0-1 0,0 1 0,0-1 0,-1 0 0,1 0 0,-1 0 0,0-1 0,1 1 0,-1-1 0,0 1 0,4-6 0,31-44 0,-3 5 0,85-83 0,-119 129 0,0-1 0,1 1 0,-1 0 0,0-1 0,1 1 0,-1 0 0,0 0 0,1 0 0,-1 0 0,1 0 0,0 0 0,-1 1 0,1-1 0,0 0 0,0 1 0,-1-1 0,1 1 0,0 0 0,0 0 0,2-1 0,-3 2 0,1-1 0,-1 1 0,1 0 0,-1-1 0,0 1 0,1 0 0,-1 0 0,0 0 0,0 0 0,1 0 0,-1 0 0,0 0 0,0 0 0,0 0 0,0 0 0,0 1 0,-1-1 0,2 2 0,2 6 0,0 0 0,-1 0 0,0 1 0,-1-1 0,3 17 0,-5-23 0,10 47 0,-10-48 0,1 1 0,-1-1 0,1 1 0,0-1 0,0 0 0,0 1 0,0-1 0,0 0 0,1 1 0,-1-1 0,1 0 0,-1 0 0,1 0 0,0-1 0,3 4 0,-5-6 0,1 1 0,0 0 0,0 0 0,0-1 0,0 1 0,0 0 0,-1-1 0,1 1 0,0-1 0,0 1 0,-1-1 0,1 0 0,0 1 0,-1-1 0,1 0 0,-1 1 0,1-1 0,-1 0 0,1 1 0,-1-1 0,1 0 0,-1 0 0,0 0 0,1 0 0,-1-1 0,12-24 0,-6 5 0,-1 0 0,5-35 0,1-4 0,-4 16-1365,-5 24-5461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0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24575,'115'-2'0,"123"5"0,-169 4 0,-29-2 0,46 0 0,-16-5-1365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8:51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24575,'2'10'0,"0"0"0,1 0 0,0 0 0,0-1 0,1 1 0,0-1 0,6 10 0,1 4 0,9 22 0,-3 0 0,-2 1 0,-2 1 0,12 75 0,-17-77 0,19 65 0,-26-109 0,-1 1 0,0-1 0,1 1 0,-1-1 0,1 1 0,-1-1 0,1 1 0,-1-1 0,1 0 0,0 1 0,0-1 0,0 0 0,0 0 0,0 1 0,0-1 0,0 0 0,3 2 0,-4-4 0,1 1 0,0 0 0,-1 0 0,1 0 0,0-1 0,-1 1 0,1 0 0,-1 0 0,1-1 0,-1 1 0,1-1 0,-1 1 0,1 0 0,-1-1 0,1 1 0,-1-1 0,1 1 0,-1-1 0,1 1 0,-1-1 0,0 0 0,0 1 0,1-1 0,-1 1 0,0-1 0,1-1 0,2-6 0,-1-1 0,1 1 0,-2-1 0,3-15 0,-3 9 0,1 1 0,1-1 0,0 1 0,1 0 0,1 0 0,0 0 0,0 1 0,2-1 0,12-20 0,-17 32 0,-1 0 0,1 0 0,-1 0 0,1 0 0,0 1 0,0-1 0,0 0 0,0 1 0,0-1 0,0 1 0,0-1 0,0 1 0,1 0 0,-1 0 0,1 0 0,-1 1 0,0-1 0,1 0 0,-1 1 0,1 0 0,0-1 0,-1 1 0,1 0 0,-1 0 0,1 1 0,-1-1 0,1 0 0,3 2 0,-2-1 0,0 1 0,-1-1 0,1 1 0,-1 0 0,1 0 0,-1 0 0,0 1 0,0-1 0,0 1 0,0-1 0,0 1 0,-1 0 0,1 0 0,-1 0 0,0 1 0,0-1 0,3 6 0,3 9 0,-2 1 0,8 31 0,-12-43 0,-1-1 0,0 1 0,0 0 0,-1 0 0,0 0 0,0 0 0,-1 0 0,0 0 0,0-1 0,0 1 0,-3 7 0,2-11-57,0-1 0,0 1 1,0-1-1,0 1 0,0-1 0,-1 0 0,1 0 0,-1 0 0,1 0 0,-1 0 0,0 0 1,0-1-1,0 0 0,0 1 0,0-1 0,0 0 0,0 0 0,0-1 0,0 1 1,0-1-1,-1 1 0,1-1 0,-5-1 0,-14 2-6769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8:52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24575,'-1'34'0,"2"0"0,1 0 0,1 0 0,2 0 0,2 0 0,12 38 0,-9-34 0,-1 0 0,8 65 0,-16-91 0,3 30 0,-4-32 0,0-1 0,1 1 0,0 0 0,0 0 0,1-1 0,1 1 0,0-1 0,0 1 0,1-1 0,4 9 0,-7-17 0,0 0 0,0 0 0,-1-1 0,1 1 0,0 0 0,0 0 0,0-1 0,0 1 0,0-1 0,0 1 0,0-1 0,0 1 0,0-1 0,0 1 0,0-1 0,0 0 0,0 0 0,0 0 0,0 1 0,0-1 0,0 0 0,1 0 0,-1-1 0,0 1 0,0 0 0,0 0 0,0 0 0,0-1 0,0 1 0,0 0 0,0-1 0,0 1 0,0-1 0,0 0 0,0 1 0,0-1 0,0 0 0,0 1 0,1-2 0,37-38 0,-30 29 0,61-71 0,-55 59 0,-10 16 0,-1 0 0,1 0 0,1 1 0,-1-1 0,11-8 0,-15 14 0,1 0 0,-1 0 0,0 0 0,1 0 0,-1 0 0,1 1 0,-1-1 0,1 1 0,-1-1 0,1 1 0,0 0 0,-1-1 0,1 1 0,-1 0 0,1 0 0,0 0 0,-1 0 0,1 0 0,-1 1 0,1-1 0,0 0 0,-1 1 0,1-1 0,-1 1 0,1 0 0,-1-1 0,0 1 0,1 0 0,-1 0 0,0 0 0,1 0 0,-1 0 0,0 0 0,0 0 0,2 3 0,0 0 0,0 1 0,0-1 0,-1 1 0,0 0 0,0 0 0,0 0 0,0 0 0,-1 1 0,1-1 0,-1 0 0,-1 1 0,1-1 0,-1 10 0,-5 72 0,4-84 3,1 0 0,-1-1 0,1 1 0,-1-1 0,0 1 1,0-1-1,0 1 0,0-1 0,0 1 0,-1-1 0,1 0 0,-1 0 0,1 0 0,-1 0 0,0 0 0,0 0 0,0 0 0,0 0 0,0-1 0,0 1 0,-1-1 0,1 0 0,-1 1 0,1-1 0,0 0 0,-1-1 0,0 1 1,-3 1-1,-6-1-152,-1 1 1,0-1 0,1-1 0,-23-2 0,17 1-565,-5 0-6113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6:57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0 211 24575,'172'13'0,"-5"0"0,430-14 0,-444-12 0,-100 6 0,53 1 0,225-9 0,-175 3-342,182 11 0,-153 3 418,1465-2 532,-1607-2-608,0-2 0,67-16 0,-67 11 0,0 1 0,69-2 0,34-2 0,-2-1 0,53-4 0,-111 7 0,-13-2 0,-47 7 0,-1 2 0,31-2 0,65 7 0,96-4 0,-147-10 0,-51 8 0,1 0 0,26-1 0,61 6 0,46-2 0,-84-12 0,-50 9 0,0 0 0,29-1 0,638 3 0,-335 4 0,323-2 0,-644 2 0,57 10 0,-56-7 0,55 4 0,432-10 0,-487 2 0,0 3 0,36 7 0,-15-2 0,5 2 0,-30-6 0,0 0 0,43 1 0,-51-6 0,11-1 0,1 2 0,-1 1 0,52 11 0,-52-8 0,0-1 0,0-1 0,50-2 0,-49-2 0,0 2 0,-1 1 0,45 8 0,-31-2-1365,-24-6-5461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6:57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6 24575,'74'-2'0,"-50"0"0,0 1 0,1 0 0,-1 2 0,0 1 0,0 1 0,0 1 0,30 9 0,-52-12 0,1-1 0,-1 1 0,0 0 0,0 0 0,0 0 0,0 0 0,0 1 0,0-1 0,0 0 0,0 1 0,-1 0 0,1-1 0,-1 1 0,1 0 0,-1 0 0,1 0 0,-1-1 0,0 2 0,1 1 0,-1-2 0,-1 0 0,0 0 0,0 0 0,0 1 0,0-1 0,0 0 0,-1 0 0,1 0 0,0 0 0,-1 0 0,0 0 0,1-1 0,-1 1 0,0 0 0,0 0 0,0 0 0,-2 2 0,-7 9 0,-1-2 0,0 1 0,-1-1 0,-21 15 0,10-7 0,-72 64 0,-79 105 0,152-158-1365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8:55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24575,'1'1'0,"1"-1"0,-1 1 0,0 0 0,1-1 0,-1 1 0,0 0 0,0 0 0,0 0 0,1-1 0,-1 1 0,0 0 0,0 1 0,0-1 0,-1 0 0,1 0 0,0 0 0,0 1 0,0 0 0,16 30 0,-13-24 0,2 6 0,0 0 0,0 0 0,-2 0 0,0 1 0,0-1 0,-1 1 0,-1 0 0,-1 0 0,0 30 0,1-19 0,0 1 0,2-1 0,13 48 0,-9-45 0,-1 1 0,3 45 0,-10-71 0,0 0 0,1-1 0,-1 1 0,1 0 0,-1 0 0,1-1 0,0 1 0,1 0 0,-1-1 0,1 0 0,-1 1 0,1-1 0,0 0 0,0 1 0,0-1 0,4 3 0,-4-4 0,1-1 0,0 1 0,-1-1 0,1 0 0,0 0 0,-1 0 0,1 0 0,0 0 0,0 0 0,0-1 0,0 0 0,0 1 0,0-1 0,0 0 0,0 0 0,0-1 0,0 1 0,0-1 0,0 1 0,0-1 0,3-2 0,42-6 0,0 1 0,1 2 0,-1 3 0,1 2 0,52 5 0,12-1 0,872-3 0,-953 2 0,0 1 0,0 2 0,48 14 0,28 5 0,-7 0 0,-77-17 0,0-1 0,1 0 0,34 2 0,37 5 0,-69-8 0,0-1 0,31 1 0,-44-5 0,0 0 0,0 2 0,0-1 0,0 2 0,-1 0 0,1 0 0,-1 2 0,26 10 0,-37-13 0,0-1 0,1 0 0,-1 0 0,1 0 0,0 0 0,-1 0 0,1-1 0,0 1 0,-1-1 0,1 0 0,0 0 0,0 0 0,-1 0 0,1 0 0,0 0 0,-1-1 0,4 0 0,-4 0 0,0 0 0,0 0 0,-1-1 0,1 1 0,0 0 0,-1-1 0,1 1 0,-1-1 0,1 0 0,-1 1 0,0-1 0,0 0 0,0 0 0,0 0 0,0 1 0,0-1 0,1-3 0,1-9 0,0 0 0,-1-1 0,-1 1 0,0-1 0,-1-18 0,0 1 0,12-43 0,0-9 0,-11 76 0,0-1 0,1 0 0,-1 0 0,2 1 0,-1-1 0,1 1 0,0 0 0,6-9 0,4-14 0,-11 26 0,0 1 0,0 0 0,-1-1 0,0 1 0,1-1 0,-2 0 0,1 1 0,-1-1 0,1 0 0,-1 1 0,-1-1 0,1 0 0,-1 1 0,1-1 0,-4-7 0,3 9 0,-1 1 0,1-1 0,-1 0 0,0 1 0,0 0 0,0 0 0,-1-1 0,1 1 0,0 0 0,-1 1 0,0-1 0,1 0 0,-1 1 0,0-1 0,0 1 0,0 0 0,1 0 0,-1 0 0,0 1 0,-1-1 0,1 0 0,0 1 0,0 0 0,-4 0 0,-149-1 0,110 3 0,1-2 0,-1-2 0,-55-9 0,-2-1 0,70 9 0,-48-9 0,34 5 0,1 2 0,-1 2 0,-87 6 0,29 0 0,-1346-3-1365,1429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8:58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2 136 24575,'-1'84'0,"3"92"0,1-154 0,1-1 0,1 0 0,9 24 0,-8-28 0,-1 1 0,0 1 0,-1-1 0,2 35 0,-6-50 0,0 0 0,0 1 0,0-1 0,0 0 0,1 1 0,-1-1 0,1 0 0,0 1 0,0-1 0,0 0 0,1 0 0,-1 0 0,1 0 0,-1 0 0,1 0 0,0-1 0,0 1 0,0 0 0,5 4 0,-2-5 0,0 1 0,0-1 0,0 0 0,0-1 0,0 1 0,0-1 0,0 0 0,0 0 0,1 0 0,-1-1 0,0 0 0,7-1 0,55 0 0,-24 0 0,0 1 0,0 2 0,51 9 0,-51-4 0,1-3 0,66-1 0,-66-4 0,1 3 0,58 9 0,131 16 0,-188-20 0,53 0 0,38 5 0,88 14 0,-138-17 0,1-4 0,104-7 0,-51 0 0,-60 2 0,123 15 0,-141-8 0,1-4 0,68-4 0,70 3 0,-121 11 0,-54-8 0,47 3 0,38 5 0,3 0 0,-54-13 0,-15 0 0,0 2 0,67 11 0,-68-6 0,54 1 0,20 3 0,-63-5 0,0-3 0,59-4 0,67 4 0,-112 9 0,-50-8 0,-1 0 0,28 1 0,-16-4 0,13 0 0,1 1 0,43 10 0,-26-4 0,1-3 0,0-2 0,68-6 0,-9 0 0,318 3 0,-437 0 0,1 1 0,-1-1 0,0 0 0,0-1 0,0 1 0,1-1 0,-1 1 0,0-1 0,0 0 0,0 0 0,0 0 0,0 0 0,0-1 0,-1 1 0,1-1 0,0 0 0,-1 0 0,1 0 0,-1 0 0,1 0 0,1-4 0,-1 1 0,-1 0 0,0 0 0,0 0 0,0-1 0,0 1 0,-1-1 0,0 1 0,-1-1 0,1 1 0,-1-1 0,0-8 0,-2-55 0,0 37 0,1 0 0,2-1 0,2 1 0,8-45 0,2 19 0,-5 20 0,17-53 0,-7 35 0,-14 38 0,1 1 0,2-1 0,8-17 0,63-137 0,-75 167 0,0-1 0,-1 1 0,0-1 0,1 0 0,-2 0 0,1 0 0,-1 0 0,0 0 0,0 0 0,-1 0 0,0-9 0,0 12 0,0 1 0,-1-1 0,1 1 0,-1-1 0,0 1 0,1-1 0,-1 1 0,0 0 0,-1-1 0,1 1 0,0 0 0,-1 0 0,1 0 0,-1 0 0,1 0 0,-1 0 0,0 1 0,0-1 0,0 1 0,0-1 0,0 1 0,0-1 0,-1 1 0,1 0 0,0 0 0,-1 0 0,1 1 0,0-1 0,-5 0 0,-21-3 0,0 2 0,-1 1 0,-47 5 0,0-1 0,55-1 0,1 0 0,-38 9 0,1 1 0,13-5 0,-4 1 0,-92 3 0,58-13 0,-95 4 0,107 10 0,51-8 0,-1 0 0,-27 1 0,38-5 0,-55 2 0,-75 11 0,48-3 0,0-4 0,-115-8 0,59-1 0,-298 3 0,426 1 0,1 1 0,-34 7 0,-26 4 0,-454-10 0,271-6 0,-1268 3 0,1500 2 0,-59 10 0,58-6 0,-56 2 0,-56-10 0,-105 4 0,160 10 68,55-7-785,-55 3 1,65-8-6110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8:58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24575,'1'0'0,"0"0"0,0 0 0,0 1 0,0-1 0,0 1 0,0-1 0,0 1 0,0-1 0,-1 1 0,1-1 0,0 1 0,0 0 0,-1 0 0,1-1 0,0 1 0,-1 0 0,1 0 0,-1 0 0,1-1 0,-1 1 0,1 0 0,-1 0 0,1 0 0,-1 0 0,0 1 0,9 33 0,-5-18 0,7 12 0,-2 0 0,-1 1 0,-1 1 0,-1-1 0,2 62 0,-11 71 0,5 167 0,0-317-227,-1 0-1,2 0 1,-1 0-1,2-1 1,8 23-1,-3-19-6598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8:59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24575,'0'468'0,"-1"-447"42,-1-1 1,-7 32-1,-2 10-1534,9-40-5334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9:00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158 241 24575,'-1'6'0,"-1"0"0,1-1 0,-1 0 0,0 1 0,-1-1 0,1 0 0,-5 6 0,-6 17 0,7-15 0,0 0 0,-1 0 0,-1 0 0,0-1 0,-16 19 0,17-23 0,0 0 0,1 0 0,0 0 0,0 1 0,1 0 0,0 0 0,1 1 0,0-1 0,0 1 0,1 0 0,0 0 0,1 0 0,-1 12 0,2-12 0,2 1 0,-1-1 0,2 1 0,3 17 0,-4-27 0,-1 1 0,1 0 0,-1 0 0,1-1 0,0 1 0,0-1 0,-1 1 0,1 0 0,0-1 0,1 0 0,-1 1 0,0-1 0,0 0 0,1 1 0,1 0 0,-2-1 0,1-1 0,-1 0 0,0 1 0,0-1 0,0 0 0,1 0 0,-1 0 0,0 0 0,0 0 0,1-1 0,-1 1 0,0 0 0,0 0 0,0-1 0,0 1 0,1-1 0,-1 1 0,0-1 0,0 1 0,0-1 0,0 0 0,0 0 0,0 1 0,0-1 0,-1 0 0,2-1 0,3-4 0,0-1 0,0 1 0,-1-1 0,0 0 0,0 0 0,-1 0 0,0-1 0,0 1 0,-1-1 0,0 0 0,2-8 0,-2 4 0,1 0 0,1 1 0,9-21 0,-1 9 0,-2-1 0,-1 0 0,-1-1 0,8-46 0,1-1 0,-11 53 0,-2-1 0,0 0 0,-1 0 0,-1 0 0,-1-1 0,0 1 0,-2 0 0,-1-1 0,-4-25 0,6 46 0,0-1 0,0 1 0,0-1 0,0 1 0,0-1 0,0 1 0,-1-1 0,1 1 0,0 0 0,0-1 0,0 1 0,0-1 0,-1 1 0,1-1 0,0 1 0,0 0 0,-1-1 0,1 1 0,0 0 0,-1-1 0,1 1 0,0 0 0,-1-1 0,1 1 0,-1 0 0,1 0 0,0-1 0,-1 1 0,1 0 0,-1 0 0,0 0 0,-5 13 0,0 24 0,1 51 0,10 119 0,-4-194 0,1 1 0,0 0 0,1-1 0,1 1 0,0-1 0,1 0 0,0 0 0,10 17 0,-12-25 0,1 0 0,-1 0 0,1 0 0,0 0 0,1-1 0,-1 1 0,1-1 0,0 0 0,0-1 0,0 1 0,0-1 0,1 0 0,-1 0 0,1-1 0,0 0 0,0 0 0,0 0 0,0 0 0,0-1 0,10 1 0,-1-1 0,0-1 0,0 0 0,0-1 0,25-5 0,-36 5 0,0 0 0,-1 0 0,1 0 0,-1-1 0,0 1 0,1-1 0,-1 0 0,0 0 0,0 0 0,0 0 0,3-3 0,-5 3 0,0 0 0,1 1 0,-1-1 0,0 1 0,-1-1 0,1 0 0,0 0 0,0 0 0,-1 1 0,1-1 0,-1 0 0,0 0 0,1 0 0,-1 0 0,0 0 0,0 0 0,0 0 0,0 0 0,-1 0 0,1 0 0,-1 1 0,0-4 0,-18-25-1365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9:01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0 163 24575,'1'5'0,"1"0"0,-1-1 0,1 1 0,0-1 0,0 0 0,0 1 0,0-1 0,6 6 0,4 11 0,1 13 0,-1 1 0,-2-1 0,10 69 0,5 15 0,-21-96 0,-3-17 0,-1 0 0,1-1 0,0 1 0,0-1 0,0 0 0,1 1 0,-1-1 0,1 0 0,0 0 0,0 1 0,1-2 0,2 6 0,-4-9 0,-1 0 0,0 0 0,0 0 0,0 0 0,0 0 0,1 0 0,-1 1 0,0-1 0,0 0 0,0 0 0,1 0 0,-1 0 0,0 0 0,0 0 0,0 0 0,1 0 0,-1 0 0,0 0 0,0 0 0,0 0 0,1 0 0,-1 0 0,0-1 0,0 1 0,0 0 0,1 0 0,-1 0 0,0 0 0,0 0 0,0 0 0,0 0 0,1-1 0,-1 1 0,0 0 0,0 0 0,0 0 0,0 0 0,0-1 0,0 1 0,1 0 0,-1 0 0,0 0 0,0 0 0,0-1 0,0 1 0,5-16 0,-2-16 0,-1 3 0,1 1 0,1-1 0,15-52 0,-16 71 0,0 1 0,1-1 0,0 1 0,0 0 0,1-1 0,0 2 0,1-1 0,0 1 0,0 0 0,1 0 0,0 1 0,0-1 0,1 2 0,11-9 0,-18 14 0,1 0 0,-1 1 0,0-1 0,0 1 0,0-1 0,0 1 0,1-1 0,-1 1 0,0 0 0,1-1 0,-1 1 0,0 0 0,0 0 0,1 0 0,-1 0 0,0 0 0,1 0 0,-1 0 0,0 1 0,1-1 0,-1 0 0,0 1 0,0-1 0,0 1 0,1-1 0,-1 1 0,0 0 0,0-1 0,0 1 0,0 0 0,0 0 0,0 0 0,0 0 0,0 0 0,1 2 0,3 4 0,-1 0 0,0 1 0,0-1 0,4 15 0,5 7 0,72 91 0,-78-107 0,0 0 0,-1 0 0,0 1 0,4 17 0,18 38 0,-28-69 0,0 0 0,0 0 0,0 0 0,0 0 0,0 0 0,0 0 0,0-1 0,0 1 0,0 0 0,0 0 0,0 0 0,0 0 0,0 0 0,0 0 0,0 0 0,0-1 0,0 1 0,0 0 0,1 0 0,-1 0 0,0 0 0,0 0 0,0 0 0,0 0 0,0 0 0,0-1 0,0 1 0,0 0 0,0 0 0,0 0 0,0 0 0,1 0 0,-1 0 0,0 0 0,0 0 0,0 0 0,0 0 0,0 0 0,0 0 0,0 0 0,1 0 0,-1 0 0,0 0 0,0 0 0,0 0 0,0 0 0,0 0 0,0 0 0,0 0 0,1 0 0,-1 0 0,0 0 0,0 0 0,0 0 0,0 0 0,0 0 0,0 0 0,0 0 0,1 0 0,-1 0 0,0 0 0,0 0 0,0 1 0,0-1 0,0 0 0,0 0 0,0 0 0,0 0 0,4-19 0,-2-20 0,-2 31 0,1 0 0,-1 0 0,1-1 0,1 1 0,0 0 0,0 0 0,0 0 0,1 1 0,0-1 0,1 1 0,0-1 0,8-11 0,2 1 0,1 1 0,1 1 0,23-19 0,-19 17 0,53-62 0,-14 19 0,-46 45 0,0 1 0,29-23 0,29-22 54,-46 37-764,56-38 1,-60 48-6117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1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24575,'0'5'0,"-2"0"0,1 1 0,0-1 0,-1 0 0,0 0 0,-6 9 0,-4 16 0,0 17-273,1 1 0,3 0 0,2 0 0,0 74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9:08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2248 58 24575,'-468'0'0,"437"-2"0,-55-9 0,54 5 0,-52-2 0,7 9 0,22 0 0,1-2 0,-93-15 0,84 8 0,-1 3 0,0 2 0,-68 6 0,10 0 0,103-2 0,0 1 0,-36 8 0,35-5 0,-1-1 0,-26 1 0,1-1 0,-87 18 0,3 0 0,128-22 0,1 0 0,-1 0 0,0 1 0,1-1 0,-1 0 0,1 0 0,-1 1 0,0-1 0,1 1 0,-1 0 0,1-1 0,0 1 0,-1 0 0,-1 1 0,3-1 0,0-1 0,0 1 0,0-1 0,0 1 0,0-1 0,0 0 0,0 1 0,0-1 0,1 1 0,-1-1 0,0 1 0,0-1 0,1 0 0,-1 1 0,0-1 0,0 1 0,1-1 0,-1 0 0,0 1 0,1-1 0,-1 0 0,1 0 0,-1 1 0,0-1 0,1 0 0,-1 0 0,1 1 0,-1-1 0,1 0 0,0 0 0,56 22 0,-43-17 0,48 19 0,18 8 0,84 21 0,-5 2 0,-117-43 0,-1 2 0,40 19 0,-56-22 0,-24-11 0,0 0 0,1 1 0,-1-1 0,0 1 0,0-1 0,1 1 0,-1 0 0,0-1 0,0 1 0,0 0 0,0 0 0,0 0 0,0 0 0,0 0 0,0 0 0,0 0 0,0 0 0,0 0 0,-1 0 0,1 1 0,0 0 0,-1-1 0,0 0 0,-1 0 0,1 0 0,0 0 0,0 0 0,-1 0 0,1 0 0,-1 0 0,1 0 0,-1-1 0,1 1 0,-1 0 0,0 0 0,1-1 0,-1 1 0,0 0 0,1-1 0,-1 1 0,0-1 0,0 1 0,0-1 0,-1 1 0,-9 5 0,0-1 0,0-1 0,-18 6 0,23-9 0,-139 56 0,79-29 0,-144 64 0,177-77 0,-160 81 0,158-75 0,0 0 0,0 1 0,-46 39 0,63-46 0,-37 36 0,53-49 0,0 0 0,0 1 0,0-1 0,0 1 0,0 0 0,1 0 0,-1-1 0,1 1 0,0 0 0,0 0 0,0 0 0,0 0 0,0 0 0,1 0 0,-1 1 0,1-1 0,0 0 0,0 0 0,1 4 0,-1-5 0,1 0 0,0-1 0,0 1 0,0 0 0,0-1 0,1 1 0,-1-1 0,0 1 0,1-1 0,-1 1 0,1-1 0,-1 0 0,1 0 0,0 0 0,0 0 0,-1 0 0,1 0 0,0 0 0,0-1 0,0 1 0,0-1 0,0 1 0,0-1 0,0 0 0,2 0 0,59 2 0,-51-2 0,615-4 0,-608 6 0,0 0 0,36 8 0,-34-5 0,-1-2 0,27 3 0,294-6 85,-164-1-1535,-154 1-5376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9:09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719 2 24575,'-29'-1'0,"1"1"0,0 2 0,0 0 0,0 2 0,1 1 0,-1 1 0,-28 11 0,35-10 0,0-2 0,0 0 0,-42 3 0,-1 0 0,33-2 0,9-3 0,-1 1 0,1 1 0,0 1 0,-33 14 0,46-16 0,-1 1 0,1 0 0,0 1 0,0 0 0,1 0 0,0 1 0,0 0 0,-9 11 0,15-16 0,0 0 0,1 0 0,0 0 0,-1 0 0,1 0 0,0 0 0,0 1 0,0-1 0,1 0 0,-1 1 0,0-1 0,1 1 0,0-1 0,-1 1 0,1-1 0,0 1 0,0-1 0,1 1 0,-1-1 0,0 1 0,1-1 0,0 1 0,-1-1 0,1 0 0,0 1 0,0-1 0,0 0 0,1 0 0,-1 1 0,0-1 0,1 0 0,-1 0 0,1-1 0,0 1 0,0 0 0,0-1 0,0 1 0,0-1 0,0 1 0,4 1 0,9 7 0,1-1 0,0-1 0,0 0 0,1-1 0,0-1 0,20 6 0,108 15 0,-143-27 0,0 0 0,0 0 0,-1 0 0,1 0 0,0-1 0,0 1 0,-1 0 0,1-1 0,0 1 0,-1-1 0,1 0 0,0 0 0,-1 1 0,1-1 0,-1 0 0,1 0 0,-1 0 0,0-1 0,1 1 0,-1 0 0,0 0 0,0-1 0,0 1 0,0-1 0,0 1 0,0-1 0,0 1 0,0-1 0,-1 0 0,1 1 0,-1-1 0,1 0 0,-1 0 0,0 1 0,1-1 0,-1 0 0,0-2 0,1-11 0,1 0 0,-2-1 0,-2-21 0,1 20 0,1 7 0,0 0 0,1 0 0,0 0 0,3-13 0,-4 21 0,0 1 0,1-1 0,-1 0 0,1 1 0,-1-1 0,1 0 0,-1 1 0,1-1 0,0 1 0,-1-1 0,1 1 0,0-1 0,0 1 0,0 0 0,1-1 0,-1 1 0,0 0 0,0 0 0,1 0 0,-1 0 0,0 0 0,1 0 0,-1 0 0,1 1 0,-1-1 0,1 0 0,0 1 0,-1-1 0,1 1 0,0 0 0,-1-1 0,1 1 0,3 0 0,-2 2 0,1 0 0,-1 1 0,0-1 0,0 1 0,0-1 0,0 1 0,0 0 0,0 0 0,-1 1 0,0-1 0,1 0 0,-1 1 0,-1 0 0,3 4 0,20 27 0,12-3 0,-14-10 0,1-2 0,1 0 0,1-2 0,42 24 0,-54-35 0,1-1 0,0 0 0,1-1 0,-1 0 0,1-1 0,0-1 0,0 0 0,0-1 0,0-1 0,20 0 0,-22-1-227,-1 0-1,1-1 1,0-1-1,-1 0 1,19-5-1,-15 1-6598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9:09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24575,'2'0'0,"-1"1"0,1 0 0,0 0 0,-1 0 0,1 0 0,-1 0 0,1 0 0,-1 0 0,0 1 0,1-1 0,-1 0 0,0 1 0,0-1 0,0 1 0,0-1 0,0 1 0,1 2 0,14 31 0,-12-19 0,-1 0 0,0 0 0,-1 0 0,0 32 0,-3-35 0,1 0 0,1-1 0,0 1 0,1 0 0,0-1 0,1 1 0,0-1 0,1 0 0,6 13 0,-10-25 0,0 1 0,1 0 0,-1 0 0,1 0 0,-1-1 0,1 1 0,-1 0 0,1 0 0,-1-1 0,1 1 0,0 0 0,-1-1 0,1 1 0,0-1 0,0 1 0,-1-1 0,1 1 0,0-1 0,0 0 0,0 1 0,0-1 0,-1 0 0,1 0 0,0 0 0,0 1 0,0-1 0,2 0 0,-2-1 0,1 1 0,0-1 0,-1 0 0,1 0 0,-1 1 0,1-1 0,-1 0 0,1 0 0,-1 0 0,0-1 0,1 1 0,-1 0 0,1-2 0,3-3 0,0 0 0,-1-1 0,0 1 0,0-1 0,4-11 0,-6 10 3,1 1-1,1 0 1,-1-1 0,1 1-1,1 0 1,-1 1-1,1-1 1,0 1 0,1 0-1,-1 0 1,1 0-1,0 1 1,1 0-1,-1 0 1,1 1 0,0 0-1,0 0 1,1 1-1,-1-1 1,1 1 0,0 1-1,15-4 1,11 1-78,0 2 1,0 1-1,0 1 1,43 6-1,9-2-977,-64-3-5774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9:16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24575,'1'13'0,"0"0"0,1 0 0,1 0 0,7 24 0,-8-30 0,1 0 0,0 0 0,0 0 0,0 0 0,1-1 0,0 0 0,0 1 0,0-1 0,1-1 0,6 6 0,-6-7 0,0-1 0,0 0 0,1-1 0,0 1 0,-1-1 0,1 0 0,0-1 0,0 1 0,0-1 0,0 0 0,11 0 0,78-5 0,-45 0 0,-44 4 6,0-1 0,-1 0 0,1 0 0,0-1 0,0 1 0,0-1 0,-1-1 0,1 1 0,-1-1 0,0 0 0,1 0 0,-1 0 0,-1-1 0,1 0 0,-1 0 0,1 0 0,-1 0 0,0-1 0,4-6 0,-1 1-155,-1 1 1,-1-1-1,0 0 1,0 0-1,-1 0 1,-1-1-1,1 0 1,-2 1-1,4-21 1,-5 11-6678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9:16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1494 0 24575,'-20'0'0,"0"1"0,0 1 0,0 0 0,-27 8 0,38-7 0,-1 0 0,0 1 0,1 0 0,0 1 0,0 0 0,0 0 0,0 1 0,1 0 0,0 0 0,-10 11 0,-7 6 0,-1-1 0,-55 35 0,6-4 0,-160 124 0,155-118 0,-77 49 0,-14 6 0,73-47 0,55-35 0,28-20 0,-1-1 0,-26 15 0,21-16 0,0 1 0,0 2 0,2 0 0,-1 1 0,2 1 0,0 0 0,-30 34 0,47-48 0,0 0 0,1 0 0,-1 0 0,0 0 0,0 1 0,1-1 0,-1 0 0,1 0 0,-1 1 0,1-1 0,-1 0 0,1 1 0,0-1 0,0 0 0,0 1 0,0-1 0,0 0 0,0 1 0,0-1 0,0 1 0,0-1 0,1 0 0,-1 1 0,0-1 0,1 0 0,-1 0 0,1 1 0,0-1 0,-1 0 0,1 0 0,0 0 0,0 0 0,-1 0 0,1 0 0,0 0 0,0 0 0,0 0 0,1 0 0,-1 0 0,0 0 0,0-1 0,0 1 0,1-1 0,1 2 0,10 3 0,0 0 0,0-1 0,0-1 0,14 3 0,10 3 0,96 30 0,-85-26 0,55 20 0,200 104 0,-295-131-114,0-1 1,0 1-1,-1 1 0,0 0 0,0 0 1,-1 0-1,0 0 0,0 1 0,-1 0 1,1 1-1,4 12 0,-3-5-6712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9:18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1143 0 24575,'-8'1'0,"-1"0"0,1 0 0,0 1 0,1 0 0,-10 3 0,-29 7 0,17-7 0,1 1 0,0 2 0,-29 11 0,-35 9 0,83-26 0,-19 5 0,-1 1 0,-51 21 0,19-4 0,-1-4 0,-70 16 0,107-30 0,-27 1 0,43-7 0,-1 0 0,1 0 0,0 1 0,0 0 0,0 1 0,0 0 0,1 0 0,-12 7 0,19-10 0,1 0 0,0 0 0,-1 0 0,1 1 0,-1-1 0,1 0 0,0 0 0,-1 0 0,1 1 0,0-1 0,0 0 0,-1 1 0,1-1 0,0 0 0,0 1 0,-1-1 0,1 0 0,0 1 0,0-1 0,0 0 0,-1 1 0,1-1 0,0 1 0,0-1 0,0 0 0,0 1 0,0-1 0,0 1 0,0-1 0,0 0 0,0 1 0,0-1 0,0 1 0,13 7 0,34 2 0,-34-7 0,-10-3 0,1 1 0,-1 0 0,0 1 0,0-1 0,1 0 0,-1 1 0,0 0 0,0 0 0,-1 0 0,1 0 0,0 0 0,-1 1 0,1-1 0,-1 1 0,0-1 0,0 1 0,0 0 0,2 4 0,0 1 0,-1 1 0,0 0 0,-1 0 0,0 0 0,1 12 0,-1-9 0,0 0 0,1-1 0,6 18 0,7 14 0,-10-26 0,1 1 0,15 25 0,-19-37 0,1 0 0,0-1 0,0 0 0,1 0 0,-1 0 0,1-1 0,0 1 0,1-1 0,-1 0 0,1-1 0,6 4 0,52 22 0,-64-29 0,0 0 0,1 1 0,-1-1 0,0 0 0,0 0 0,0 1 0,1-1 0,-1 0 0,0 1 0,0-1 0,0 0 0,0 0 0,0 1 0,0-1 0,0 0 0,0 1 0,0-1 0,0 0 0,0 1 0,0-1 0,0 0 0,0 0 0,0 1 0,0-1 0,0 0 0,0 1 0,0-1 0,0 0 0,0 1 0,0-1 0,0 0 0,-1 0 0,1 1 0,0-1 0,0 0 0,0 0 0,-1 1 0,1-1 0,0 0 0,0 0 0,-1 0 0,1 1 0,0-1 0,0 0 0,-1 0 0,1 0 0,0 0 0,-1 0 0,1 0 0,0 1 0,0-1 0,-1 0 0,1 0 0,0 0 0,-1 0 0,0 0 0,-18 8 0,-14 2 0,12-4 0,0 0 0,1-1 0,-36 3 0,26-6 0,1 2 0,0 1 0,1 2 0,-37 12 0,56-16 0,-90 39 0,90-37 0,1-1 0,0 2 0,0-1 0,0 1 0,0 0 0,1 1 0,0 0 0,-11 14 0,15-16 0,0 0 0,1 0 0,0 0 0,0 0 0,0 1 0,0-1 0,1 1 0,0-1 0,0 1 0,0 0 0,1-1 0,0 1 0,0 0 0,0-1 0,1 1 0,0-1 0,0 1 0,1-1 0,-1 1 0,1-1 0,0 0 0,0 1 0,1-1 0,0 0 0,0-1 0,0 1 0,0 0 0,1-1 0,-1 0 0,1 0 0,0 0 0,1 0 0,-1-1 0,1 1 0,-1-1 0,1 0 0,0-1 0,7 4 0,60 24 0,-31-13 0,40 22 0,-59-28 0,0 0 0,45 14 0,-22-6 0,-36-14 0,1-1 0,-1 0 0,1-1 0,-1 0 0,1 0 0,0-1 0,12 1 0,28-2-1365,-28-1-5461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9:19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24575,'1'1'0,"1"-1"0,0 1 0,-1 0 0,1 0 0,-1 0 0,1 0 0,-1 0 0,1 0 0,-1 1 0,0-1 0,1 0 0,-1 1 0,0-1 0,0 1 0,0-1 0,0 1 0,1 3 0,14 29 0,7 27 0,-15-42 0,-1-1 0,-1 1 0,0 0 0,-2 1 0,0-1 0,2 32 0,-5 4 0,-4 176 0,1-221 0,0-1 0,0 1 0,-1-1 0,0 1 0,0-1 0,-1 0 0,-1-1 0,1 1 0,-11 13 0,3-2 0,8-13 0,7-7 0,15-15 0,23-27 0,-27 26 0,1 1 0,1 0 0,0 1 0,1 1 0,0 1 0,1 1 0,1 0 0,0 1 0,26-10 0,-45 20 0,1-1 0,-1 1 0,1 0 0,-1-1 0,1 1 0,-1 0 0,1 0 0,-1-1 0,1 1 0,0 0 0,-1 0 0,1 0 0,-1 0 0,1 0 0,-1 0 0,1 0 0,0 0 0,-1 0 0,1 0 0,-1 0 0,1 0 0,-1 0 0,1 0 0,0 0 0,-1 0 0,1 1 0,-1-1 0,1 0 0,0 1 0,-10 13 0,-26 17 0,-15-3-341,1 1 0,2 3-1,-49 41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9:20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24575,'-1'30'0,"-2"-1"0,-7 30 0,5-29 0,-3 57 0,9-20 0,-1-67 0,0 0 0,0 1 0,0-1 0,0 0 0,0 0 0,0 0 0,0 0 0,0 0 0,0 0 0,0 0 0,0 1 0,0-1 0,0 0 0,0 0 0,0 0 0,0 0 0,0 0 0,0 0 0,0 0 0,0 0 0,1 0 0,-1 0 0,0 0 0,0 1 0,0-1 0,0 0 0,0 0 0,0 0 0,0 0 0,0 0 0,1 0 0,-1 0 0,0 0 0,0 0 0,0 0 0,0 0 0,0 0 0,0 0 0,0 0 0,0 0 0,1 0 0,-1 0 0,0 0 0,0 0 0,0 0 0,0 0 0,0 0 0,0 0 0,0 0 0,0-1 0,1 1 0,-1 0 0,0 0 0,0 0 0,0 0 0,0 0 0,0 0 0,0 0 0,0 0 0,0 0 0,9-11 0,8-21 0,-13 25 0,51-106 0,-54 112 0,-1 0 0,0 0 0,0 0 0,1 0 0,-1 0 0,1 1 0,-1-1 0,1 0 0,-1 0 0,1 0 0,-1 1 0,1-1 0,0 0 0,-1 0 0,1 1 0,0-1 0,0 1 0,-1-1 0,1 1 0,0-1 0,0 1 0,0-1 0,0 1 0,0 0 0,0-1 0,-1 1 0,1 0 0,0 0 0,0 0 0,0 0 0,0 0 0,0 0 0,1 0 0,0 1 0,0 1 0,-1-1 0,1 1 0,-1-1 0,0 1 0,1-1 0,-1 1 0,0 0 0,0 0 0,0 0 0,0-1 0,0 1 0,1 4 0,3 11 0,0 1 0,3 26 0,-5-23 0,-1-4 0,0-1 0,1 0 0,0 1 0,2-1 0,7 18 0,-11-31 0,0 0 0,1 0 0,-1 0 0,1-1 0,0 1 0,0-1 0,0 1 0,0-1 0,0 0 0,0 1 0,1-1 0,-1 0 0,1-1 0,-1 1 0,1 0 0,0-1 0,0 1 0,0-1 0,0 0 0,0 0 0,0 0 0,0-1 0,0 1 0,0-1 0,0 1 0,0-1 0,1 0 0,-1 0 0,0-1 0,0 1 0,0-1 0,0 1 0,5-3 0,-3 2 6,-1-1 0,0 1-1,0-1 1,1-1 0,-1 1-1,0 0 1,-1-1 0,1 0 0,0 0-1,-1 0 1,0 0 0,1-1-1,-1 1 1,-1-1 0,1 0-1,0 0 1,-1 0 0,0 0 0,0 0-1,2-6 1,0-3-254,0 0 1,-1-1-1,0 1 1,-1 0-1,0-25 1,-1 16-6579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9:21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24575,'0'4'0,"0"6"0,0 6 0,0 4 0,0 4 0,0 1 0,0-3-8191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9:21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1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 24575,'34'-1'0,"-21"0"0,0 0 0,0 1 0,0 1 0,0 0 0,0 1 0,14 4 0,-23-5 0,-1 1 0,0-1 0,0 1 0,0 0 0,0 0 0,0 0 0,0 0 0,0 0 0,-1 1 0,1-1 0,-1 1 0,1 0 0,-1 0 0,0 0 0,0 0 0,0 0 0,-1 0 0,1 0 0,-1 1 0,0-1 0,0 0 0,0 1 0,0-1 0,0 1 0,-1 0 0,0-1 0,0 5 0,1 3 0,0-1 0,-1 1 0,0-1 0,-1 1 0,0-1 0,-6 20 0,5-24 0,-1 0 0,1 0 0,-1-1 0,-1 1 0,1-1 0,-1 0 0,0 0 0,0 0 0,0 0 0,-1-1 0,0 1 0,-7 4 0,-6 5 0,0-1 0,-1-1 0,0 0 0,-1-2 0,-22 9 0,41-19 0,-1 1 0,0-1 0,0 1 0,1 0 0,-1-1 0,1 1 0,-1 0 0,1 0 0,-1 0 0,1 0 0,-1 1 0,1-1 0,0 0 0,-1 0 0,1 1 0,0-1 0,-1 3 0,1-3 0,1 0 0,0 0 0,0 0 0,0 0 0,0 1 0,0-1 0,0 0 0,0 0 0,0 0 0,0 0 0,0 0 0,0 0 0,1 0 0,-1 0 0,1 0 0,-1 0 0,0 0 0,1 0 0,0 0 0,0 2 0,3 1 0,-1 0 0,1-1 0,-1 1 0,1-1 0,0 0 0,1 0 0,-1 0 0,0 0 0,1-1 0,6 3 0,9 0 0,-1-2 0,0 0 0,1 0 0,0-2 0,-1-1 0,40-4 0,6 2 0,27 3 0,99-3 0,-188 2-124,0 0 0,1-1 0,-1 0 0,0 1 0,0-1 0,0 0-1,0-1 1,0 1 0,0 0 0,4-4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9:21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0,4 0 0,1 0 0,2 5 0,-4 1-8191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43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0 24575,'-1'1'0,"-1"-1"0,1 1 0,0 0 0,0-1 0,0 1 0,0 0 0,0 0 0,0-1 0,0 1 0,0 0 0,0 0 0,0 0 0,1 0 0,-1 0 0,0 1 0,1-1 0,-1 0 0,1 0 0,-2 2 0,-11 32 0,9-25 0,-14 61 0,16-58 0,0-1 0,-2 1 0,1-1 0,-1 0 0,-10 20 0,-14 20 0,17-29 0,-1-1 0,0-1 0,-2 0 0,-27 33 0,13-29 0,-29 32 0,55-55 0,0 0 0,0 1 0,0-1 0,1 1 0,-1 0 0,1-1 0,-1 1 0,1 0 0,0 0 0,0 0 0,0 0 0,0 0 0,1 0 0,-1 0 0,1 0 0,0 0 0,0 0 0,0 1 0,1 3 0,0-4 0,0-1 0,0 0 0,1 0 0,-1 0 0,1 0 0,-1 0 0,1 0 0,0-1 0,0 1 0,0 0 0,0-1 0,0 0 0,0 1 0,0-1 0,1 0 0,-1 0 0,0 0 0,1 0 0,-1-1 0,1 1 0,-1-1 0,1 1 0,-1-1 0,4 0 0,71 1 0,-60-2 0,3 1 0,1 0 0,-1-1 0,1-1 0,-1-1 0,0-1 0,0 0 0,-1-2 0,1 0 0,-1-1 0,24-13 0,8-8 0,-25 14 0,0 0 0,-2-2 0,25-19 0,-26 15 0,5-3 0,-1-1 0,46-54 0,-66 70 0,-1-1 0,0 1 0,-1-1 0,0-1 0,0 1 0,-1-1 0,0 0 0,-1 0 0,0 0 0,-1 0 0,0-1 0,0 1 0,-1-1 0,-1-17 0,0 24 5,0 1 0,-1 0 0,1 0-1,-1 0 1,0 0 0,0 0 0,0 0 0,0 0-1,-1 0 1,1 0 0,-1 0 0,1 1 0,-1-1-1,0 0 1,0 1 0,-1 0 0,1-1-1,0 1 1,-1 0 0,1 0 0,-1 0 0,0 1-1,0-1 1,-3-1 0,-3 0-191,0 0 1,1 0-1,-1 1 0,0 0 1,0 1-1,0 0 1,-12 0-1,-1 1-6640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43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24575,'752'0'-1365,"-730"0"-5461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44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24575,'2'4'0,"-1"0"0,1 0 0,0 0 0,0 0 0,0-1 0,0 1 0,0-1 0,1 1 0,5 5 0,6 9 0,-5-2 0,0 0 0,-1 1 0,-1 0 0,-1 0 0,0 1 0,-2-1 0,5 30 0,-4 3 0,-3 75 0,-3-109 0,1 9-1365,0-3-5461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44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0 24575,'3'0'0,"-1"1"0,1-1 0,-1 1 0,1 0 0,-1-1 0,0 1 0,1 0 0,-1 0 0,0 1 0,0-1 0,0 0 0,0 1 0,0-1 0,0 1 0,0 0 0,-1 0 0,1-1 0,0 1 0,-1 0 0,0 0 0,1 1 0,-1-1 0,0 0 0,0 0 0,0 1 0,0-1 0,-1 0 0,1 1 0,-1-1 0,1 1 0,-1-1 0,0 4 0,3 13 0,-2 1 0,0-1 0,-3 23 0,1-20 0,0 15 0,-6 46 0,5-70 0,0-1 0,-2 1 0,0 0 0,0-1 0,-1 0 0,0 0 0,-9 13 0,-75 148-1365,79-156-5461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4:46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24575,'34'1'0,"0"-2"0,0-1 0,55-12 0,-46 8 0,-1 1 0,1 1 0,-1 3 0,47 5 0,6-2 0,-75-1 0,0 1 0,0 1 0,20 6 0,16 3 0,-35-8 0,0 1 0,30 12 0,-30-9 0,0-1 0,25 5 0,-33-10 0,0 1 0,0 1 0,-1 0 0,1 1 0,-1 1 0,0-1 0,0 2 0,13 9 0,-18-11 0,0 1 0,0-1 0,-1 1 0,1 1 0,-2-1 0,1 1 0,-1 0 0,1 0 0,-2 1 0,1 0 0,-1 0 0,-1 0 0,4 10 0,4 30 0,-3 1 0,-2 0 0,-2 0 0,-4 90 0,-1-71 0,1-50 0,-2 1 0,-1-1 0,0 0 0,-1 0 0,-11 30 0,-43 88 0,12-35 0,6 6 0,-45 187 0,62-203 0,11-46 0,-8 50 0,-3 31 0,-4 23 0,20-40 0,9 110 0,1-64 0,-3-119 0,1 18 0,-3 0 0,-12 83 0,6-97 0,1 4 0,-3-1 0,-19 57 0,27-98-124,1 1 0,0 0 0,-1-1 0,1 1 0,-1-1 0,0 1-1,0-1 1,0 0 0,0 1 0,-3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11:42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784 0 24575,'-768'0'-1365,"753"0"-5461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30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0 315 24575,'2'-6'0,"0"0"0,0 1 0,0-1 0,1 1 0,-1 0 0,1 0 0,1 0 0,-1 0 0,1 1 0,-1-1 0,1 1 0,10-8 0,18-26 0,79-138 0,-111 174 0,1 1 0,0-1 0,0 0 0,0 0 0,1 1 0,-1-1 0,0 1 0,1-1 0,-1 1 0,1-1 0,-1 1 0,1 0 0,0 0 0,-1 0 0,1 0 0,0 0 0,0 0 0,0 0 0,0 1 0,0-1 0,3 0 0,-4 2 0,1 0 0,0-1 0,-1 1 0,1 0 0,-1 0 0,1 0 0,-1 1 0,1-1 0,-1 0 0,0 0 0,0 1 0,0-1 0,1 1 0,-1-1 0,0 1 0,-1 0 0,1-1 0,0 1 0,0 0 0,-1-1 0,1 1 0,-1 0 0,1 3 0,48 165 0,-39-125 0,-7-30 0,1 1 0,0-1 0,7 16 0,-5-14 0,-1-1 0,0 1 0,-2 0 0,0 0 0,1 22 0,-3-21 0,1 0 0,1 0 0,1 0 0,9 27 0,-9-33 0,-1-1 0,-1 1 0,3 20 0,-5-25 0,0 0 0,1 0 0,0 0 0,1 0 0,-1 0 0,1 0 0,0-1 0,1 1 0,0-1 0,0 1 0,0-1 0,0 0 0,10 11 0,-12-17 0,0 1 0,0 0 0,0-1 0,0 1 0,0-1 0,0 1 0,0-1 0,1 0 0,-1 0 0,0 1 0,0-1 0,0 0 0,1 0 0,-1 0 0,0 0 0,0 0 0,1-1 0,-1 1 0,0 0 0,0 0 0,0-1 0,0 1 0,0-1 0,1 1 0,-1-1 0,0 1 0,0-1 0,0 0 0,0 0 0,0 1 0,-1-1 0,1 0 0,0 0 0,0 0 0,0 0 0,-1 0 0,2-2 0,28-44 0,-27 40 0,17-26 0,1 1 0,1 0 0,27-29 0,-27 38 0,-1-1 0,-1-1 0,-2 0 0,0-2 0,25-51 0,-10 20 0,-16 32 0,-16 25 0,3-6 0,0 1 0,0-1 0,0 1 0,1 0 0,8-8 0,-12 14 0,0-1 0,0 1 0,-1-1 0,1 1 0,0-1 0,0 1 0,0-1 0,-1 1 0,1 0 0,0-1 0,0 1 0,0 0 0,0 0 0,0 0 0,0 0 0,0 0 0,-1 0 0,1 0 0,0 0 0,0 0 0,2 0 0,-2 1 0,1 0 0,-1 0 0,0 0 0,1 0 0,-1 0 0,0 0 0,0 1 0,0-1 0,0 0 0,0 1 0,0-1 0,0 1 0,0-1 0,0 1 0,-1-1 0,2 3 0,14 42 0,-1 0 0,16 84 0,14 35 0,-44-164 0,1 9 0,0 1 0,1-1 0,1 1 0,0-1 0,0 0 0,7 11 0,-9-19 0,-1 0 0,1 0 0,0-1 0,-1 1 0,1 0 0,0-1 0,0 1 0,0-1 0,0 0 0,0 1 0,1-1 0,-1 0 0,0 0 0,1-1 0,-1 1 0,0 0 0,1-1 0,-1 1 0,1-1 0,-1 0 0,1 0 0,-1 0 0,1 0 0,-1 0 0,0-1 0,1 1 0,-1-1 0,1 1 0,-1-1 0,0 0 0,1 0 0,2-2 0,15-7 0,-1-2 0,0 0 0,-1-1 0,0 0 0,18-20 0,8-4 0,183-147 0,-144 105 0,26-21 0,-94 88 0,23-18 0,80-49 0,-75 45-1365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52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4 24575,'-28'-1'0,"21"0"0,0 0 0,0 0 0,0 1 0,0 0 0,0 1 0,0-1 0,0 1 0,0 1 0,0-1 0,0 1 0,0 0 0,1 1 0,-7 3 0,13-6 0,-1 0 0,1 1 0,0-1 0,0 0 0,-1 1 0,1-1 0,0 0 0,0 1 0,0-1 0,0 0 0,0 1 0,0-1 0,0 0 0,-1 1 0,1-1 0,0 0 0,0 1 0,0-1 0,0 1 0,0-1 0,1 0 0,-1 1 0,0-1 0,0 0 0,0 1 0,0-1 0,0 0 0,0 1 0,1-1 0,-1 0 0,0 1 0,0-1 0,0 0 0,1 0 0,-1 1 0,0-1 0,0 0 0,1 1 0,19 14 0,23 8 0,-29-18 0,-4-3 0,-1 1 0,0 1 0,1 0 0,-2 0 0,1 1 0,0 0 0,-1 0 0,0 1 0,0 0 0,-1 0 0,10 11 0,-12-11 0,-1 1 0,1 0 0,-2 0 0,1 1 0,-1-1 0,0 1 0,0-1 0,-1 1 0,0 0 0,0 0 0,-1 0 0,0 0 0,0 12 0,-1-12 0,0-1 0,0 0 0,-1 1 0,0-1 0,0 0 0,-1 0 0,0 0 0,0 0 0,0 0 0,-1 0 0,0-1 0,0 1 0,-1-1 0,0 0 0,-6 8 0,-1 0 0,-4-1 0,14-13 0,0 0 0,0 0 0,0-1 0,1 1 0,-1 0 0,0-1 0,0 1 0,0-1 0,0 1 0,0-1 0,1 0 0,-1 1 0,0-1 0,0 0 0,1 0 0,-1 1 0,1-1 0,-1 0 0,1 0 0,-1 0 0,1 0 0,-1 0 0,0-1 0,-6-10 0,-1 1 0,0 0 0,-1 1 0,0 0 0,0 0 0,-1 1 0,-1 0 0,0 1 0,0 0 0,0 1 0,-16-7 0,17 9 0,0 0 0,0 1 0,-1 0 0,0 1 0,1 0 0,-1 1 0,0 0 0,-1 1 0,1 0 0,0 1 0,0 0 0,0 1 0,0 0 0,-13 3 0,21-3 0,1 0 0,-1 0 0,0 0 0,1 0 0,-1 1 0,1-1 0,-1 1 0,1 0 0,0 0 0,0 0 0,0 0 0,0 0 0,0 0 0,0 0 0,1 1 0,-1-1 0,1 1 0,-1-1 0,1 1 0,0 0 0,0-1 0,0 1 0,0 0 0,1 0 0,-1-1 0,1 1 0,0 0 0,0 0 0,0 0 0,0 0 0,0 0 0,0 0 0,1-1 0,1 7 0,-1-1 0,1 0 0,0 0 0,1 0 0,0-1 0,0 1 0,1-1 0,0 1 0,0-1 0,0 0 0,1-1 0,7 9 0,4 1 0,-10-10 0,0 0 0,0-1 0,0 1 0,1-1 0,0 0 0,0-1 0,0 0 0,10 5 0,13 3 0,157 58 0,-183-69 0,-1 0 0,0 1 0,1-1 0,-1 1 0,0 0 0,0 0 0,0 0 0,0 0 0,-1 0 0,1 1 0,-1-1 0,1 1 0,-1 0 0,0 0 0,0 0 0,0 0 0,2 4 0,-2-1 0,1 0 0,-1 1 0,-1-1 0,1 1 0,-1-1 0,-1 1 0,1-1 0,-1 1 0,0 6 0,-2 1 0,1 0 0,-2 0 0,0 0 0,0-1 0,-2 1 0,1-1 0,-2 0 0,-8 16 0,-11 11 0,6-9 0,-19 39 0,32-58 0,1 1 0,1-1 0,0 1 0,1 0 0,1 0 0,-3 26 0,4-13 0,-1-4 0,2 0 0,0 1 0,4 24 0,-3-41 0,0 0 0,1 0 0,0 0 0,0 0 0,0 0 0,0 0 0,1-1 0,0 1 0,0-1 0,1 0 0,0 0 0,-1 0 0,2 0 0,-1-1 0,9 8 0,29 17-1365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39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24575,'-1'14'0,"2"-1"0,-1 1 0,2-1 0,0 0 0,1 1 0,0-1 0,1 0 0,0-1 0,1 1 0,0-1 0,1 0 0,15 23 0,-1-2 0,-11-17 0,0-1 0,1 0 0,1 0 0,17 17 0,4 11 0,-28-36 0,0 0 0,1 0 0,-1-1 0,2 0 0,10 11 0,32 27 0,20 16 0,-52-47 0,-12-10 0,0 1 0,0-1 0,0 0 0,0-1 0,0 1 0,9 3 0,-12-6 0,0 1 0,0-1 0,0 0 0,0 0 0,0 0 0,1 0 0,-1 0 0,0 0 0,0 0 0,0-1 0,0 1 0,0 0 0,1-1 0,-1 1 0,0 0 0,0-1 0,0 1 0,0-1 0,0 0 0,0 1 0,-1-1 0,1 0 0,0 0 0,0 1 0,0-1 0,-1 0 0,1 0 0,0 0 0,-1 0 0,1 0 0,-1 0 0,1 0 0,-1 0 0,1-2 0,5-11 0,-1 1 0,-1-1 0,0 0 0,-1 0 0,0 0 0,1-28 0,-6-94 0,-1 53 0,3-62 0,17 207 0,22 72 0,-33-95 0,32 152 0,-26-165 0,-12-26 0,1 0 0,-1 0 0,0 1 0,1-1 0,-1 0 0,0 0 0,1 0 0,-1 0 0,0 0 0,1 0 0,-1 0 0,0 0 0,1 0 0,-1 0 0,0 0 0,1 0 0,-1 0 0,0 0 0,1 0 0,-1 0 0,0 0 0,1 0 0,-1 0 0,0 0 0,0-1 0,1 1 0,-1 0 0,0 0 0,1 0 0,-1-1 0,0 1 0,0 0 0,1 0 0,-1 0 0,0-1 0,0 1 0,0 0 0,1-1 0,20-49 0,-8 18 0,11-5 0,47-55 0,-13 18 0,-36 46 0,-14 19 0,0-1 0,-1 1 0,-1-1 0,0-1 0,0 1 0,-1-1 0,0 0 0,4-14 0,0-29-1365,-8 38-5461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24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24575,'-1'48'0,"0"-20"0,1 1 0,2 0 0,0-1 0,7 29 0,-4-29 0,-2-1 0,-1 0 0,-1 1 0,-4 45 0,1-33 0,4 47 0,5-63 0,-7-24 0,0 0 0,1 0 0,-1 1 0,0-1 0,1 0 0,-1 0 0,1 0 0,-1 0 0,0 0 0,1 1 0,-1-1 0,0 0 0,1 0 0,-1 0 0,0 0 0,1 0 0,-1 0 0,1 0 0,-1 0 0,0 0 0,1-1 0,-1 1 0,0 0 0,1 0 0,-1 0 0,1 0 0,-1 0 0,0-1 0,1 1 0,-1 0 0,0 0 0,1-1 0,1-2 0,1 1 0,-1-1 0,0 0 0,0 0 0,0 0 0,0 0 0,0 0 0,-1 0 0,1 0 0,0-4 0,7-24 0,-2 0 0,-1-1 0,2-38 0,-6 47 0,2 0 0,1 0 0,0 1 0,2 0 0,1 0 0,0 0 0,2 1 0,0 0 0,2 1 0,23-32 0,-33 49-114,0 1 1,0-1-1,1 1 0,-1 0 0,1 0 1,-1 0-1,1 0 0,0 0 0,0 1 1,0-1-1,5-1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40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24575,'0'696'0,"-20"-551"0,26-78 0,-6-65 0,0 1 0,1 0 0,0-1 0,-1 1 0,1-1 0,0 1 0,0-1 0,0 1 0,1-1 0,-1 1 0,0-1 0,1 0 0,0 0 0,-1 0 0,1 0 0,0 0 0,0 0 0,0 0 0,0-1 0,1 1 0,-1-1 0,3 2 0,-3-3 0,-1 0 0,1 0 0,0 0 0,-1 0 0,1-1 0,-1 1 0,1 0 0,-1-1 0,1 0 0,-1 1 0,1-1 0,-1 0 0,0 0 0,1 1 0,-1-1 0,0 0 0,0 0 0,1-1 0,-1 1 0,0 0 0,0 0 0,0 0 0,0-1 0,-1 1 0,1-1 0,0 1 0,-1 0 0,2-3 0,18-48 0,-18 48 0,8-22 0,1 1 0,28-48 0,-3 7 0,-30 59 0,-1 0 0,1 0 0,0 0 0,0 0 0,1 1 0,0 0 0,0 0 0,16-8 0,-23 14 0,1-1 0,0 1 0,0 0 0,0 0 0,-1 0 0,1 0 0,0 0 0,0 1 0,0-1 0,-1 0 0,1 0 0,0 1 0,0-1 0,-1 0 0,1 1 0,0-1 0,0 0 0,-1 1 0,1-1 0,0 1 0,-1-1 0,1 1 0,-1 0 0,1-1 0,-1 1 0,1 0 0,-1-1 0,1 1 0,-1 0 0,0-1 0,1 1 0,-1 0 0,0 0 0,1 1 0,14 38 0,-9-22 0,-1-4-24,0 1 0,-2-1-1,0 1 1,0 0 0,-2 0-1,0 0 1,0 0 0,-4 29-1,2-3-1121,1-26-5680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40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0 24575,'-3'0'0,"-2"3"0,1 4 0,-2 1 0,-4 0 0,1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40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24575,'0'3'0,"0"4"0,0 4 0,0 3 0,0 3 0,0 1 0,0 1 0,0 0 0,0 0 0,0 0 0,0 0 0,0-1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41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0 24575,'-1'37'0,"-1"-1"0,-9 42 0,-5 65 0,7-65 0,6-46 0,-13 60 0,4-35 0,-8 87 0,17-92-1365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4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24575,'0'2'0,"1"0"0,-1 0 0,1 0 0,-1 0 0,1-1 0,0 1 0,0 0 0,0 0 0,0-1 0,0 1 0,0 0 0,0-1 0,0 1 0,1-1 0,-1 0 0,1 1 0,-1-1 0,1 0 0,2 2 0,37 18 0,-35-18 0,8 3 0,0 0 0,1-1 0,-1-1 0,1 0 0,1 0 0,-1-2 0,0 0 0,1-1 0,18 0 0,41 8 0,-4 0 0,-3-8 0,120-4 0,-180 2 0,0-1 0,-1 0 0,1 0 0,0 0 0,-1-1 0,0-1 0,0 1 0,0-1 0,0-1 0,0 1 0,6-7 0,-8 8 0,-1-1 0,0 0 0,0 0 0,0-1 0,0 1 0,0-1 0,-1 0 0,0 0 0,0 0 0,0 0 0,-1-1 0,0 1 0,0-1 0,0 0 0,1-7 0,-2 7 0,0 0 0,-1 0 0,0-1 0,0 1 0,-1 0 0,0 0 0,0 0 0,0 0 0,-3-7 0,3 11 0,0 0 0,0 1 0,0-1 0,0 1 0,0 0 0,0-1 0,-1 1 0,1 0 0,-1-1 0,1 1 0,0 0 0,-1 0 0,0 0 0,1 1 0,-1-1 0,0 0 0,1 0 0,-1 1 0,0-1 0,0 1 0,0 0 0,1-1 0,-1 1 0,0 0 0,0 0 0,0 0 0,0 0 0,1 1 0,-1-1 0,0 0 0,0 1 0,0-1 0,1 1 0,-4 1 0,-1 0 0,1 1 0,-1 0 0,0 0 0,1 0 0,0 0 0,0 1 0,0 0 0,0 0 0,0 0 0,1 1 0,0 0 0,0 0 0,0 0 0,0 0 0,1 0 0,0 1 0,0-1 0,-2 8 0,-5 13 0,1 1 0,-10 48 0,13-49 0,1 5 0,2 1 0,0-1 0,3 0 0,3 36 0,-1 9 0,-3-72 0,1 1 0,0-1 0,0 0 0,1 0 0,-1 0 0,1 1 0,0-1 0,0 0 0,0 0 0,1 0 0,0 0 0,-1-1 0,1 1 0,0 0 0,1-1 0,-1 1 0,1-1 0,-1 0 0,1 0 0,0 0 0,0 0 0,0 0 0,5 2 0,-1-1 0,1-1 0,0 0 0,0-1 0,0 0 0,1 0 0,-1 0 0,1-1 0,-1 0 0,1-1 0,11-1 0,3 1 0,-13 1 0,0-1 0,0 0 0,-1-1 0,1 0 0,0 0 0,0-1 0,-1 0 0,1-1 0,-1 0 0,16-8 0,-13 5-1365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42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0 24575,'-3'0'0,"-1"1"0,0 0 0,1 0 0,-1 0 0,0 0 0,1 1 0,-1-1 0,1 1 0,0 0 0,-1 0 0,1 0 0,0 0 0,0 0 0,1 1 0,-5 4 0,-42 52 0,23-24 0,-168 160 0,169-168 0,2 1 0,0 1 0,-24 41 0,39-56 0,1 0 0,1 1 0,0 0 0,1 0 0,0 0 0,1 0 0,1 1 0,0 0 0,1 0 0,1 19 0,0 18 0,-1-34 0,1 0 0,2 0 0,0 1 0,1-1 0,7 32 0,-3-40 0,0-1 0,1 0 0,0-1 0,0 0 0,1 0 0,0-1 0,1 1 0,0-2 0,0 1 0,17 9 0,4 0-682,40 17-1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44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24575,'2'0'0,"-1"1"0,1 0 0,-1 0 0,1 0 0,-1 0 0,1 0 0,-1 0 0,0 0 0,1 0 0,-1 0 0,0 1 0,0-1 0,0 1 0,0-1 0,0 1 0,-1-1 0,1 1 0,0-1 0,-1 1 0,1-1 0,0 5 0,10 36 0,-9-9 0,-2 45 0,-1-49 0,20-74 0,-13 31 0,0 1 0,0 1 0,2-1 0,-1 1 0,1 0 0,1 1 0,0 0 0,1 0 0,0 1 0,1 1 0,22-17 0,-32 25 0,0 0 0,0 1 0,-1-1 0,1 1 0,0-1 0,0 0 0,0 1 0,0 0 0,0-1 0,0 1 0,0 0 0,-1-1 0,1 1 0,0 0 0,0 0 0,0 0 0,0 0 0,0 0 0,0 0 0,0 0 0,0 0 0,0 0 0,0 0 0,0 1 0,0-1 0,1 1 0,0 0 0,-1 0 0,0 0 0,0 0 0,0 1 0,0-1 0,0 0 0,-1 1 0,1-1 0,0 1 0,0-1 0,-1 1 0,1-1 0,-1 1 0,0-1 0,1 2 0,1 12 0,-1 0 0,0 0 0,-2 15 0,1-11 0,0-11 0,1 0 0,0 0 0,0 0 0,1 0 0,0-1 0,1 1 0,-1 0 0,1-1 0,1 0 0,5 10 0,0-54 0,-7 27 0,3-11 0,0 1 0,2 1 0,8-21 0,-10 32 0,-1-1 0,2 1 0,-1 0 0,1 0 0,0 1 0,1 0 0,0 0 0,12-10 0,55-36 0,-67 49 0,1 0 0,0 0 0,0 0 0,0 1 0,0 0 0,0 1 0,1 0 0,11-2 0,-18 4 0,-1 0 0,0 0 0,1 1 0,-1-1 0,1 0 0,-1 0 0,1 1 0,-1-1 0,0 1 0,1-1 0,-1 1 0,0 0 0,0-1 0,1 1 0,-1 0 0,0 0 0,0 0 0,0 0 0,0 0 0,0 0 0,0 0 0,0 0 0,-1 1 0,1-1 0,0 0 0,0 0 0,-1 1 0,1-1 0,-1 1 0,0-1 0,1 0 0,-1 1 0,0-1 0,0 1 0,1 1 0,0 9 0,0 0 0,-1 0 0,-1 17 0,0-3 0,16 67-1365,-14-78-5461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44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0 183 24575,'5'1'0,"0"0"0,-1 0 0,1 0 0,-1 0 0,1 1 0,-1 0 0,1 0 0,6 5 0,-6-4 0,1-1 0,-1 1 0,1-1 0,-1 1 0,12 1 0,19 0 0,1-2 0,-1-2 0,38-5 0,-66 4 0,0-1 0,0 0 0,-1 0 0,1-1 0,-1 0 0,1-1 0,-1 1 0,0-1 0,0-1 0,-1 1 0,1-1 0,-1 0 0,8-9 0,-12 12 0,1 0 0,-1 0 0,0-1 0,0 1 0,-1-1 0,1 1 0,0-1 0,-1 0 0,1 1 0,-1-1 0,0 0 0,0 0 0,0 0 0,-1 0 0,1 0 0,-1 0 0,1 0 0,-1 0 0,0 0 0,0 0 0,0 0 0,-1-1 0,1 1 0,-1 0 0,0 0 0,0 0 0,0 1 0,0-1 0,0 0 0,0 0 0,-1 0 0,1 1 0,-1-1 0,0 1 0,0-1 0,-4-3 0,-4-1 0,0 0 0,-1 1 0,1 0 0,-1 1 0,0 0 0,-1 1 0,1 0 0,-1 1 0,1 0 0,-1 1 0,0 0 0,-20 0 0,29 3 0,0 0 0,1 0 0,-1 0 0,1 0 0,-1 0 0,1 1 0,0-1 0,-1 1 0,1-1 0,0 1 0,0 0 0,0 0 0,0 0 0,0 0 0,1 0 0,-1 0 0,1 0 0,-1 1 0,1-1 0,0 1 0,0-1 0,0 1 0,0-1 0,0 1 0,1 0 0,-1-1 0,1 1 0,-1 3 0,-2 12 0,1 1 0,0 31 0,0 16 0,0-36 0,1 1 0,1-1 0,2 0 0,1 0 0,1 0 0,10 36 0,-10-57 11,0-1 0,0 1 0,1-1 0,0 1 0,0-1 0,1-1-1,-1 1 1,2-1 0,-1 0 0,11 8 0,-13-12-79,0 0 1,0 0-1,0 0 1,0 0-1,1-1 1,-1 0-1,1 0 1,-1 0-1,1-1 1,0 1-1,-1-1 1,1 0-1,0 0 1,0-1-1,0 0 1,0 0-1,0 0 1,0 0-1,0-1 1,0 1-1,6-3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45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20 117 24575,'-19'128'0,"19"71"0,1-210 0,1 1 0,0 0 0,0 0 0,5-11 0,1-4 0,2-13 0,2 1 0,2 1 0,1 0 0,2 1 0,2 0 0,26-37 0,-38 65 0,0-1 0,0 1 0,1 1 0,0-1 0,0 1 0,1 1 0,0-1 0,0 2 0,14-6 0,-23 9 0,1 1 0,0 0 0,0 0 0,0 0 0,0 0 0,0-1 0,0 1 0,0 1 0,0-1 0,0 0 0,-1 0 0,1 0 0,0 0 0,0 1 0,0-1 0,0 0 0,0 1 0,-1-1 0,1 1 0,0-1 0,0 1 0,-1-1 0,1 1 0,0 0 0,0-1 0,-1 1 0,1 0 0,-1-1 0,1 1 0,-1 0 0,1 0 0,-1-1 0,0 1 0,1 0 0,-1 0 0,0 0 0,1 0 0,-1 0 0,0 0 0,0 0 0,0-1 0,0 1 0,0 0 0,0 0 0,0 2 0,1 55 0,-1-42 0,8 64 0,0 23 0,-9 24-1365,1-111-5461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45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24575,'56'-1'0,"-23"-1"0,0 2 0,-1 2 0,60 9 0,-70-7-73,0-1-1,0-1 1,40-3-1,-34 1-997,-12 0-5755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25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24575,'0'442'0,"2"-421"0,0 0 0,2 0 0,10 36 0,-3-33-1365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46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24575,'-17'54'0,"1"80"0,11-81 0,2 2 0,5 76 0,0-27 0,-2-13-1365,0-76-5461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46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0 24575,'-18'2'0,"1"1"0,-1 1 0,1 1 0,-1 0 0,1 1 0,1 1 0,-1 1 0,-17 10 0,16-9 0,13-6 0,0 0 0,1 0 0,0 0 0,-1 1 0,1-1 0,0 1 0,1 0 0,-1 0 0,1 0 0,-1 1 0,1-1 0,1 1 0,-1 0 0,1 0 0,0 0 0,0 0 0,0 0 0,-1 8 0,2-9 0,0 1 0,0-1 0,1 0 0,0 1 0,0-1 0,0 1 0,0-1 0,1 0 0,0 1 0,0-1 0,0 0 0,0 0 0,1 0 0,-1 0 0,1 0 0,0 0 0,0 0 0,1 0 0,-1-1 0,1 1 0,0-1 0,6 6 0,12 6 0,1-1 0,1-1 0,0-2 0,1 0 0,0-1 0,0-1 0,1-2 0,0 0 0,47 5 0,-70-11-45,-1-1-1,1 1 1,0-1-1,-1 0 1,1 1-1,0-1 1,-1 0-1,1 0 1,0-1-1,-1 1 1,1 0-1,0 0 1,-1-1-1,1 1 1,0-1-1,-1 0 1,1 1-1,-1-1 1,1 0-1,-1 0 1,1 0-1,-1 0 1,0 0-1,0 0 0,1 0 1,-1 0-1,0-1 1,0 1-1,2-3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48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24575,'0'0'0,"-1"1"0,0-1 0,0 0 0,1 1 0,-1-1 0,0 0 0,1 1 0,-1-1 0,0 1 0,1-1 0,-1 1 0,1-1 0,-1 1 0,1 0 0,-1-1 0,1 1 0,-1 0 0,1-1 0,0 1 0,-1 0 0,1 0 0,0-1 0,0 1 0,-1 0 0,1 0 0,0-1 0,0 1 0,0 0 0,0 0 0,0 0 0,0-1 0,0 1 0,0 0 0,0 0 0,1-1 0,-1 1 0,0 0 0,0 0 0,1-1 0,-1 1 0,0 0 0,2 1 0,12 34 0,-11-32 0,9 14 0,-1 1 0,0 0 0,-2 0 0,8 22 0,-15-35 0,0 1 0,-1 0 0,0 0 0,0 0 0,0-1 0,-1 1 0,0 0 0,0 0 0,-1 0 0,0 0 0,0 0 0,-1-1 0,1 1 0,-2 0 0,1-1 0,-1 1 0,-3 5 0,-10 16-30,-16 35-1305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48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24575,'36'42'0,"-2"1"0,46 78 0,-28-40 0,-34-53 0,-1 1 0,22 49 0,-22-41 0,-2 1 0,-2 0 0,-1 2 0,-2-1 0,-2 1 0,-1 0 0,2 66 0,-9-59 0,-2 68 0,1-103 0,-1-1 0,0 1 0,-1 0 0,0-1 0,-1 0 0,0 0 0,-9 16 0,10-20 0,-1 0 0,0 0 0,0-1 0,0 1 0,-1-1 0,0 0 0,0 0 0,0-1 0,-1 0 0,0 0 0,0 0 0,0 0 0,-8 3 0,-8 6-1365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56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 24575,'-1'23'0,"-2"1"0,0-1 0,-1 1 0,-15 42 0,2-6 0,7-15 0,3 0 0,-3 47 0,4-56-1365,2-20-5461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56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1 24575,'0'5'0,"-1"1"0,0-1 0,0 1 0,-1-1 0,0 0 0,0 1 0,0-1 0,0 0 0,-1 0 0,0-1 0,0 1 0,0 0 0,-7 6 0,-8 9 0,-34 29 0,10-11 0,-86 89 0,121-120 0,-10 8 0,1 0 0,1 1 0,-23 32 0,37-47 0,1 0 0,0-1 0,0 1 0,0 0 0,-1 0 0,1 0 0,0-1 0,0 1 0,0 0 0,0 0 0,0-1 0,0 1 0,0 0 0,0 0 0,1 0 0,-1-1 0,0 1 0,0 0 0,1 0 0,-1-1 0,0 1 0,1 0 0,-1-1 0,1 1 0,-1-1 0,1 1 0,-1 0 0,1-1 0,-1 1 0,1-1 0,0 1 0,-1-1 0,1 1 0,0-1 0,-1 0 0,1 1 0,0-1 0,0 0 0,-1 0 0,1 1 0,1-1 0,44 14 0,-29-9 0,18 5 0,47 8 0,-48-12 0,51 17 0,4-4-1365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5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24575,'-1'45'0,"-1"-1"0,-10 54 0,7-12-1365,5-70-5461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57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1 24575,'-1'6'0,"0"1"0,0 0 0,0-1 0,-1 1 0,0-1 0,-1 0 0,1 0 0,-7 10 0,-9 26 0,-42 145 0,28-65 0,17-82 0,-3 13 0,12-20-455,-1-1 0,-23 61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58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0 24575,'-5'1'0,"0"0"0,0 0 0,0 1 0,0-1 0,0 1 0,0 0 0,1 1 0,-1-1 0,1 1 0,-1 0 0,1 0 0,0 0 0,0 0 0,1 1 0,-6 5 0,-51 66 0,55-67 0,-9 9 0,0-1 0,-27 24 0,26-26 0,0 1 0,-22 28 0,35-42 0,1 0 0,0 1 0,0-1 0,0 1 0,0-1 0,1 1 0,-1-1 0,0 1 0,1 0 0,-1-1 0,1 1 0,-1 0 0,1-1 0,0 1 0,0 0 0,0 0 0,0-1 0,0 1 0,0 0 0,0 0 0,0-1 0,1 1 0,-1 0 0,2 2 0,-1-2 0,1 1 0,0-1 0,0 0 0,0 0 0,0 0 0,0 0 0,1 0 0,-1 0 0,1-1 0,-1 1 0,1-1 0,-1 0 0,5 2 0,10 2 0,0 0 0,1-1 0,30 3 0,-43-6 0,72 5 55,-43-4-765,42 7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58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24575,'4'1'0,"-1"0"0,1 1 0,-1-1 0,1 1 0,-1 0 0,0 0 0,0 1 0,0-1 0,0 1 0,0-1 0,3 6 0,14 9 0,-7-6 0,1 1 0,-2 0 0,0 1 0,0 0 0,12 20 0,-22-31 0,0 0 0,-1 0 0,1 1 0,-1-1 0,1 1 0,-1-1 0,0 1 0,0-1 0,0 1 0,0 0 0,-1 0 0,1-1 0,-1 1 0,1 0 0,-1 0 0,0 0 0,0 0 0,0-1 0,-1 1 0,1 0 0,-1 0 0,-1 3 0,0-2 0,0-1 0,0 1 0,-1-1 0,1 0 0,-1 0 0,0 0 0,0 0 0,0 0 0,0 0 0,-1-1 0,1 0 0,-1 1 0,-5 1 0,-11 5 0,-1-2 0,1 0 0,-2-1 0,-30 4 0,37-8 0,11-2 0,1 0 0,0 0 0,0 0 0,0 1 0,0-1 0,0 1 0,0 0 0,0 0 0,0 0 0,0 0 0,0 1 0,-4 2 0,7-4 0,0 1 0,0-1 0,0 1 0,0 0 0,0-1 0,0 1 0,0-1 0,0 1 0,0 0 0,0-1 0,1 1 0,-1-1 0,0 1 0,0-1 0,0 1 0,1 0 0,-1-1 0,0 1 0,1-1 0,-1 0 0,0 1 0,1-1 0,-1 1 0,1-1 0,-1 1 0,1-1 0,-1 0 0,1 1 0,-1-1 0,1 0 0,-1 0 0,1 1 0,-1-1 0,1 0 0,0 0 0,-1 0 0,1 0 0,-1 0 0,2 0 0,24 9 0,16-4 0,1-2 0,0-2 0,47-4 0,5 0 0,-68 5-82,-21-1-25,1 0 0,0-1 0,0 0 0,0 0 0,-1 0 0,1-1 0,0 0 1,0 0-1,-1 0 0,1-1 0,6-3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2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24575,'75'1'0,"-43"2"0,0-3 0,0 0 0,0-2 0,0-1 0,0-2 0,48-13 0,-71 15-273,0 0 0,0 1 0,0 1 0,15-2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59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 24575,'-3'28'0,"-1"0"0,-1-1 0,-15 51 0,18-71 0,-5 19 0,1 1 0,-4 43 0,2-9 0,4-31 0,-1 45 0,5-55-112,-1-9-97,1 1 1,1 0-1,0-1 0,0 1 0,4 12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1:5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0 24575,'-5'2'0,"-1"0"0,1 0 0,0 1 0,0 0 0,0-1 0,1 2 0,-1-1 0,1 0 0,-8 9 0,4-5 0,-25 20 0,-1 0 0,-61 33 0,25-18 0,38-21 0,-40 18 0,70-39 0,0 1 0,0 0 0,0 0 0,0 0 0,0 0 0,0 0 0,0 0 0,1 1 0,-1-1 0,1 0 0,-1 1 0,-1 2 0,3-4 0,0 1 0,0-1 0,0 0 0,0 1 0,0-1 0,0 1 0,0-1 0,0 1 0,0-1 0,0 0 0,0 1 0,1-1 0,-1 0 0,0 1 0,0-1 0,0 0 0,1 1 0,-1-1 0,0 0 0,1 1 0,-1-1 0,0 0 0,1 0 0,-1 1 0,0-1 0,1 0 0,-1 0 0,0 0 0,1 1 0,-1-1 0,0 0 0,1 0 0,-1 0 0,1 0 0,-1 0 0,1 0 0,61 9 0,-39-7 0,126 13 0,-141-13 0,0 1 0,0-1 0,0 1 0,-1 1 0,1-1 0,-1 1 0,0 0 0,0 1 0,0 0 0,-1 0 0,10 10 0,33 21 0,-44-33-136,-1 0 0,0 1 0,0-1 0,0 1-1,0 0 1,0 0 0,3 5 0,-6-8-140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00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0 24575,'2'1'0,"0"1"0,-1-1 0,1 1 0,-1-1 0,1 1 0,-1 0 0,0 0 0,0 0 0,1-1 0,-1 1 0,0 0 0,-1 0 0,1 0 0,0 1 0,-1-1 0,1 0 0,0 4 0,8 17 0,24 17 0,-23-30 0,0 1 0,-1 0 0,0 0 0,-1 1 0,7 15 0,-13-23 0,-1-1 0,1 1 0,-1 0 0,0 0 0,0 0 0,-1 0 0,1 0 0,-1 1 0,0-1 0,0 0 0,0 0 0,-1 0 0,1 0 0,-1 0 0,0 0 0,0 0 0,0 0 0,-1 0 0,1 0 0,-1-1 0,0 1 0,-4 5 0,0-2 0,0-1 0,-1 0 0,1 0 0,-1 0 0,0-1 0,-1 0 0,1-1 0,-1 1 0,0-2 0,0 1 0,0-1 0,0 0 0,-17 3 0,13-3 0,0 1 0,0 1 0,0 0 0,0 0 0,-16 11 0,27-16 0,0 1 0,1-1 0,-1 1 0,0 0 0,0-1 0,0 1 0,0 0 0,1-1 0,-1 1 0,0 0 0,1 0 0,-1 0 0,1-1 0,-1 1 0,1 0 0,-1 0 0,1 0 0,0 0 0,-1 0 0,1 0 0,0 0 0,0 0 0,-1 0 0,1 0 0,0 0 0,0 2 0,1-1 0,0-1 0,0 0 0,0 1 0,0-1 0,0 0 0,0 0 0,0 1 0,0-1 0,0 0 0,0 0 0,1 0 0,-1-1 0,0 1 0,1 0 0,1 1 0,60 17 0,-60-18 0,18 2 0,1 0 0,38-1 0,-42-3 0,0 2 0,0 0 0,1 1 0,27 7 0,-43-7 0,0 0 0,0-1 0,-1 1 0,1 0 0,0 0 0,-1 1 0,0-1 0,1 1 0,-1-1 0,0 1 0,0-1 0,-1 1 0,1 0 0,0 0 0,-1 0 0,0 0 0,0 0 0,0 1 0,0-1 0,0 0 0,0 0 0,-1 1 0,0-1 0,0 5 0,1-3 0,-1 0 0,1 0 0,-1 0 0,-1 1 0,1-1 0,-1 0 0,0 0 0,0 0 0,-1 0 0,1 0 0,-1 0 0,0 0 0,0 0 0,-1-1 0,-3 7 0,3-9 2,1-1 0,-1 1 1,0 0-1,1-1 0,-1 1 0,0-1 0,0 0 0,0 0 0,0 0 0,0 0 0,0-1 0,0 1 1,0-1-1,-7 1 0,-12 2-1399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03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1 220 24575,'36'1'0,"0"2"0,43 8 0,-28-6 0,0-1 0,89-6 0,-36-1 0,478 3 0,-549-2 0,0-1 0,45-11 0,-44 7 0,0 2 0,40-2 0,-7 7 0,19 0 0,1-3 0,100-18 0,-91 8 0,128-2 0,-149 12 0,338-33 0,-305 29 0,127-4 0,-107 13 0,183-4 0,-199-6 0,72-2 0,125-4 0,-154 8 0,25-3 0,-122 4 0,89 4 0,24-1 0,-9-17 0,-104 13 0,-11 0 0,51 1 0,-26 5-1365,-56 0-5461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05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1 183 24575,'41'-2'0,"0"-2"0,0-2 0,44-12 0,20-3 0,94-15 0,-155 31 0,65 2 0,35-4 0,130-15 0,164 16-437,-248 8 313,3382-2-25,-3302-18 8,-63 9 558,5 0 17,-54 0-434,4-1 0,436 11-1365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06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24575,'50'1'0,"-21"0"0,1-1 0,0-1 0,-1-2 0,30-6 0,-14 0 0,71-4 0,-65 8 0,8-3 0,-31 4 0,49-2 0,-25 4 0,84-14 0,-84 8 0,85-2 0,174-8 0,-252 16 0,62-10 0,-66 7 0,65 4 0,-72 2 0,0-2 0,53-8 0,-34 1 0,-1 4 0,101 6 0,-47 1 0,1382-3 0,-1319 18 0,949-18-1365,-1116 0-5461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07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24575,'16'54'0,"-14"-12"0,-3 57 0,0-55 0,3 46 0,-1-86 0,-1-1 0,1 1 0,0-1 0,1 1 0,-1-1 0,1 0 0,-1 0 0,1 1 0,0-1 0,0 0 0,0-1 0,1 1 0,-1 0 0,1-1 0,-1 1 0,1-1 0,0 0 0,0 1 0,0-1 0,0-1 0,0 1 0,0 0 0,1-1 0,-1 0 0,1 0 0,-1 0 0,1 0 0,-1 0 0,7 0 0,-4 0 0,0-1 0,0 1 0,0-1 0,0 0 0,0-1 0,0 1 0,-1-1 0,1-1 0,0 1 0,0-1 0,-1 0 0,1 0 0,-1 0 0,1-1 0,-1 0 0,0 0 0,8-6 0,2-6 0,0 0 0,-1-1 0,0 0 0,-2-1 0,16-26 0,-22 33 0,0 1 0,1-1 0,1 2 0,0-1 0,0 1 0,9-7 0,19-19 0,-36 33 0,1 0 0,-1 0 0,1 0 0,0 0 0,-1 0 0,1 0 0,0 1 0,-1-1 0,1 0 0,0 1 0,0-1 0,0 0 0,0 1 0,0-1 0,0 1 0,0-1 0,0 1 0,0 0 0,0-1 0,0 1 0,0 0 0,0 0 0,0 0 0,0 0 0,0 0 0,0 0 0,0 0 0,0 0 0,0 0 0,0 0 0,0 1 0,2-1 0,-2 2 0,1 0 0,0 0 0,-1 0 0,1-1 0,-1 2 0,0-1 0,0 0 0,0 0 0,0 0 0,0 0 0,0 1 0,-1-1 0,1 4 0,3 14 0,-2-1 0,1 31 0,-3-35 0,-1 0 0,1 0 0,0 1 0,5 24 0,-4-39 0,-1 1 0,0 0 0,1-1 0,-1 1 0,1-1 0,0 1 0,-1-1 0,1 1 0,0-1 0,0 1 0,0-1 0,0 0 0,0 0 0,0 1 0,0-1 0,1 0 0,1 1 0,-2-1 0,1-1 0,-1 0 0,1 0 0,-1 1 0,1-1 0,-1 0 0,1-1 0,-1 1 0,1 0 0,-1 0 0,1-1 0,-1 1 0,1-1 0,-1 1 0,0-1 0,1 1 0,-1-1 0,0 0 0,0 0 0,1 0 0,-1 0 0,0 0 0,1-1 0,23-19 0,-2-2 0,24-29 0,-26 28 0,1 1 0,34-29 0,14-9 0,-44 37 0,50-36 0,-61 50-227,-1-1-1,0 0 1,0-1-1,-1 0 1,12-15-1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0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24575,'1'56'0,"0"-24"0,-1-1 0,-1 0 0,-2 1 0,-6 32 0,7-57 0,0 1 0,1-1 0,0 1 0,1 0 0,-1 0 0,1-1 0,2 10 0,-2-16 0,0 1 0,1-1 0,-1 0 0,0 0 0,1 0 0,-1 1 0,1-1 0,-1 0 0,1 0 0,0 0 0,-1 0 0,1 0 0,0 0 0,0 0 0,0 0 0,0 0 0,0 0 0,0 0 0,2 0 0,-1 0 0,-1-1 0,1 1 0,0-1 0,0 0 0,0 0 0,-1 0 0,1 0 0,0 0 0,0 0 0,0-1 0,0 1 0,-1-1 0,1 1 0,0-1 0,-1 1 0,1-1 0,0 0 0,1-1 0,18-10 0,-1-1 0,31-27 0,-1 1 0,67-63 0,-94 76 0,-21 23 0,-1 0 0,1 0 0,0 0 0,1 1 0,-1-1 0,0 0 0,1 1 0,0 0 0,-1-1 0,1 1 0,0 0 0,0 0 0,0 1 0,0-1 0,0 1 0,7-3 0,-6 7 0,-1 0 0,0 0 0,0 0 0,0 0 0,-1 0 0,1 1 0,-1-1 0,0 1 0,0 0 0,0 0 0,2 6 0,1-1 0,17 41 0,12 20 0,-33-69 0,-1 1 0,1-1 0,0 0 0,0 0 0,0 1 0,1-1 0,-1 0 0,0 0 0,0 0 0,1 0 0,-1 0 0,0 0 0,1-1 0,-1 1 0,1 0 0,-1-1 0,1 1 0,-1-1 0,1 1 0,0-1 0,-1 0 0,1 0 0,2 0 0,0 0 0,-1-1 0,0 0 0,1 0 0,-1 0 0,0 0 0,0 0 0,0-1 0,0 0 0,0 1 0,5-5 0,2-3 0,1 0 0,-2-1 0,1 0 0,11-17 0,57-72-1365,-68 83-5461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09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24575,'-2'0'0,"1"1"0,0 0 0,0 0 0,0-1 0,0 1 0,0 0 0,0 0 0,0 0 0,0 0 0,1 0 0,-1 0 0,0 0 0,1 0 0,-1 1 0,0-1 0,1 0 0,0 0 0,-1 0 0,1 1 0,0-1 0,-1 0 0,1 1 0,0-1 0,0 0 0,0 1 0,0 0 0,-1 38 0,2-29 0,1 0 0,1 0 0,0 0 0,0 0 0,1-1 0,0 1 0,1-1 0,0 0 0,1 0 0,10 13 0,3 2 0,1-1 0,35 32 0,-48-49 0,1-1 0,0 1 0,0-2 0,0 1 0,1-1 0,0 0 0,17 6 0,-23-10 0,0 0 0,-1 0 0,1 0 0,0-1 0,0 1 0,0-1 0,0 0 0,0 0 0,0 0 0,-1 0 0,1 0 0,0 0 0,0-1 0,0 1 0,0-1 0,0 0 0,-1 0 0,1 0 0,0 0 0,-1-1 0,1 1 0,-1-1 0,1 0 0,-1 1 0,0-1 0,0 0 0,0 0 0,0 0 0,0-1 0,2-2 0,1-3 0,7-12 0,1 0 0,1 1 0,0 0 0,1 1 0,1 1 0,1 1 0,24-19 0,-19 19 0,-14 10 0,0 0 0,0 1 0,0 0 0,1 0 0,0 1 0,0 0 0,0 0 0,15-3 0,-23 7 0,1-1 0,-1 1 0,1 0 0,-1 1 0,1-1 0,-1 0 0,1 0 0,-1 1 0,0-1 0,1 0 0,-1 1 0,1 0 0,-1-1 0,0 1 0,1 0 0,-1 0 0,0 0 0,0-1 0,0 1 0,0 0 0,1 1 0,-1-1 0,-1 0 0,1 0 0,0 0 0,0 1 0,0-1 0,-1 0 0,1 1 0,0-1 0,-1 0 0,0 1 0,1 1 0,10 61 0,-7-38 0,-2-17 0,1 0 0,0 0 0,0 0 0,1 0 0,1-1 0,-1 1 0,1-1 0,1-1 0,0 1 0,0-1 0,7 7 0,-11-11 0,0-1 0,1 0 0,-1 0 0,0-1 0,1 1 0,0 0 0,-1-1 0,1 0 0,0 0 0,0 1 0,0-2 0,-1 1 0,1 0 0,0-1 0,0 1 0,0-1 0,0 0 0,1 0 0,-1 0 0,0 0 0,0 0 0,0-1 0,0 1 0,-1-1 0,1 0 0,0 0 0,0 0 0,0 0 0,0-1 0,-1 1 0,1-1 0,-1 0 0,1 0 0,-1 1 0,0-1 0,0-1 0,3-2 0,11-8 0,1-1 0,1 2 0,34-19 0,-3 2 0,45-29-1365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11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1 586 24575,'1'0'0,"0"1"0,1-1 0,-1 1 0,1 0 0,-1-1 0,0 1 0,0 0 0,1 0 0,-1 0 0,0 0 0,0 0 0,0 1 0,0-1 0,0 0 0,0 0 0,-1 1 0,1-1 0,1 3 0,14 31 0,-13-28 0,1 3 0,-2 0 0,1 1 0,-1-1 0,-1 1 0,0-1 0,-1 1 0,0 0 0,-2 18 0,2 42 0,0-66 0,1-1 0,0 1 0,0 0 0,0 0 0,1-1 0,0 1 0,0-1 0,0 1 0,0-1 0,1 0 0,4 7 0,-6-10 0,0 0 0,0 0 0,0 0 0,0 1 0,0-1 0,1 0 0,-1 0 0,0-1 0,1 1 0,-1 0 0,0 0 0,1-1 0,-1 1 0,1-1 0,-1 1 0,1-1 0,0 0 0,-1 1 0,1-1 0,-1 0 0,1 0 0,-1 0 0,1 0 0,0 0 0,-1-1 0,1 1 0,-1 0 0,1-1 0,-1 1 0,1-1 0,-1 0 0,1 1 0,-1-1 0,0 0 0,1 0 0,-1 0 0,0 0 0,0 0 0,2-2 0,7-6 0,-1-1 0,0-1 0,0 1 0,6-13 0,7-6 0,6-2 0,-1 0 0,-1-2 0,34-59 0,7-13 0,-42 67 0,36-70 0,23-60 0,-62 122-201,42-63 0,-47 82-762,-7 11-5863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3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24575,'-2'103'0,"5"111"0,-3-210 0,0 0 0,0 0 0,1-1 0,0 1 0,0 0 0,0 0 0,0-1 0,0 1 0,1-1 0,0 1 0,-1-1 0,1 0 0,0 0 0,5 6 0,-5-11 0,0-1 0,0 1 0,0-1 0,0 0 0,-1 1 0,1-1 0,-1 0 0,0 0 0,0 0 0,0 0 0,0 0 0,-1 0 0,1-3 0,1 0 0,0-2 0,2-9 0,0 0 0,2 1 0,0-1 0,1 1 0,0 0 0,1 0 0,1 1 0,0 0 0,2 1 0,18-21 0,-27 32-32,67-56 188,-63 55-291,0 0-1,0 1 1,0 0 0,1 0-1,-1 0 1,1 0-1,0 1 1,0 0 0,-1 1-1,13-2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23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1 194 24575,'5'0'0,"0"1"0,1 0 0,-1 0 0,0 1 0,0-1 0,0 1 0,0 0 0,0 0 0,0 1 0,-1 0 0,1-1 0,-1 2 0,0-1 0,0 0 0,0 1 0,0 0 0,0 0 0,-1 0 0,5 7 0,6 10 0,0 1 0,18 43 0,-18-36 0,-2 1 0,0 1 0,-3 0 0,9 46 0,-7-30 0,-8-33 0,-1 1 0,-1 0 0,0 17 0,-3-53 0,-1 0 0,-9-34 0,-7-42 0,16-104 0,5 109 0,-1 83 0,0-1 0,1 1 0,0 0 0,0 0 0,1-1 0,0 2 0,1-1 0,9-16 0,-3 8 0,1 0 0,1 1 0,16-19 0,-28 35 0,1-1 0,-1 0 0,0 1 0,1-1 0,-1 0 0,1 1 0,0-1 0,-1 1 0,1-1 0,-1 1 0,1 0 0,0-1 0,-1 1 0,1-1 0,0 1 0,0 0 0,-1 0 0,1-1 0,0 1 0,0 0 0,-1 0 0,1 0 0,0 0 0,0 0 0,0 0 0,-1 0 0,1 0 0,0 0 0,0 0 0,-1 1 0,1-1 0,0 0 0,0 0 0,-1 1 0,2-1 0,0 2 0,-1 0 0,1 0 0,0 0 0,-1 0 0,1 0 0,-1 1 0,0-1 0,0 0 0,0 1 0,0-1 0,1 3 0,1 8 0,0-1 0,0 1 0,1 19 0,-5 225 0,-13-214 0,2-9 0,17-33 0,9-9 0,9-12 0,204-191 0,-216 202 0,1 2 0,0-1 0,0 2 0,0-1 0,24-7 0,-33 13 0,4-2 0,-1 0 0,1 1 0,0-1 0,0 2 0,-1-1 0,1 1 0,0 0 0,8 0 0,-13 2 0,0-1 0,1 1 0,-1 0 0,0 0 0,0 0 0,0 0 0,0 0 0,0 0 0,0 1 0,0-1 0,0 1 0,-1-1 0,1 1 0,0 0 0,-1 0 0,0-1 0,1 1 0,-1 0 0,0 0 0,0 1 0,0-1 0,0 0 0,0 0 0,-1 0 0,1 1 0,0-1 0,-1 0 0,0 4 0,5 24 5,-2 0 0,-1 0 0,-1 0 0,-5 40 0,2 11-1395,2-66-5436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23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0 183 24575,'38'1'0,"-14"1"0,45-4 0,-64 1 0,0 1 0,0-1 0,0 0 0,0 0 0,-1-1 0,1 1 0,0-1 0,-1 0 0,1 0 0,-1-1 0,0 0 0,1 1 0,-1-1 0,6-7 0,-7 6 0,0-1 0,-1 0 0,1 0 0,-1 0 0,-1-1 0,1 1 0,-1 0 0,0-1 0,0 1 0,0-1 0,-1 1 0,1-1 0,-2 1 0,1-1 0,0 1 0,-1-1 0,0 1 0,-1-1 0,-1-5 0,2 9 0,0-1 0,0 1 0,1 0 0,-2 0 0,1 0 0,0 0 0,0 0 0,-1 0 0,1 0 0,-1 0 0,1 0 0,-1 0 0,0 1 0,0-1 0,0 1 0,0-1 0,0 1 0,-3-2 0,2 3 0,1 0 0,-1-1 0,1 1 0,-1 0 0,1 0 0,-1 1 0,1-1 0,-1 0 0,1 1 0,-1-1 0,1 1 0,-1 0 0,1 0 0,0 0 0,0 0 0,-1 0 0,1 1 0,0-1 0,0 1 0,0-1 0,0 1 0,-1 2 0,0-1 0,0 0 0,0 1 0,1-1 0,0 1 0,-1 0 0,1-1 0,0 1 0,1 0 0,-1 1 0,1-1 0,0 0 0,0 0 0,0 1 0,0-1 0,1 8 0,2 76 0,1-46 0,-2-15 0,2 0 0,1 0 0,10 33 0,0 2 0,-10-48 0,1 1 0,0-1 0,12 22 0,-3-7 0,-9-19 0,0 0 0,1-1 0,0 1 0,1-1 0,0 0 0,0-1 0,1 0 0,10 9 0,-14-13 0,0-1 0,0 0 0,0 0 0,1 0 0,-1 0 0,1-1 0,0 0 0,0 0 0,-1 0 0,1-1 0,0 1 0,1-1 0,-1 0 0,0-1 0,0 1 0,0-1 0,0 0 0,1-1 0,8-1 0,-11 1 0,1 0 0,-1-1 0,0 1 0,0-1 0,0 0 0,0 0 0,0-1 0,0 1 0,0 0 0,-1-1 0,1 0 0,-1 1 0,4-6 0,26-50 0,-9 16 0,-7 22-1365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24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22 223 24575,'-1'38'0,"-2"-1"0,-7 39 0,6-44 0,2-1 0,0 1 0,6 52 0,-4-83 0,0 0 0,0 0 0,0 0 0,0 0 0,0 0 0,0 0 0,1 0 0,-1 0 0,0 0 0,0 0 0,1 0 0,-1 0 0,1 0 0,-1 0 0,1 0 0,-1 0 0,1 0 0,0 0 0,-1 0 0,2 0 0,-2-1 0,1 0 0,0 0 0,-1-1 0,1 1 0,-1 0 0,1 0 0,-1-1 0,1 1 0,-1 0 0,1-1 0,-1 1 0,1 0 0,-1-1 0,1 1 0,-1-1 0,1 1 0,-1-1 0,0 1 0,1-1 0,-1 1 0,0-1 0,1 0 0,-1 0 0,16-45 0,-12 24 0,0 0 0,2 1 0,0-1 0,18-40 0,50-77 0,-59 117 0,2 0 0,1 1 0,1 1 0,0 1 0,2 0 0,0 2 0,1 0 0,27-15 0,-39 26 0,-1 0 0,2 1 0,-1 0 0,1 0 0,12-2 0,-17 5 0,-1 1 0,0-1 0,1 1 0,-1 1 0,1-1 0,0 1 0,-1 0 0,1 0 0,-1 1 0,1 0 0,-1 0 0,9 2 0,-12-1 0,0-1 0,0 0 0,0 1 0,0-1 0,-1 1 0,1 0 0,0 0 0,-1 0 0,0-1 0,1 1 0,-1 0 0,0 1 0,0-1 0,0 0 0,0 0 0,-1 0 0,1 1 0,0-1 0,-1 0 0,0 1 0,1-1 0,-1 5 0,-3 63 0,1-46 0,1 31 0,2 220 0,2-259-1365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24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24575,'90'9'0,"3"1"0,72 8 0,-95-17 0,79-3 0,-146 2-80,-1-1 0,1 1-1,-1-1 1,1 0 0,-1 1-1,0-1 1,1 0 0,-1 0-1,0-1 1,1 1 0,-1 0 0,0-1-1,0 1 1,0-1 0,0 0-1,2-2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25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24575,'0'440'0,"-19"-258"-1365,19-166-5461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25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0 24575,'-6'3'0,"0"0"0,0 0 0,0 1 0,1 0 0,-1 0 0,1 0 0,0 0 0,0 1 0,0 0 0,-4 6 0,3-4 0,-40 37 0,24-23 0,1 1 0,-33 43 0,48-56 0,0 0 0,1 0 0,0 1 0,1-1 0,0 1 0,1 0 0,0 0 0,0 1 0,1-1 0,0 0 0,0 21 0,2-26 0,0 1 0,0-1 0,0 0 0,1 0 0,-1 0 0,1 0 0,0 0 0,1 0 0,-1-1 0,1 1 0,0 0 0,0-1 0,1 1 0,2 3 0,-1-4 0,-1-1 0,1 0 0,0 0 0,0 0 0,0 0 0,0-1 0,0 0 0,1 0 0,-1 0 0,1 0 0,-1-1 0,1 1 0,0-1 0,8 0 0,27 7 0,0-3 0,0-1 0,80-4 0,-107-3 0,-1-1 0,0 0 0,1 0 0,-2-1 0,1-1 0,-1 0 0,0-1 0,0 0 0,15-13 0,-5 5 0,-12 7 0,-1 1 0,1-1 0,-1-1 0,0 1 0,-1-2 0,0 1 0,-1-1 0,0 0 0,0 0 0,6-17 0,-5 13 0,-1 1 20,0 0 0,-2 0 0,1-1 0,-1 0 0,2-16 0,-5 24-113,-1 0 0,1 0 1,-1 1-1,0-1 0,0 0 0,0 0 0,-1 0 0,0 1 1,0-1-1,-1 0 0,0 1 0,0-1 0,0 1 1,0-1-1,-5-6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29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24575,'102'2'0,"107"-5"0,-194 1 0,1-1 0,-2 0 0,17-7 0,-18 6 0,-1 0 0,1 1 0,0 0 0,24-2 0,-16 6-46,28-4-1273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29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24575,'1'1'0,"-1"0"0,1 0 0,-1 0 0,1-1 0,0 1 0,-1 0 0,1 0 0,0 0 0,0 0 0,0-1 0,-1 1 0,1 0 0,0-1 0,0 1 0,0-1 0,0 1 0,0-1 0,0 1 0,0-1 0,0 0 0,1 1 0,-1-1 0,0 0 0,0 0 0,0 0 0,0 0 0,2 0 0,37 3 0,-36-3 0,25 2-195,0-1 0,-1-2 0,1-1 0,0-1 0,-1-1 0,51-15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29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 24575,'1'1'0,"0"1"0,0-1 0,-1 1 0,2-1 0,-1 1 0,0-1 0,0 1 0,0-1 0,1 0 0,-1 0 0,1 0 0,-1 0 0,1 0 0,-1 0 0,1 0 0,2 1 0,33 16 0,-32-16 0,11 3 0,1-1 0,1 0 0,-1-1 0,0-1 0,1-1 0,-1-1 0,1 0 0,26-4 0,19 1 0,-34 1 0,0-1 0,-1-2 0,1-1 0,-1-1 0,53-21 0,-48 16 0,64-22-455,1 4 0,126-22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30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 24575,'2'83'0,"-4"90"0,-2-148 0,-1-1 0,-1-1 0,-1 1 0,-1-1 0,0 0 0,-17 28 0,10-19 0,2 0 0,-11 38 0,5-11 0,15-46-227,1 1-1,0-1 1,1 1-1,1-1 1,0 27-1,2-24-6598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0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24575,'20'-2'0,"1"0"0,39-10 0,-38 6 0,29-7 0,-35 8 0,0 1 0,0 0 0,0 1 0,29-1 0,149-12 0,1006 16 0,-1107-11 0,-46 4 0,0-1 0,30-2 0,10 0 0,-34 2 0,4 1 0,-30 2 0,49 0 0,3 4 0,71 3 0,-45 16-1365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4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0 24575,'140'19'0,"-133"-18"0,1 0 0,-1 0 0,0 1 0,0 0 0,0 0 0,0 1 0,-1 0 0,11 6 0,-16-8 0,0 0 0,1 0 0,-1 0 0,0 0 0,0 0 0,0 0 0,0 0 0,0 0 0,0 0 0,0 0 0,0 1 0,0-1 0,-1 0 0,1 1 0,-1-1 0,1 1 0,-1-1 0,1 0 0,-1 1 0,0-1 0,1 1 0,-1 0 0,0-1 0,0 1 0,0-1 0,0 1 0,-1-1 0,1 1 0,0-1 0,-1 1 0,1-1 0,-1 1 0,1-1 0,-1 0 0,1 1 0,-1-1 0,0 0 0,0 1 0,0-1 0,0 0 0,0 0 0,0 0 0,0 0 0,0 0 0,0 0 0,-3 1 0,-2 3 0,0-1 0,-1 0 0,0 0 0,1 0 0,-2-1 0,-13 5 0,-16 8 0,20-7 0,0 0 0,0 2 0,1 0 0,1 1 0,0 0 0,0 1 0,1 1 0,1 0 0,1 1 0,0 0 0,0 1 0,-11 23 0,21-35 0,0 0 0,0 0 0,0 0 0,0 0 0,1 0 0,0 1 0,0-1 0,0 1 0,1-1 0,-1 0 0,1 1 0,0 5 0,1-7 0,0 0 0,1-1 0,-1 1 0,0-1 0,1 1 0,-1-1 0,1 1 0,0-1 0,0 0 0,0 0 0,0 0 0,0 0 0,0 0 0,1-1 0,-1 1 0,1-1 0,-1 1 0,1-1 0,-1 0 0,6 2 0,35 14 0,1-1 0,52 10 0,-93-25-91,1-1 0,0 1 0,-1-1 0,1 0 0,0 0 0,0 0 0,-1 0 0,1-1 0,0 0 0,-1 1 0,1-1 0,0-1 0,-1 1 0,5-3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30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24575,'3'0'0,"4"0"0,4 0 0,0-3 0,2-1 0,1 0 0,-2-2 0,-2-3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31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 24575,'4'-1'0,"0"-1"0,-1 1 0,1-1 0,-1 0 0,1 0 0,-1 0 0,1 0 0,4-5 0,12-7 0,78-27 0,-102 47 0,-1 0 0,1 0 0,0 1 0,1-1 0,0 1 0,-4 10 0,-5 10 0,5-13 17,1 0 0,1 0 1,0 1-1,1 0 0,1 0 0,-2 20 0,1 8-760,3 43 1,1-71-6084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33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8096 24575,'4'-1'0,"-1"0"0,1 0 0,0 0 0,0 0 0,0 0 0,-1-1 0,1 0 0,-1 0 0,6-3 0,24-10 0,-3 10 0,1 2 0,1 1 0,-1 1 0,36 4 0,13 0 0,85-1 0,171-4 0,-253-7 0,133-33 0,-40 7 0,51-12-759,-178 36 730,357-86 29,181-47 0,-344 74 0,-31 7 0,59-37 0,-79 26 0,-162 63 0,13-3 0,-1-2 0,-1-1 0,56-33 0,57-30 0,-99 53 0,55-35 0,55-54 0,165-153 0,-127 60 0,-155 157 0,59-74 0,-5-4 0,87-148 0,-135 180 0,-3-3 0,47-138 0,-72 175 0,31-94 0,-7-1 0,-7-3 0,28-204 0,-59 160 0,-5 44 0,2-338 0,-11 299 0,0 157 0,-3 1 0,-1-1 0,-2 2 0,-24-75 0,22 83 0,-5-21 0,-55-174 0,52 180 0,-2 1 0,-42-72 0,19 48 0,-183-283 0,148 255 0,-99-100 0,-104-74 0,178 187 0,-3 5 0,-4 4 0,-151-80 0,-543-256 0,644 336 0,-452-202 0,301 139 0,192 88-9,64 27 76,-87-28 0,-194-62 596,330 114-663,-206-56 0,69 39 0,51 8 0,-127 1 0,165 10-1365,38 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34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1207 1 24575,'-5'0'0,"0"1"0,-1 0 0,1 0 0,0 1 0,0-1 0,0 1 0,0 0 0,0 0 0,0 1 0,0 0 0,-4 3 0,-52 43 0,35-27 0,-388 285 0,129-140 0,45-63 0,182-80 0,54-23 0,1 0 0,0 0 0,-1 1 0,1 0 0,0 0 0,0 0 0,0 0 0,0 0 0,1 1 0,-1-1 0,1 1 0,-1-1 0,1 1 0,0 0 0,0 0 0,0 0 0,0 0 0,1 1 0,-1-1 0,-1 7 0,2-4 0,0 0 0,1 1 0,0-1 0,0 0 0,0 0 0,1 0 0,0 0 0,0 0 0,1 0 0,-1 0 0,4 8 0,7 10 0,0 0 0,1-1 0,1 0 0,27 31 0,44 56 0,-40-63 0,84 66 0,-91-82 0,111 85 0,-113-90 90,6 6-1545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47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1682 1 24575,'-2'0'0,"-1"1"0,0 0 0,0 0 0,1 1 0,-1-1 0,1 1 0,-1-1 0,1 1 0,0 0 0,-1 0 0,1 0 0,0 0 0,-3 4 0,-23 30 0,5-4 0,-1-2 0,-40 39 0,38-42 0,-42 41 0,36-37 0,0 1 0,-28 39 0,-2 11 0,30-43 0,2 2 0,2 1 0,-32 63 0,33-46 0,-52 120 0,-16 110 0,55-144 0,-30 123 0,-7 29-590,39-139 590,13-61 0,-11 99 0,-12 70-736,12-86 325,-9 28-351,-2 9-43,-25 149 805,17-92 0,15-81 0,-61 389-1960,55-279 1373,23-143 241,-11 66 358,-7 358-1,41 500-11,19-691 0,0-11 0,-6-58 891,-8-104-891,5 52 0,2-90 0,4 38 0,-8-171 0,20 169 0,-22-160 0,16 69 0,3 19 0,14 64 57,-28-159 213,52 174 2970,-15-60-1524,-26-96-1716,3 0 0,4-2 0,2-1 0,3-2 0,67 97 0,-76-126 0,2-1 0,1 0 0,2-2 0,64 53 0,-68-64 0,1-2 0,1-1 0,1-1 0,58 26 0,-58-32 0,1-2 0,0-1 0,1-1 0,-1-1 0,45 1 0,160-6 0,-109-4 0,-73 1 0,0-2 0,60-12 0,89-28 0,-55 8 0,133-20 0,-228 47 0,-39 8 0,0-1 0,0-1 0,20-6 0,26-9 0,-44 14 0,-1 0 0,0-1 0,0 0 0,20-11 0,10-8 0,85-31 0,-39 17 0,-54 25 0,0-1 0,57-33 0,-64 31 0,-17 9 0,0 0 0,0 0 0,0-1 0,-1-1 0,17-16 0,-18 15-1365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52:48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24575,'4'3'0,"-1"-1"0,0 1 0,0 0 0,0 0 0,0 0 0,-1 0 0,1 0 0,-1 1 0,0-1 0,0 1 0,0-1 0,-1 1 0,3 6 0,3 4 0,-1-5 0,1-1 0,0 0 0,0 0 0,1-1 0,0 0 0,0-1 0,1 1 0,-1-2 0,1 1 0,1-1 0,-1-1 0,1 1 0,12 3 0,41 21 0,47 26 0,-92-44 0,-12-9 0,0 2 0,-1-1 0,0 1 0,0-1 0,0 2 0,7 5 0,-11-8 0,1 1 0,-1-1 0,0 0 0,0 0 0,0 1 0,0-1 0,0 0 0,0 1 0,-1-1 0,1 1 0,-1-1 0,1 1 0,-1-1 0,0 1 0,0 0 0,0-1 0,-1 1 0,1-1 0,-1 1 0,-1 3 0,-1 2 0,-1 0 0,0 0 0,0 0 0,0-1 0,-1 0 0,-1 0 0,1 0 0,-12 10 0,-20 27 0,-83 134 0,19-46 0,60-77 67,29-41-425,1 0 0,1 0 0,-11 21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41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24575,'0'8'0,"1"42"0,-2 0 0,-3 1 0,-17 90 0,8-63 0,10-54 0,-13 46 0,7-34 0,-8 55 0,0 5 0,12-63 0,1 1 0,2-1 0,1 1 0,4 41 0,0 9 0,-3-14-1365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42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0 24575,'2'115'0,"-5"124"0,-3-201 0,-1-1 0,-3 0 0,-16 44 0,14-44 0,-40 103 0,22-68 0,-31 88 0,44-103-455,3 1 0,-14 107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5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6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24575,'0'-3'0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7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1 410 24575,'0'-10'0,"0"1"0,0 0 0,0 0 0,0 1 0,1-1 0,0 0 0,1 0 0,0 1 0,0-1 0,1 1 0,7-16 0,13-21 0,-19 34 0,2 0 0,-1 0 0,1 1 0,1-1 0,0 1 0,0 1 0,1-1 0,16-14 0,15-14 0,-35 32 0,1 0 0,0 0 0,1 1 0,0 0 0,0 0 0,0 0 0,0 1 0,0 0 0,1 0 0,12-4 0,12-3 0,-17 5 0,0 1 0,1 1 0,-1 0 0,1 1 0,0 1 0,23-1 0,13 2 0,-19 0 0,0 1 0,0 2 0,58 10 0,-46-1 0,-1 1 0,0 3 0,-1 2 0,44 23 0,-83-38 8,0 0 0,0 1 0,-1-1 0,1 1 0,0-1 0,-1 1 0,0 0 0,1 0 0,-1 0 0,0 0 0,-1 0 0,1 1 0,0-1 0,1 6 0,10 52-1493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9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120 223 24575,'-2'1'0,"0"0"0,0-1 0,0 1 0,0 0 0,1 0 0,-1 0 0,0 0 0,0 0 0,0 0 0,1 1 0,-1-1 0,1 1 0,-1-1 0,1 1 0,-1-1 0,1 1 0,0 0 0,0 0 0,-1 2 0,-21 42 0,20-40 0,-14 32 0,9-25 0,1 1 0,1 1 0,1-1 0,0 1 0,1 0 0,-5 28 0,13-21 0,-4-22 0,0 1 0,0-1 0,1 0 0,-1 0 0,0 1 0,0-1 0,1 0 0,-1 0 0,0 0 0,1 1 0,-1-1 0,0 0 0,0 0 0,1 0 0,-1 0 0,1 0 0,-1 0 0,0 0 0,1 1 0,-1-1 0,0 0 0,1 0 0,-1 0 0,0-1 0,1 1 0,-1 0 0,0 0 0,1 0 0,-1 0 0,0 0 0,1 0 0,-1-1 0,3 0 0,-1-1 0,0 1 0,0-1 0,0 0 0,0 0 0,-1 0 0,1 0 0,0 0 0,-1 0 0,0 0 0,1 0 0,1-5 0,1-6 0,-1 0 0,0 0 0,0 0 0,-2 0 0,1-18 0,4-27 0,15-70 0,-18 112 0,-1-1 0,0 1 0,-1 0 0,-1-1 0,-1 1 0,0-1 0,-1 1 0,-1 0 0,-5-20 0,21 150 0,1-73 0,5 28 0,-16-54 0,-1 1 0,2-1 0,0 0 0,1-1 0,0 1 0,12 21 0,-14-30 0,1-1 0,-1 1 0,1-1 0,1 1 0,-1-1 0,1-1 0,0 1 0,0-1 0,0 1 0,0-2 0,1 1 0,0 0 0,0-1 0,0 0 0,0-1 0,0 1 0,11 2 0,-15-5-54,0 0-1,0 0 0,0 0 1,-1 0-1,1 0 1,0 0-1,0 0 0,0-1 1,-1 1-1,1-1 1,0 1-1,-1-1 0,1 0 1,0 0-1,-1 1 0,1-1 1,-1 0-1,1-1 1,-1 1-1,0 0 0,1 0 1,-1 0-1,0-1 1,2-2-1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08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24575,'23'2'0,"0"1"0,-1 1 0,0 0 0,0 2 0,0 1 0,35 16 0,35 11 0,-33-13 0,111 56 0,-160-71 0,1 0 0,-2 1 0,1 0 0,-1 1 0,8 8 0,4 3 0,-18-18 0,-1 1 0,0 0 0,0 0 0,-1-1 0,1 1 0,0 0 0,0 1 0,-1-1 0,0 0 0,1 0 0,-1 1 0,0-1 0,0 0 0,0 1 0,0-1 0,-1 1 0,2 3 0,-3-1 0,0-1 0,1 1 0,-1-1 0,-1 0 0,1 1 0,-1-1 0,1 0 0,-1 0 0,-4 6 0,-5 8 0,0 0 0,-28 31 0,26-35 0,1 2 0,0-1 0,-17 32 0,9-12 0,-3-1 0,0-1 0,-2-1 0,-34 33 0,51-57 26,0-1 0,-1 1 0,0-2 0,-11 7 1,-28 23-1523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0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283 717 24575,'-2'0'0,"-1"0"0,1 1 0,-1-1 0,1 1 0,-1 0 0,1 0 0,0 0 0,-1 0 0,1 0 0,0 0 0,0 1 0,0-1 0,-1 1 0,2-1 0,-3 3 0,-30 35 0,5-5 0,13-22 0,1 1 0,1 1 0,0 1 0,0 0 0,2 0 0,0 2 0,-12 20 0,0 4 0,19-35 0,1 0 0,0 1 0,1-1 0,-1 1 0,1 0 0,0 0 0,1 0 0,0 0 0,0 0 0,-1 10 0,2-4 0,1 1 0,0-1 0,1 1 0,4 20 0,-5-30 0,1-1 0,0 0 0,0 1 0,0-1 0,1 0 0,-1 0 0,1 0 0,0 0 0,0 0 0,4 4 0,-5-6 0,0 0 0,0 0 0,1 0 0,-1 0 0,0 0 0,1-1 0,-1 1 0,1 0 0,-1-1 0,1 0 0,-1 1 0,1-1 0,-1 0 0,1 1 0,-1-1 0,1 0 0,-1 0 0,1 0 0,0-1 0,-1 1 0,1 0 0,-1-1 0,1 1 0,2-1 0,-2-1 0,1 0 0,0-1 0,-1 1 0,1 0 0,-1-1 0,1 1 0,-1-1 0,0 0 0,0 0 0,-1 0 0,1 0 0,0 0 0,-1 0 0,2-5 0,17-52 0,-19 57 0,10-58 0,-9 47 0,0-1 0,1 0 0,6-16 0,-1 4 0,-1 0 0,5-55 0,-10 71 0,32-141 0,33-104 0,-24 108 0,-25 94 0,14-73 0,-28 50 0,-9 82 0,1-1 0,-1 1 0,1-1 0,0 1 0,0 1 0,-5 9 0,-3 8 0,1 0 0,1 1 0,1 0 0,-8 33 0,9-30 0,2-8 0,1-1 0,1 1 0,1 1 0,0-1 0,1 28 0,-16 130 0,16-134 0,1-31 0,0 1 0,1 0 0,0 0 0,0 0 0,2-1 0,5 24 0,-4-28 0,1-1 0,1 0 0,-1 0 0,1-1 0,0 1 0,1-1 0,0 0 0,-1-1 0,2 1 0,-1-1 0,1 0 0,0-1 0,14 8 0,5 0 0,-1-1 0,48 13 0,-27-11 0,0-2 0,67 8 0,-54-11 26,40 1-1417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24575,'2'1'0,"0"-1"0,-1 1 0,1-1 0,0 1 0,-1-1 0,1 1 0,-1 0 0,1 0 0,-1 0 0,1 0 0,-1 0 0,0 0 0,1 0 0,-1 0 0,0 1 0,0-1 0,0 0 0,2 4 0,19 32 0,-15-21 0,44 67 0,-39-67 0,-11-27 0,-3-15 0,1 5 0,0 15 0,1 0 0,0 0 0,0 0 0,0 0 0,3-12 0,-2 16 0,-1 0 0,1 0 0,0 0 0,0 1 0,0-1 0,0 0 0,1 1 0,-1-1 0,0 0 0,1 1 0,-1-1 0,1 1 0,0 0 0,-1 0 0,1-1 0,0 1 0,0 0 0,-1 0 0,1 1 0,0-1 0,3 0 0,25-7-70,0 2-1,1 2 0,0 0 0,0 3 1,45 2-1,-36-1-870,-29 0-5885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2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2563 68 24575,'-1164'0'0,"1005"-19"0,-618 19 0,619-18 0,-19 1 0,150 17-455,0-2 0,-46-9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24575,'11'38'0,"-1"-10"0,-3 4-455,-2 0 0,2 50 0,-7-70-6371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24575,'0'5'0,"-1"14"0,2 0 0,5 34 0,-5-47 0,1 0 0,-1 0 0,1 0 0,1-1 0,-1 1 0,1-1 0,0 0 0,0 1 0,1-1 0,-1-1 0,1 1 0,0 0 0,6 4 0,-10-9 0,0 1 0,1-1 0,-1 1 0,1-1 0,-1 1 0,1-1 0,-1 0 0,1 1 0,-1-1 0,1 0 0,-1 1 0,1-1 0,-1 0 0,1 0 0,-1 0 0,1 1 0,-1-1 0,1 0 0,0 0 0,-1 0 0,1 0 0,-1 0 0,1 0 0,0 0 0,-1 0 0,1 0 0,-1 0 0,1-1 0,-1 1 0,1 0 0,-1 0 0,1 0 0,0-1 0,0 1 0,7-22 0,-6-37 0,-2 55 0,0 0 5,0 1 1,0-1-1,1 1 0,-1-1 0,1 1 0,-1-1 1,1 1-1,1 0 0,-1-1 0,0 1 1,1 0-1,-1 0 0,1 0 0,0 0 0,0 0 1,0 0-1,1 1 0,-1-1 0,1 1 0,-1-1 1,1 1-1,3-2 0,-1 1-129,1 0 0,0 0 1,0 0-1,0 1 0,0 0 0,0 0 1,1 1-1,-1-1 0,0 1 0,1 1 1,7-1-1,-3 1-6702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24575,'1'1'0,"-1"0"0,1 0 0,0 0 0,0 0 0,0 0 0,0 0 0,0 0 0,0-1 0,0 1 0,0 0 0,0-1 0,0 1 0,0-1 0,0 1 0,0-1 0,0 0 0,1 1 0,-1-1 0,0 0 0,0 0 0,0 0 0,1 0 0,-1 0 0,0 0 0,2 0 0,32 1 0,-23-3 0,-1 0 0,0-1 0,0 0 0,15-7 0,-17 6 0,0 1 0,1 0 0,0 0 0,-1 1 0,1 0 0,11 0 0,-20 2 0,0 0 0,-1 0 0,1-1 0,0 1 0,0 0 0,0 0 0,-1 1 0,1-1 0,0 0 0,0 0 0,0 0 0,-1 0 0,1 1 0,0-1 0,0 0 0,-1 1 0,1-1 0,0 0 0,0 1 0,-1-1 0,1 1 0,0-1 0,-1 1 0,1 0 0,-1-1 0,1 1 0,-1 0 0,1-1 0,-1 1 0,0 0 0,1-1 0,-1 1 0,1 1 0,-1 1 0,0-1 0,-1 0 0,1 0 0,0 1 0,-1-1 0,1 0 0,-1 0 0,0 0 0,0 1 0,0-1 0,-2 3 0,-39 49 0,9-22 0,20-20 0,1 0 0,0 0 0,1 1 0,-14 20 0,25-33 0,0 0 0,0 0 0,0 0 0,0 1 0,0-1 0,-1 0 0,1 1 0,0-1 0,0 0 0,0 0 0,0 1 0,0-1 0,0 0 0,0 1 0,0-1 0,0 0 0,0 0 0,0 1 0,0-1 0,0 0 0,0 1 0,0-1 0,0 0 0,0 0 0,1 1 0,-1-1 0,0 0 0,0 0 0,0 1 0,0-1 0,0 0 0,1 0 0,-1 1 0,0-1 0,0 0 0,1 0 0,-1 0 0,0 1 0,17 3 0,23-4 0,-34 0 0,141-16 0,-80 5-1365,-56 10-5461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24575,'12'-2'0,"0"0"0,1-1 0,-1-1 0,0 0 0,0-1 0,-1 0 0,22-13 0,21-8 0,-33 18 0,0-1 0,1 1 0,-1 0 0,1 2 0,43-6 0,-14 4 0,-40 5 0,0 1 0,0 0 0,1 1 0,-1 0 0,1 1 0,-1 0 0,0 0 0,1 2 0,-1-1 0,19 6 0,26 13 0,-42-16 0,0 0 0,-1 1 0,0 1 0,0 0 0,15 10 0,-21-9 0,0-1 0,-1 2 0,0-1 0,0 1 0,0 0 0,8 16 0,23 30 0,-17-33-1365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24575,'13'51'0,"-13"68"0,1 15 0,6-103 0,-3-29 0,-2-19 0,-2-1 0,1 6 0,0 0 0,-2-1 0,1 1 0,-2 0 0,0 0 0,-4-18 0,4 28 0,1-1 0,0 0 0,-1 1 0,0-1 0,1 0 0,-1 1 0,0 0 0,0-1 0,-1 1 0,1 0 0,0 0 0,-1 0 0,1 1 0,-1-1 0,0 0 0,1 1 0,-1 0 0,0 0 0,0 0 0,0 0 0,0 0 0,0 0 0,0 1 0,0-1 0,0 1 0,0 0 0,0 0 0,0 0 0,0 1 0,0-1 0,-4 1 0,4 0 0,-1-1 0,1 1 0,-1 0 0,1 0 0,-1 0 0,1 0 0,-1 1 0,1-1 0,0 1 0,0 0 0,0 0 0,0 0 0,0 0 0,0 1 0,1-1 0,-1 1 0,1 0 0,0-1 0,0 1 0,0 0 0,0 0 0,0 1 0,0-1 0,1 0 0,0 1 0,-1-1 0,0 6 0,-1 3 0,1 0 0,1 1 0,0 0 0,0-1 0,1 1 0,3 19 0,-3-31 0,-1 0 0,1 0 0,0 0 0,0 0 0,0 0 0,1 0 0,-1 0 0,0 0 0,0 0 0,1 0 0,-1 0 0,0 0 0,1 0 0,-1 0 0,1 0 0,-1 0 0,1 0 0,0 0 0,-1 0 0,1 0 0,0-1 0,0 1 0,-1 0 0,1-1 0,0 1 0,0 0 0,0-1 0,0 1 0,0-1 0,0 1 0,0-1 0,0 0 0,0 1 0,0-1 0,0 0 0,0 0 0,0 0 0,0 0 0,0 0 0,0 0 0,1 0 0,-1 0 0,0 0 0,0 0 0,0-1 0,0 1 0,0 0 0,0-1 0,0 1 0,0-1 0,0 1 0,0-1 0,-1 1 0,2-2 0,3 0 0,-1-1 0,0 0 0,0 0 0,0 0 0,-1 0 0,1-1 0,-1 0 0,0 1 0,0-1 0,5-8 0,-4 2 0,-1 0 0,0-1 0,3-19 0,4-14 0,-2 55 0,0 0 0,-1 0 0,9 21 0,-11-23 0,-2-3 0,0-1 0,0 0 0,0-1 0,1 1 0,-1-1 0,1 1 0,0-1 0,1 0 0,-1-1 0,1 1 0,0-1 0,-1 0 0,7 3 0,-8-5 0,-1 0 0,1 0 0,0 0 0,0-1 0,0 1 0,0-1 0,0 1 0,0-1 0,0 0 0,0 0 0,0-1 0,0 1 0,0-1 0,0 1 0,0-1 0,0 0 0,0 0 0,0 0 0,-1 0 0,1-1 0,0 1 0,-1-1 0,1 0 0,-1 1 0,0-1 0,4-4 0,2 0-195,-1 0 0,1 1 0,0 0 0,0 0 0,0 1 0,11-4 0,-10 4-6631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3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24575,'1'1'0,"0"0"0,0 0 0,0 0 0,0 0 0,0 0 0,-1 0 0,1 0 0,0 0 0,0 0 0,-1 0 0,1 0 0,-1 0 0,1 0 0,-1 1 0,1-1 0,-1 0 0,0 0 0,1 1 0,-1 1 0,8 33 0,-7-31 0,7 57 0,-2-1 0,-2 93 0,-4-151 0,-1 24 0,3 48 0,-1-69 0,0-1 0,0 1 0,1-1 0,-1 1 0,1-1 0,1 0 0,-1 0 0,0 0 0,1 0 0,7 9 0,-10-14 0,0 0 0,0 0 0,0 0 0,0 0 0,0 1 0,0-1 0,0 0 0,0 0 0,1 0 0,-1 0 0,0 0 0,0 0 0,0 0 0,0 0 0,0 0 0,1 1 0,-1-1 0,0 0 0,0 0 0,0 0 0,0 0 0,0 0 0,1 0 0,-1 0 0,0 0 0,0 0 0,0 0 0,0 0 0,1 0 0,-1 0 0,0 0 0,0 0 0,0 0 0,0-1 0,0 1 0,1 0 0,-1 0 0,0 0 0,0 0 0,0 0 0,0 0 0,0 0 0,1 0 0,-1 0 0,0-1 0,0 1 0,0 0 0,0 0 0,0 0 0,0 0 0,0 0 0,0-1 0,0 1 0,0 0 0,0 0 0,1 0 0,-1 0 0,0 0 0,0-1 0,0 1 0,0 0 0,3-20 0,-2-20 0,-3-39 0,3-148 0,2 210 0,0 0 0,1 1 0,1 0 0,0 0 0,2 0 0,8-17 0,-14 32 1,0 0 0,0-1-1,0 1 1,0 0 0,0 0-1,0 0 1,0 0 0,1 0 0,-1 0-1,0 1 1,1-1 0,-1 0-1,1 1 1,-1-1 0,0 1-1,1-1 1,0 1 0,-1 0 0,1 0-1,-1-1 1,1 1 0,-1 0-1,1 0 1,-1 1 0,1-1-1,-1 0 1,1 0 0,-1 1 0,1-1-1,-1 1 1,2 0 0,55 28-80,-26-12-1230,-23-14-5517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95 24575,'0'-3'0,"-1"0"0,0 0 0,0-1 0,0 1 0,0 0 0,-1 0 0,1 0 0,-1 0 0,1 0 0,-4-3 0,3 4 0,0-1 0,1 1 0,-1-1 0,0 0 0,1 0 0,0 1 0,0-1 0,0 0 0,0 0 0,0 0 0,0-1 0,1 1 0,-1-4 0,2 6 0,-1 0 0,1 0 0,-1 0 0,1 1 0,0-1 0,-1 0 0,1 0 0,0 0 0,0 1 0,-1-1 0,1 1 0,0-1 0,0 0 0,0 1 0,0 0 0,0-1 0,0 1 0,0-1 0,0 1 0,0 0 0,0 0 0,0 0 0,0-1 0,0 1 0,0 0 0,0 0 0,1 1 0,36-1 0,-30 1 0,-1-1 0,0 0 0,0 0 0,0 1 0,0 0 0,0 1 0,0 0 0,0 0 0,12 5 0,-16-5 0,0 0 0,-1 0 0,0 0 0,1 0 0,-1 0 0,0 0 0,0 0 0,0 1 0,-1-1 0,1 1 0,-1 0 0,1-1 0,-1 1 0,0 0 0,0 0 0,0 0 0,0 0 0,0 0 0,-1 0 0,1 0 0,-1 0 0,0 0 0,0 3 0,0 3 0,1-1 0,0 1 0,-1 0 0,-1-1 0,1 1 0,-1-1 0,-1 1 0,1-1 0,-1 1 0,-1-1 0,-6 16 0,-7 4 0,0 0 0,-29 38 0,20-30 0,-35 68 0,13-22 0,46-80 0,0-1 0,0 1 0,0-1 0,0 1 0,1 0 0,-1-1 0,0 1 0,1 0 0,-1 0 0,1 0 0,0-1 0,0 1 0,-1 0 0,1 0 0,0 0 0,1 0 0,-1 0 0,0-1 0,0 1 0,1 0 0,-1 0 0,1 0 0,0-1 0,-1 1 0,1 0 0,0-1 0,0 1 0,0-1 0,0 1 0,0-1 0,0 1 0,1-1 0,-1 0 0,0 1 0,1-1 0,-1 0 0,1 0 0,0 0 0,-1 0 0,1 0 0,-1-1 0,4 2 0,7 3 0,1 0 0,0-1 0,1 0 0,21 3 0,-33-8 0,1 1 0,-1 0 0,1 0 0,-1-1 0,1 0 0,-1 1 0,1-1 0,-1 0 0,0 0 0,0 0 0,1-1 0,-1 1 0,0-1 0,0 1 0,0-1 0,0 1 0,0-1 0,-1 0 0,1 0 0,0 0 0,-1 0 0,0 0 0,1 0 0,0-3 0,1 0 0,0 1 0,1 0 0,-1 0 0,1 0 0,0 1 0,6-6 0,11 1-1365,-11 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24575,'278'0'-1365,"-266"0"-5461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0,1 0 0,-1-1 0,0 1 0,0 0 0,0 0 0,0 0 0,0 0 0,0 0 0,0 0 0,0 0 0,-1 0 0,1 0 0,0 0 0,-1 1 0,1-1 0,0 0 0,-1 0 0,0 1 0,1-1 0,-1 0 0,0 1 0,1 1 0,5 35 0,6 88 0,2 54 0,-7-149 0,-3-29 0,-1-20 0,-2-12 0,2 0 0,7-35 0,-7 53 0,-1 1 0,2-1 0,0 1 0,0-1 0,1 1 0,1 0 0,0 1 0,10-15 0,-7 14 0,1-1 0,0 2 0,1-1 0,0 1 0,22-14 0,-28 21 0,-1 1 0,0-1 0,1 1 0,-1 0 0,1 0 0,0 1 0,-1-1 0,1 1 0,0 0 0,0 1 0,0-1 0,0 1 0,0 0 0,0 0 0,0 0 0,0 1 0,0-1 0,0 1 0,0 1 0,-1-1 0,7 3 0,-3 1-1365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24575,'2'108'0,"-4"116"0,-12-106 0,10-93-592,-12 45 0,15-67 411,-1 6-6645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3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24575,'2'0'0,"0"0"0,0 1 0,0 0 0,0-1 0,0 1 0,0 0 0,0 0 0,0 0 0,0 0 0,-1 0 0,1 1 0,0-1 0,-1 0 0,1 1 0,-1 0 0,1-1 0,-1 1 0,0 0 0,0-1 0,0 1 0,0 0 0,0 0 0,1 3 0,20 59 0,-12-34 0,31 103 0,-37-123 0,8 12 0,-7-26 0,0-16 0,-2 2 0,0-1 0,2 0 0,12-32 0,-14 44 0,0 0 0,1 0 0,0 0 0,0 1 0,1-1 0,-1 1 0,1 0 0,1 1 0,-1-1 0,1 1 0,0 0 0,9-6 0,10-6 0,-22 14 0,0 0 0,0 1 0,0 0 0,1 0 0,-1 0 0,1 0 0,-1 0 0,1 1 0,0-1 0,0 1 0,0 0 0,0 0 0,6 0 0,42 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1 0,0 0 0,0 0 0,0-1 0,0 1 0,1 0 0,-1 0 0,-1 0 0,1 0 0,0 0 0,0 0 0,0 0 0,0 1 0,-1-1 0,1 0 0,0 0 0,-1 0 0,1 1 0,-1-1 0,0 0 0,1 1 0,-1-1 0,0 2 0,6 35 0,-11 191 0,-3-60 0,8-132 0,-2-15 0,2-1 0,1 1 0,0 0 0,2-1 0,0 0 0,1 1 0,8 21 0,-8-35-1365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5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24575,'1'7'0,"0"0"0,1 0 0,-1 0 0,2 0 0,-1-1 0,1 1 0,0-1 0,6 10 0,14 34 0,-16-22 0,5 49 0,-8-33 0,4 72 0,-8 188-1365,0-293-5461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0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24575,'92'14'0,"19"-16"0,84 4 0,-174 3-1365,-13-2-5461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0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24575,'212'14'0,"-178"-15"0,16 0 0,-1 2 0,60 9 0,-74-6-1365,-24-4-5461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2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124 723 24575,'-3'1'0,"1"-1"0,-1 1 0,1 0 0,0-1 0,0 1 0,-1 0 0,1 1 0,0-1 0,0 0 0,0 0 0,0 1 0,0 0 0,0-1 0,1 1 0,-1 0 0,0 0 0,1 0 0,-1 0 0,1 0 0,0 0 0,-2 3 0,-23 56 0,20-45 0,-4 12 0,1 0 0,1 1 0,-8 55 0,14-61 0,0-1 0,1 1 0,2 0 0,5 41 0,-5-62 0,0 1 0,1-1 0,-1 0 0,1 0 0,-1 0 0,1 0 0,-1 0 0,1-1 0,0 1 0,0-1 0,0 1 0,0-1 0,0 1 0,1-1 0,-1 0 0,0 0 0,1 0 0,-1 0 0,0-1 0,1 1 0,-1-1 0,1 1 0,-1-1 0,1 0 0,-1 0 0,4 0 0,15 1 0,-1-2 0,24-3 0,-30 3 0,-8 0 0,-1 0 0,1-1 0,0 1 0,-1-1 0,0-1 0,1 1 0,-1-1 0,0 1 0,0-2 0,0 1 0,-1 0 0,1-1 0,-1 0 0,0 0 0,0 0 0,0-1 0,0 1 0,-1-1 0,0 0 0,0 0 0,0 0 0,3-9 0,1-5 0,0 0 0,-1 0 0,0-1 0,-2 1 0,2-27 0,0-42 0,-7-113 0,-1 68 0,0 93 0,-2 1 0,-12-57 0,0 10 0,12 38 0,2 0 0,4-48 0,0 13 0,-15 129 0,11 63 0,3-62 0,-8 67 0,3-72 0,1 45 0,3-45 0,-7 48 0,-6 69 0,9-104 0,3-36 0,-2 21 0,3 60 0,1-91 0,-1 1 0,2-1 0,-1 1 0,1-1 0,1 0 0,-1 0 0,2 0 0,-1 0 0,1 0 0,1-1 0,-1 0 0,7 9 0,-6-13 0,-1-1 0,1 0 0,-1 0 0,1 0 0,0-1 0,0 1 0,0-1 0,0 0 0,1-1 0,-1 1 0,0-1 0,1 0 0,9 0 0,0 1 0,-1-2 0,1 1 0,0-2 0,14-2 0,-12-1 0,0 0 0,0-2 0,-1 0 0,0 0 0,30-18 0,-9 0 0,40-31 0,-15 2 0,74-82 0,-88 85 0,0 10-1365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5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24575,'3'0'0,"0"1"0,-1 0 0,1-1 0,-1 1 0,1 0 0,-1 1 0,1-1 0,-1 0 0,0 1 0,0-1 0,0 1 0,0-1 0,0 1 0,0 0 0,0 0 0,0 0 0,-1 0 0,1 1 0,-1-1 0,1 0 0,-1 0 0,0 1 0,0-1 0,1 4 0,5 12 0,-1 0 0,5 25 0,-7-24 0,39 161 0,-42-150 0,-2-26 0,1 0 0,0 0 0,0 1 0,0-1 0,1 0 0,-1 0 0,1 0 0,0 0 0,0 0 0,0 0 0,1 0 0,2 4 0,-2-11 0,1 0 0,-1 0 0,0-1 0,0 1 0,0-1 0,0 0 0,0 0 0,-1 0 0,2-4 0,2-12 0,1 0 0,1 0 0,11-22 0,-14 33 0,1 1 0,1 0 0,-1 0 0,1 0 0,0 1 0,1 0 0,0 0 0,0 1 0,9-7 0,16-8-1365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5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24575,'2'1'0,"-1"-1"0,0 1 0,1 0 0,-1 0 0,0 0 0,0 1 0,0-1 0,0 0 0,0 0 0,0 0 0,0 1 0,0-1 0,-1 0 0,1 1 0,0-1 0,-1 1 0,1-1 0,0 3 0,9 29 0,0 33 0,-10-53 0,2-1 0,-1 0 0,2 0 0,-1 0 0,6 14 0,6 10 0,-2 0 0,10 55 0,-18-24-1365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6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24575,'2'7'0,"-1"1"0,1-1 0,1 1 0,-1-1 0,1 0 0,1 0 0,6 11 0,4 10 0,41 139 0,-53-163 0,-1-1 0,1 0 0,-1 1 0,1-1 0,0 0 0,0 0 0,0 0 0,1 0 0,-1 0 0,1-1 0,3 4 0,-5-5 0,0-1 0,-1 0 0,1 1 0,0-1 0,-1 0 0,1 0 0,0 1 0,-1-1 0,1 0 0,0 0 0,-1 0 0,1 0 0,0 0 0,-1 0 0,1 0 0,0 0 0,0 0 0,-1 0 0,1 0 0,0 0 0,-1-1 0,1 1 0,1-1 0,-1 0 0,0 0 0,1 0 0,-1 0 0,0 0 0,0-1 0,0 1 0,0 0 0,0-1 0,0 1 0,0-1 0,0 0 0,-1 1 0,1-1 0,0-1 0,13-41 0,-8 22 0,2 1 0,12-26 0,-16 40-98,0-3-83,1 0 0,1 1 0,-1-1 0,2 1 0,-1 1 0,13-13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24575,'46'-1'0,"42"0"0,-81 2 0,1-1 0,-1 2 0,1-1 0,-1 1 0,0 0 0,0 0 0,1 1 0,11 6 0,-16-6 0,1 1 0,0-1 0,-1 1 0,0 0 0,1 0 0,-2 0 0,1 0 0,0 0 0,-1 1 0,0-1 0,0 1 0,0 0 0,1 5 0,1 3 0,-1 0 0,0 0 0,1 24 0,-4-29 0,0 0 0,-1 0 0,0 0 0,0 0 0,0-1 0,-1 1 0,-1 0 0,1-1 0,-1 1 0,0-1 0,-1 0 0,-7 12 0,-4 1 0,-1 0 0,-32 29 0,29-29 0,-32 39 0,50-59 0,0 1 0,1 0 0,-1-1 0,1 1 0,-1 0 0,1 0 0,-1 0 0,1-1 0,-1 1 0,1 0 0,0 0 0,-1 0 0,1 0 0,0 0 0,0 0 0,0 0 0,0 0 0,0 0 0,0-1 0,0 1 0,0 0 0,0 0 0,0 0 0,0 0 0,1 0 0,-1 0 0,0 0 0,1 0 0,0 0 0,0 1 0,0-1 0,1 0 0,-1 0 0,1 0 0,0 0 0,-1 0 0,1 0 0,0-1 0,0 1 0,-1 0 0,1-1 0,0 1 0,3-1 0,11 2 0,0-1 0,28-2 0,-33 0 0,61 0-1365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4:04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321 385 24575,'-2'16'0,"-1"1"0,-1-1 0,-1 0 0,-1 0 0,0 0 0,-1-1 0,0 0 0,-11 16 0,-1 6 0,5-7 0,-6 11 0,-50 79 0,39-80 0,9-11 0,-27 45 0,41-60 0,-17 36 0,24-48 0,0 0 0,1 0 0,-1-1 0,1 1 0,-1 0 0,1 0 0,0 0 0,0 0 0,0 0 0,0 0 0,0 0 0,0 0 0,1 0 0,-1-1 0,1 1 0,-1 0 0,1 0 0,0 0 0,0-1 0,-1 1 0,1 0 0,0-1 0,1 1 0,1 2 0,-2-4 0,-1 1 0,1 0 0,0-1 0,0 1 0,0-1 0,0 1 0,0-1 0,0 1 0,0-1 0,0 0 0,0 0 0,0 1 0,1-1 0,-1 0 0,0 0 0,0 0 0,0 0 0,0 0 0,0-1 0,0 1 0,0 0 0,0 0 0,0-1 0,0 1 0,0 0 0,0-1 0,0 1 0,0-1 0,0 0 0,0 1 0,0-1 0,0 0 0,0 1 0,-1-1 0,1 0 0,0 0 0,1-1 0,29-42 0,-23 32 0,2-4 0,0 0 0,-2-1 0,13-35 0,13-23 0,-19 44 0,17-47 0,8-16 0,-20 57 0,-1 0 0,-2-1 0,-1-2 0,-2 1 0,16-76 0,-13 41 0,-12 55 0,0 1 0,4-38 0,-9 49 0,0 1 0,0 0 0,0-1 0,-1 1 0,0 0 0,0-1 0,-1 1 0,0 0 0,0 0 0,0 0 0,-1 0 0,0 1 0,-3-6 0,5 9 0,0 1 0,0-1 0,0 1 0,0 0 0,0-1 0,0 1 0,0 0 0,0 0 0,0 0 0,0 0 0,-1 0 0,1 0 0,-1 0 0,1 0 0,0 1 0,-3-2 0,3 2 0,0 0 0,0 0 0,1 0 0,-1 0 0,0 0 0,1 1 0,-1-1 0,0 0 0,0 0 0,1 1 0,-1-1 0,0 0 0,1 1 0,-1-1 0,1 0 0,-1 1 0,1-1 0,-1 1 0,0-1 0,1 1 0,0 0 0,-1-1 0,1 1 0,-1 1 0,-2 2 0,1 1 0,1-1 0,-1 1 0,0 0 0,1-1 0,0 1 0,0 0 0,0 10 0,3 396 0,-2-403 0,0 1 0,1 0 0,0 0 0,0-1 0,0 1 0,1-1 0,1 1 0,-1-1 0,2 0 0,-1 0 0,1 0 0,0 0 0,0-1 0,1 0 0,0 0 0,1 0 0,-1 0 0,1-1 0,13 11 0,4 0 0,-14-11 0,-1 0 0,1 0 0,0-1 0,1 0 0,-1 0 0,17 4 0,21 7 0,-32-10 0,1-1 0,27 6 0,98 24 0,-68-19-1365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4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24575,'1'37'0,"1"0"0,2-1 0,1 1 0,12 36 0,-7-14-1365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6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24575,'2'3'0,"1"0"0,-1 0 0,1-1 0,0 1 0,0-1 0,0 0 0,0 1 0,0-1 0,1 0 0,-1-1 0,7 3 0,-1 1 0,239 122 0,-197-103 0,70 44 0,-112-60-1365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6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1 24575,'-2'5'0,"-1"1"0,0 0 0,0-1 0,0 1 0,-1-1 0,0 0 0,-5 7 0,-1 0 0,6-6 0,-164 211 0,115-143 0,4-6 0,31-41 0,0 0 0,2 1 0,0 0 0,2 1 0,-16 52 0,10-30 0,13-34-195,2 0 0,0 1 0,1 0 0,1 0 0,0 0 0,0 24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24575,'1'0'0,"0"0"0,0 1 0,0-1 0,0 1 0,-1-1 0,1 1 0,0-1 0,0 1 0,-1-1 0,1 1 0,0 0 0,-1 0 0,1-1 0,0 1 0,-1 0 0,1 0 0,-1-1 0,0 1 0,1 0 0,-1 0 0,0 0 0,1 0 0,-1 0 0,0 0 0,0-1 0,0 1 0,0 2 0,4 34 0,-4-27 0,16 82 0,-9-64 0,-2 0 0,-2 0 0,1 29 0,-3-41 0,1-1 0,0 1 0,1 0 0,7 19 0,-6-18 0,0-1 0,0 1 0,1 29 0,5 30-330,-6-60-705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5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1 24575,'-5'0'0,"0"0"0,0 1 0,0 0 0,0 0 0,1 0 0,-1 1 0,0 0 0,1-1 0,-1 2 0,1-1 0,0 0 0,-1 1 0,1 0 0,1 0 0,-1 0 0,-4 4 0,-6 9 0,1-1 0,-19 31 0,-14 15 0,38-51 0,1 0 0,0 1 0,0 0 0,-9 23 0,-1 1 0,6-10 0,2 0 0,1 1 0,1 0 0,1 0 0,1 1 0,2 0 0,-1 37 0,5 78 0,-3 33 0,-6-127-100,5-35 137,1 0 0,0 0 0,0 1 0,1-1 0,2 14 0,-1-24-94,0 0-1,1 0 1,0 1 0,0-1 0,0 0 0,0 0-1,0 0 1,0-1 0,1 1 0,0 0 0,-1 0 0,1-1-1,0 1 1,0-1 0,0 1 0,1-1 0,-1 0-1,1 0 1,-1 0 0,1 0 0,0 0 0,-1-1 0,1 1-1,0-1 1,5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8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24575,'28'0'0,"32"1"0,0-3 0,62-10 0,-33 6 0,-69 6 0,0 0 0,0-2 0,28-5 0,32-11-1365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9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24575,'4'1'0,"-1"1"0,1-1 0,0 1 0,-1 0 0,1 0 0,-1 0 0,0 1 0,1-1 0,-1 1 0,0-1 0,-1 1 0,1 0 0,3 5 0,23 19 0,88 30 0,-89-45 0,-18-7-195,1 0 0,-1-1 0,1-1 0,0 0 0,0 0 0,20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9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0 24575,'0'15'0,"-2"0"0,0 0 0,-1 0 0,0-1 0,-1 0 0,-9 21 0,-3 1 0,-25 43 0,-53 60 0,0 8 0,62-89-20,25-45-148,1 1 0,-2-1 0,0-1 0,-1 1 0,0-2-1,-1 1 1,-12 11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0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24575,'39'0'0,"1"3"0,44 7 0,-59-5 0,112 23 0,-129-26 0,3 1 0,0 0 0,0 1 0,-1 0 0,20 10 0,-27-12 0,-1 0 0,1 0 0,0 0 0,-1 0 0,0 1 0,1-1 0,-1 1 0,0-1 0,0 1 0,-1 0 0,1 0 0,0 0 0,-1 0 0,0 0 0,0 0 0,0 1 0,0-1 0,0 0 0,-1 0 0,1 7 0,0-2 0,-1-1 0,0 0 0,0 1 0,-1-1 0,0 0 0,0 0 0,0 1 0,-1-1 0,0 0 0,-1-1 0,0 1 0,0 0 0,0-1 0,-1 1 0,0-1 0,0 0 0,0 0 0,-1-1 0,0 1 0,0-1 0,-1 0 0,1 0 0,-11 6 0,11-6 0,-68 59 0,66-57 0,1 0 0,0 0 0,0 1 0,0-1 0,1 1 0,0 0 0,-7 18 0,12-25 0,-1 0 0,1 1 0,0-1 0,-1 0 0,1 1 0,0-1 0,0 0 0,0 1 0,0-1 0,0 0 0,0 1 0,0-1 0,0 0 0,0 1 0,1-1 0,-1 0 0,0 1 0,1-1 0,-1 0 0,1 0 0,0 1 0,-1-1 0,1 0 0,1 1 0,0 0 0,0-1 0,0 1 0,0-1 0,0 1 0,1-1 0,-1 0 0,1 0 0,-1 0 0,0 0 0,1-1 0,-1 1 0,4 0 0,12 0 0,-1 0 0,0-1 0,24-2 0,-18 0 0,154-12 0,-36-8-1365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5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24575,'5'1'0,"1"1"0,-1 0 0,0 0 0,1 0 0,-1 1 0,0-1 0,6 6 0,13 5 0,9 2 0,-2 2 0,0 1 0,-1 1 0,34 29 0,-39-28 0,-2 0 0,0 2 0,-1 1 0,36 48 0,-50-58 0,1 1 0,-2-1 0,0 1 0,-1 0 0,0 1 0,-1 0 0,-1 0 0,0 0 0,-1 0 0,0 0 0,0 31 0,-3-35 0,1 3 0,-1 0 0,0 0 0,-1 0 0,-1 0 0,0 0 0,-1 0 0,0-1 0,-1 1 0,0-1 0,-9 17 0,-4-2 0,-1-1 0,-1-1 0,-1-1 0,-37 36 0,-104 80 0,5 1 0,105-99-1365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6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24575,'81'-2'0,"86"4"0,-165-2 0,0 1 0,-1-1 0,1 0 0,0 1 0,-1-1 0,1 1 0,-1 0 0,1-1 0,-1 1 0,1 0 0,-1 0 0,1 0 0,-1 0 0,0 0 0,0 0 0,1 0 0,-1 0 0,0 1 0,0-1 0,0 0 0,0 1 0,1 2 0,-1 0 0,1 0 0,-1 0 0,0 0 0,0 0 0,0 1 0,0-1 0,-1 0 0,0 8 0,0-1 0,-1-1 0,-1 1 0,0-1 0,0 1 0,-1-1 0,-7 18 0,0-11 0,0 0 0,-2-1 0,1 0 0,-2-1 0,0 0 0,-1-2 0,-1 1 0,0-2 0,-17 13 0,-4 6 0,34-30 0,0 1 0,0 0 0,0 0 0,0 0 0,0 1 0,1-1 0,-1 0 0,0 1 0,1-1 0,0 1 0,0 0 0,0-1 0,-1 5 0,2-6 0,1 0 0,0 0 0,-1 1 0,1-1 0,0 0 0,0 0 0,0 0 0,0 0 0,0 0 0,0 0 0,0 0 0,0 0 0,0 0 0,0 0 0,1-1 0,-1 1 0,0 0 0,1-1 0,-1 1 0,0-1 0,1 1 0,-1-1 0,1 0 0,-1 0 0,0 0 0,1 0 0,1 0 0,48 2 0,-43-3 0,27 1 0,-8 1 0,0-2 0,1-1 0,42-8 0,67-11-1365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5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24575,'0'28'0,"-1"-18"0,0 0 0,1 1 0,1-1 0,0 0 0,0 0 0,0 0 0,2 0 0,-1 0 0,1 0 0,8 18 0,-1-10 0,2 0 0,-10-19 0,-1 0 0,0 0 0,0-1 0,0 1 0,0 0 0,0 0 0,0 0 0,0-1 0,-1 1 0,1 0 0,0-1 0,-1 1 0,1-1 0,-1 1 0,1-1 0,-1 1 0,0-4 0,3-3 0,0-1 0,1 0 0,0 1 0,0 0 0,1-1 0,0 2 0,0-1 0,1 1 0,-1 0 0,2 0 0,-1 0 0,1 1 0,0 0 0,1 0 0,-1 1 0,1 0 0,0 0 0,0 1 0,1 0 0,9-3 0,-6 1-102,-10 4 49,0 1 0,-1 0 1,1 0-1,0 0 1,0 0-1,0 0 0,0 0 1,0 1-1,0-1 0,0 0 1,0 1-1,1 0 1,-1 0-1,0-1 0,0 1 1,0 0-1,0 1 1,0-1-1,1 0 0,-1 1 1,0-1-1,0 1 1,2 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2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24575,'-19'141'0,"19"-114"0,-2 9 0,2-1 0,2 1 0,1 0 0,2-1 0,11 44 0,0 6 0,-13-64 0,0-1 0,11 32 0,-11-41-273,-1 0 0,1-1 0,-1 1 0,0 13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3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24575,'37'-2'0,"43"-7"0,-20 1 0,140-22 0,-108 25 0,-60 5 0,0-1 0,36-8 0,4-2-455,1 3 0,117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533 0 24575,'-2'4'0,"0"1"0,0-1 0,0 0 0,0-1 0,-1 1 0,0 0 0,1-1 0,-1 1 0,-1-1 0,1 0 0,0 0 0,-6 3 0,-8 11 0,-217 231 0,192-204 0,2 2 0,2 2 0,-37 62 0,68-99 0,1 0 0,0 1 0,1 0 0,0 0 0,1 0 0,0 1 0,1-1 0,1 1 0,0 0 0,0-1 0,2 23 0,0-27 0,0 0 0,1 0 0,1-1 0,-1 1 0,1 0 0,0 0 0,1-1 0,0 0 0,0 1 0,1-1 0,0 0 0,0-1 0,0 1 0,1-1 0,0 0 0,0 0 0,1 0 0,0-1 0,0 1 0,7 4 0,49 27 0,3-3 0,76 30 0,-84-39 0,-14-8 0,76 18 0,-32-11 0,-72-20-227,0-1-1,0 0 1,1-1-1,-1 0 1,18-2-1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9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24575,'4'1'0,"-1"-1"0,0 1 0,0 0 0,0 0 0,1 0 0,-1 0 0,0 1 0,-1-1 0,1 1 0,0 0 0,0 0 0,-1 0 0,1 0 0,-1 0 0,3 4 0,38 46 0,-24-28 0,-5-7 0,-10-11 0,1 0 0,-1-1 0,2 1 0,-1-1 0,0 0 0,1 0 0,12 7 0,-10-7 0,1 1 0,-1 0 0,0 1 0,10 10 0,-11-9 0,1-1 0,-1-1 0,1 1 0,16 9 0,27 10-682,64 22-1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9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24575,'-6'3'0,"0"0"0,0 0 0,0 1 0,1-1 0,0 2 0,0-1 0,0 0 0,0 1 0,-7 9 0,6-7 0,-126 110 0,102-91 0,23-20 0,-1 0 0,1 0 0,1 1 0,-9 10 0,-23 27 0,29-35 0,1 0 0,0 0 0,0 1 0,1 0 0,-7 12 0,9-12-261,-2-1-1,1 0 0,-15 16 0,19-23-56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0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24575,'16'52'0,"-11"42"0,-6 103 0,-2-63 0,3-116-1365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1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24575,'3'0'0,"4"0"0,4 0 0,3 0 0,2 0 0,1 0 0,1 0 0,0 0 0,1 0 0,-1 0 0,0 0 0,0 0 0,0 0 0,-3-3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2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0 24575,'-1'3'0,"1"0"0,-1 0 0,0 0 0,0-1 0,0 1 0,0 0 0,-1-1 0,1 1 0,-1-1 0,1 1 0,-1-1 0,0 0 0,0 1 0,-4 2 0,-38 32 0,28-24 0,-166 124 0,-94 97 0,267-225-1365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24575,'4'1'0,"0"1"0,0 0 0,0 0 0,-1 0 0,1 1 0,-1-1 0,1 1 0,-1 0 0,0 0 0,0 0 0,4 5 0,7 6 0,103 98 0,-65-65 0,-39-33 0,1-1 0,0-1 0,19 12 0,28 16-1365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3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24575,'425'0'0,"-423"0"0,1 0 0,-1 0 0,0 0 0,1 0 0,-1 1 0,0-1 0,1 0 0,-1 1 0,0 0 0,0 0 0,0 0 0,0-1 0,0 2 0,0-1 0,0 0 0,0 0 0,0 1 0,0-1 0,0 1 0,-1-1 0,1 1 0,-1 0 0,1 0 0,-1 0 0,0 0 0,0 0 0,1 0 0,-2 0 0,1 0 0,0 0 0,0 0 0,-1 1 0,1-1 0,-1 0 0,1 1 0,-1-1 0,0 0 0,0 1 0,0-1 0,0 0 0,-1 0 0,0 5 0,0 1 0,-1 1 0,0-1 0,0 0 0,-1 0 0,0 0 0,-1 0 0,1 0 0,-1-1 0,-1 0 0,-9 13 0,-3-3 0,-1 0 0,-29 19 0,31-25 0,1 1 0,0 0 0,1 1 0,1 1 0,-14 16 0,25-27 0,0 0 0,0 0 0,0 0 0,0 0 0,0 0 0,1 1 0,-1-1 0,1 0 0,0 1 0,0-1 0,1 1 0,-1 0 0,1-1 0,-1 1 0,1 3 0,1-5 0,0 0 0,-1 0 0,1 0 0,0 0 0,0 0 0,0 0 0,0-1 0,1 1 0,-1 0 0,0-1 0,1 1 0,-1-1 0,1 1 0,-1-1 0,1 0 0,0 0 0,0 1 0,0-1 0,-1-1 0,1 1 0,0 0 0,0 0 0,0-1 0,0 1 0,0-1 0,1 1 0,3-1 0,24 4 0,0-2 0,0-1 0,37-4 0,5 0 0,-10-6-557,-54 8-251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7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20 24575,'0'-1'0,"1"0"0,-1 0 0,1 0 0,-1 0 0,1 0 0,0 0 0,-1 0 0,1 1 0,0-1 0,0 0 0,-1 1 0,1-1 0,0 0 0,0 1 0,0-1 0,0 1 0,0-1 0,0 1 0,0-1 0,0 1 0,0 0 0,0 0 0,0-1 0,0 1 0,0 0 0,0 0 0,2 0 0,36-3 0,-35 3 0,3 0 0,0 0 0,0 0 0,-1 0 0,1 0 0,0 1 0,-1 0 0,1 1 0,9 3 0,-14-4 0,0 0 0,0 1 0,0-1 0,-1 0 0,1 1 0,-1 0 0,1 0 0,-1-1 0,1 1 0,-1 0 0,0 0 0,0 0 0,0 0 0,0 0 0,0 0 0,0 1 0,-1-1 0,1 0 0,-1 0 0,1 1 0,-1-1 0,0 0 0,0 0 0,0 1 0,0-1 0,0 0 0,-1 1 0,0 2 0,0 1 0,-1 0 0,1 0 0,-1 0 0,-1 0 0,1-1 0,-1 1 0,0-1 0,0 1 0,-1-1 0,0 0 0,0 0 0,0-1 0,0 1 0,-1-1 0,1 0 0,-11 7 0,-9 5 0,0-1 0,-36 16 0,42-22 0,-26 8 0,37-15 0,0 0 0,0 0 0,0 0 0,1 1 0,-1 0 0,0 1 0,1-1 0,0 1 0,0 1 0,0-1 0,1 1 0,-1 0 0,-5 7 0,11-12 0,-1 1 0,1-1 0,0 1 0,0-1 0,-1 1 0,1-1 0,0 1 0,0 0 0,-1-1 0,1 1 0,0-1 0,0 1 0,0 0 0,0-1 0,0 1 0,0 0 0,0-1 0,0 1 0,0-1 0,0 1 0,0 0 0,1-1 0,-1 1 0,0-1 0,0 1 0,1 0 0,-1-1 0,0 1 0,1 0 0,19 8 0,31-6 0,-47-3 0,66 1 0,75-4 0,-88-6 56,26 0-1477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3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 24575,'6'0'0,"0"1"0,0 0 0,0 0 0,-1 0 0,1 1 0,0 0 0,-1 0 0,1 0 0,-1 1 0,0 0 0,0 0 0,0 0 0,7 7 0,5 5 0,-1 1 0,18 21 0,-25-26 0,9 10 0,-2 1 0,0 0 0,-1 1 0,-1 1 0,-1 0 0,12 34 0,-18-34 0,-1 0 0,-2 1 0,0-1 0,-2 1 0,0 0 0,-3 33 0,-2-45 0,0 0 0,0-1 0,-1 1 0,-1 0 0,0-1 0,-1 0 0,0 0 0,-1-1 0,0 1 0,-1-2 0,0 1 0,-17 17 0,-14 9 0,-75 59 0,106-90 0,-58 41 0,-105 56 0,144-92-1365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4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57 24575,'21'-2'0,"0"0"0,0-1 0,-1-1 0,1-1 0,23-9 0,-41 13 0,10-4 0,0 0 0,0 1 0,1 0 0,27-3 0,-39 7 0,0 0 0,0 0 0,0 0 0,1 0 0,-1 0 0,0 0 0,0 1 0,0-1 0,0 1 0,1-1 0,-1 1 0,0 0 0,0 0 0,0 0 0,0 0 0,-1 0 0,1 0 0,0 0 0,0 1 0,-1-1 0,1 1 0,-1-1 0,1 1 0,-1 0 0,1 0 0,-1-1 0,0 1 0,0 0 0,0 0 0,0 0 0,0 0 0,-1 0 0,1 1 0,-1-1 0,1 0 0,-1 0 0,0 0 0,0 1 0,0 2 0,0 11 0,-2 0 0,0 1 0,-1-1 0,-1 0 0,0 0 0,-1 0 0,-1-1 0,0 0 0,-1 0 0,-13 21 0,17-31 0,-47 65 0,34-41 0,-2-1 0,0-1 0,-2-1 0,-42 43 0,40-55 0,19-12 0,-1 0 0,1 0 0,0 0 0,0 0 0,0 0 0,0 1 0,0-1 0,0 1 0,1 0 0,-1 0 0,1 0 0,-4 6 0,6-8 0,0-1 0,1 1 0,-1 0 0,0-1 0,0 1 0,1 0 0,-1-1 0,1 1 0,-1 0 0,0-1 0,1 1 0,-1-1 0,1 1 0,0-1 0,-1 1 0,1-1 0,-1 1 0,1-1 0,0 0 0,-1 1 0,1-1 0,0 0 0,-1 0 0,1 1 0,0-1 0,-1 0 0,1 0 0,0 0 0,0 0 0,-1 0 0,1 0 0,0 0 0,0 0 0,32 2 0,-30-2 0,67 0 0,150-3 0,-160-5 0,19-1 0,11-1 0,-39 2 0,-22 5 0,164-11 0,-133 14-1365,-44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6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24575,'52'16'0,"35"-10"0,106-7 0,-62-2 0,-92 2 0,-1-1 0,45-9 0,0 5 0,-64 6 0,0-1 0,38-6 0,-30 2 0,0 2 0,0 1 0,44 2 0,-42 1 0,0-2 0,54-7 0,-65 5-1365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7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24575,'5'4'0,"0"0"0,0 0 0,0 0 0,1-1 0,0 0 0,-1 0 0,1 0 0,0-1 0,0 0 0,1 0 0,-1-1 0,0 1 0,1-1 0,6 0 0,16 0 0,55-3 0,-30-1 0,85-7 0,-60 2 0,-57 5 0,0-1 0,25-8 0,36-5 0,-29 10 0,-24 2 0,45 0 0,101-13-1365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57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2737 24575,'7'1'0,"1"1"0,-1-1 0,0 1 0,0 1 0,0-1 0,0 1 0,0 0 0,0 1 0,-1 0 0,0 0 0,0 0 0,0 1 0,0-1 0,-1 2 0,1-1 0,3 6 0,34 27 0,10 2 0,-26-18 0,60 37 0,-50-33 0,-31-21 0,1 0 0,0 0 0,0 0 0,14 6 0,-3-3 0,-1 1 0,27 20 0,-4-3 0,1-5 0,1-1 0,49 16 0,1 1 0,-70-27 0,-14-6 0,0 0 0,1 0 0,0 0 0,-1-1 0,16 3 0,-22-6 0,-1 0 0,0 0 0,1 0 0,-1 0 0,1 0 0,-1 0 0,1-1 0,-1 1 0,1 0 0,-1-1 0,0 1 0,1-1 0,-1 1 0,0-1 0,1 0 0,-1 0 0,0 0 0,0 1 0,0-1 0,0 0 0,0 0 0,0 0 0,0-1 0,0 1 0,0 0 0,0 0 0,-1 0 0,1-1 0,0 1 0,-1 0 0,1-1 0,-1 1 0,1-1 0,-1 1 0,0 0 0,0-1 0,1 1 0,-1-1 0,0 1 0,0-1 0,-1-2 0,3-47 0,-2 28 0,1 0 0,4-25 0,2-5 0,-3 1 0,-2-2 0,-5-52 0,0 1 0,-8-37 0,3 72 0,-8-44 0,8 67 0,-2-71 0,9 54 0,3-206 0,4 229 0,2 0 0,1 1 0,3 0 0,1 0 0,21-41 0,-17 39 0,6-17 0,34-92 0,-19 47 0,-22 64 0,13-47 0,12-37 0,12-45 0,43-70 0,-69 186 0,-14 31 0,-2 0 0,13-36 0,-23 56 0,0-1 0,0 1 0,1 0 0,-1 0 0,1 0 0,0-1 0,-1 2 0,1-1 0,0 0 0,0 0 0,0 0 0,1 1 0,-1 0 0,0-1 0,1 1 0,-1 0 0,1 0 0,-1 0 0,1 0 0,-1 0 0,1 1 0,-1-1 0,1 1 0,0 0 0,2 0 0,14-1 0,0 0 0,31 5 0,-16-2 0,106-20 0,99 5 0,-154 6 0,137 7 0,-89 3 0,1899-3-643,-1827-10 643,-74 1 0,96-7 0,100-3 0,-135 21-262,245-3-647,-284-8 909,76-1 0,191-7 0,2840 18-614,-2960-20 614,1040 20 2428,-1276-4-2428,67-12 0,-69 7 0,76-1 0,-100 7 0,0-2 0,41-8 0,-41 5 0,-1 2 0,44-1 0,-57 5 0,0-2 0,-1 0 0,31-9 0,31-5 0,-27 0 0,-49 14 0,0-1 0,0 2 0,0-1 0,0 1 0,12-1 0,58-6 0,-44 4 0,45 1 0,97-14 0,758 19 0,-759-20 0,-144 19 0,72 1 0,112-15 0,-39-3 0,-111 11 0,127 6 0,-81 2 0,-67 5-1365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1153 24575,'-1'4'0,"-1"-1"0,0 1 0,1-1 0,-1 1 0,-1-1 0,1 0 0,0 0 0,-1 0 0,1 0 0,-1 0 0,0-1 0,0 1 0,-4 2 0,-14 15 0,-46 67 0,46-64 0,2 1 0,0 0 0,2 2 0,1 0 0,1 1 0,1 1 0,-14 39 0,-27 118 0,43-122 0,10-47 0,0 0 0,-2 0 0,-5 16 0,3-12 0,1 1 0,1 0 0,1 0 0,-1 26 0,-2 15 0,2-21 0,1 0 0,2 0 0,6 47 0,-4-81 0,1 0 0,1-1 0,-1 1 0,1-1 0,1 1 0,-1-1 0,1 0 0,0 0 0,0-1 0,0 1 0,1-1 0,0 0 0,0 0 0,0-1 0,1 1 0,0-1 0,0 0 0,0-1 0,0 1 0,0-1 0,1 0 0,-1-1 0,1 0 0,0 0 0,0 0 0,10 1 0,-11-3 0,0 1 0,0-1 0,0 0 0,0-1 0,0 1 0,0-1 0,0 0 0,0-1 0,0 1 0,0-1 0,0 0 0,-1-1 0,1 1 0,-1-1 0,0 0 0,0-1 0,0 1 0,0-1 0,0 0 0,-1 0 0,0-1 0,0 1 0,0-1 0,0 0 0,-1 0 0,0 0 0,0 0 0,5-12 0,1-2 0,14-27 0,-3-1 0,26-88 0,-21 36 0,22-99 0,-28 103 0,-5-1 0,4-148 0,-1-92-645,-15 151 645,-5-195 0,-3 317 323,-27-114-1,29 161-322,0 2 0,-1-1 0,0 1 0,-1-1 0,-1 2 0,-1-1 0,0 1 0,-16-22 0,21 31 0,-1 0 0,1 0 0,-1 1 0,0-1 0,0 1 0,0 0 0,0 0 0,0 0 0,-1 1 0,1-1 0,-1 1 0,0 0 0,0 0 0,1 1 0,-1 0 0,0-1 0,0 2 0,-1-1 0,1 0 0,0 1 0,0 0 0,0 0 0,0 1 0,0 0 0,0 0 0,0 0 0,0 0 0,0 1 0,-9 3 0,10-2 0,-1 0 0,1 0 0,0 1 0,0-1 0,1 1 0,-1 0 0,1 0 0,0 0 0,0 0 0,0 1 0,0-1 0,1 1 0,0 0 0,0-1 0,0 1 0,-2 9 0,-2 11 0,-7 50 0,13-71 0,-6 74 0,6 127 0,3-78 0,-3 706 0,18-597 0,-17-217 0,1 0 0,1 0 0,0-1 0,7 21 0,6 32 0,-14-61 0,0 0 0,1 0 0,0-1 0,1 1 0,0-1 0,0 1 0,1-1 0,0-1 0,1 1 0,0-1 0,0 0 0,0 0 0,1-1 0,11 10 0,-7-8 0,1-1 0,0 0 0,0 0 0,0-1 0,1-1 0,0 0 0,1-1 0,-1-1 0,23 6 0,22 4 0,-40-8 0,1-2 0,-1 0 0,1-1 0,26 1 0,99-2 0,173-6 0,-188-14 0,-28 2 0,35-11 0,-81 15 0,178-48 0,-229 59-37,10-2-111,0-1 1,0 0-1,-1-1 1,1 0-1,-1-1 1,0 0-1,-1-1 0,14-10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1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24575,'1'1'0,"0"-1"0,0 1 0,0-1 0,0 1 0,-1-1 0,1 1 0,0 0 0,0 0 0,0-1 0,-1 1 0,1 0 0,0 0 0,-1 0 0,1 0 0,-1 0 0,1 0 0,-1 0 0,1 0 0,-1 0 0,0 0 0,1 0 0,-1 0 0,0 0 0,0 0 0,0 0 0,0 0 0,0 1 0,3 37 0,-3-35 0,-1 18 0,0 0 0,-2 0 0,0-1 0,-1 1 0,-13 38 0,17-60 0,-4 14 0,2 0 0,0 0 0,1 0 0,0 0 0,1 1 0,1-1 0,0 0 0,1 0 0,0 0 0,1 0 0,1 0 0,6 15 0,-8-22 0,1-1 0,1 1 0,-1-1 0,1 0 0,0 0 0,0 0 0,1 0 0,0-1 0,0 1 0,0-1 0,8 5 0,-9-7 0,1-1 0,0 1 0,-1-1 0,1 0 0,0 0 0,0-1 0,0 1 0,1-1 0,-1 0 0,0-1 0,0 1 0,1-1 0,-1 0 0,0 0 0,0-1 0,1 1 0,4-3 0,-6 3 0,-1-1 0,0-1 0,1 1 0,-1 0 0,0-1 0,0 0 0,0 1 0,0-1 0,0 0 0,-1-1 0,1 1 0,0 0 0,-1-1 0,0 0 0,3-3 0,0-1 0,-1 0 0,0 0 0,-1-1 0,1 0 0,-1 1 0,2-11 0,0-5 0,-1 1 0,-1-1 0,0-41 0,-1 27 0,-1 26 0,0-1 0,-1 0 0,0 0 0,-1 0 0,0 1 0,-5-21 0,5 30 0,0 0 0,-1-1 0,1 1 0,-1 0 0,1 0 0,-1 0 0,0 0 0,0 0 0,0 0 0,0 1 0,0-1 0,0 1 0,0-1 0,0 1 0,-1 0 0,1 0 0,-1 0 0,1 0 0,-1 0 0,1 0 0,-5 0 0,-7-1 0,0 1 0,0 0 0,-15 1 0,-22-2 0,23-5-1365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4:38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24575,'-1'88'0,"0"12"0,14 116 0,11 153 0,-22-331 0,33 290-1001,0-17 148,15 140-263,-10-127 440,20 135-1476,-16-151 524,48 336 1299,-53-339 342,43 529-1860,-34-177 1847,-7-180 0,56 917-1011,-60-524 1666,-31-111 1989,-8-423-1877,17 31 2771,-12-266-955,-4-64-2445,3 1 0,7 47-1,-1 3-1502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4:39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24575,'11'-1'0,"-1"-1"0,1 0 0,-1 0 0,0-1 0,13-5 0,-11 4 0,1 0 0,-1 1 0,17-3 0,59 2 0,112 8 0,-136 3 0,-1 3 0,103 31 0,-63-15 0,802 173-3227,-655-146 2641,207 36-859,354 26-407,-446-81 65,-68-9 353,998 115-1354,117-28 898,-1009-86 1678,837 33 212,-672-37 0,1268 25-402,795-47 4054,-1979-35-2379,-428 17 298,-140 10-302,-47 4-1602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24575,'0'5'0,"-1"0"0,1 0 0,-1 0 0,-1-1 0,1 1 0,-1 0 0,0-1 0,0 1 0,0-1 0,0 1 0,-1-1 0,-4 5 0,-43 47 0,37-43 0,-18 13 0,25-22 0,0 1 0,0-1 0,1 1 0,0 0 0,0 0 0,0 0 0,0 1 0,1 0 0,-7 11 0,11-16 0,1 0 0,-1 0 0,0-1 0,0 1 0,1 0 0,-1 0 0,1 0 0,-1-1 0,1 1 0,-1 0 0,1-1 0,-1 1 0,1 0 0,-1-1 0,1 1 0,0-1 0,-1 1 0,1-1 0,0 1 0,-1-1 0,1 0 0,0 1 0,0-1 0,0 0 0,-1 1 0,1-1 0,0 0 0,0 0 0,0 0 0,1 0 0,28 6 0,33-1 22,108-5 0,-65-2-1431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11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24575,'2'6'0,"0"0"0,-1 0 0,2 0 0,-1 0 0,1 0 0,0 0 0,0-1 0,5 7 0,4 9 0,16 53 0,-24-59 0,0-1 0,2 1 0,0-1 0,13 22 0,-8-16 0,2-1 0,0-1 0,1 0 0,1-1 0,0-1 0,2 0 0,0-1 0,0-1 0,34 21 0,18 8 0,-51-31 0,0 0 0,34 15 0,225 88 0,53 5 0,-235-88 0,-66-25 0,-1 2 0,46 22 0,56 29 0,-106-48 0,1 0 0,27 8 0,9 4 0,111 33 0,-123-43 0,-41-12 0,1 0 0,-1 0 0,0 1 0,0 0 0,9 4 0,-4-1 0,0-1 0,1 0 0,0-1 0,-1-1 0,22 3 0,-17-3 0,1 1 0,26 9 0,-17-4 0,0-2 0,0-2 0,0 0 0,38 0 0,-36-2 0,19 2 0,202 10 0,1160-15 0,-1235-19 0,-115 18 0,90-11 0,-89 3 0,176-22 0,-223 28 0,0 0 0,28-9 0,-31 8 0,1 0 0,0 1 0,0 0 0,21-1 0,-12 2 0,0 0 0,41-12 0,24-3 0,-28 8 0,93-26 0,25-5 0,105-17 0,-262 53 0,1 0 0,-1-2 0,-1 0 0,35-16 0,13-14 0,116-84 0,-113 75 0,16-12 0,-78 51 0,-1 0 0,0-1 0,0 0 0,0 0 0,-1 0 0,0-1 0,0 0 0,4-9 0,9-25 0,-14 29 0,0 1 0,1 0 0,1 0 0,0 1 0,0-1 0,16-17 0,-19 25 3,-2 0 0,1 0 0,0-1-1,-1 1 1,1-1 0,-1 1 0,-1-1-1,1 0 1,-1 0 0,0 0 0,0 0-1,0 0 1,0-8 0,-3-76-193,-1 44-1024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5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24575,'1'41'0,"0"-14"0,-1 0 0,-2 0 0,-9 53 0,8-63-341,1 0 0,0 1-1,1 27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6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1 24575,'-12'0'0,"1"1"0,-1 0 0,1 1 0,0 0 0,0 1 0,0 0 0,0 1 0,-13 6 0,23-9 0,-120 55 0,112-53 0,0 1 0,1 1 0,0-1 0,-1 1 0,1 0 0,1 1 0,-1 0 0,1 0 0,0 1 0,-11 14 0,15-16 0,0-1 0,1 1 0,0-1 0,0 1 0,0 0 0,1 0 0,-1-1 0,1 1 0,0 0 0,0 1 0,1-1 0,0 0 0,0 0 0,0 0 0,0 0 0,1 0 0,0 0 0,0 0 0,0 0 0,1 0 0,3 8 0,-2-8 0,0 0 0,0-1 0,1 1 0,0-1 0,0 0 0,0 0 0,0 0 0,1-1 0,-1 1 0,1-1 0,0 0 0,0 0 0,0-1 0,10 4 0,-3-1 0,0-1 0,1 0 0,-1-1 0,1 0 0,19 1 0,-29-4 0,0 0 0,0 0 0,0 0 0,0-1 0,0 1 0,0-1 0,0 0 0,0 0 0,0 0 0,0 0 0,0-1 0,-1 1 0,1-1 0,0 0 0,-1 1 0,1-1 0,-1 0 0,0-1 0,0 1 0,0 0 0,0-1 0,0 1 0,0-1 0,0 1 0,-1-1 0,0 0 0,1 0 0,-1 0 0,0 0 0,1-4 0,2-11 0,0 0 0,-1 0 0,-1 0 0,0-21 0,-1 13 0,7-34 69,1-21-1503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7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24575,'0'3'0,"0"3"0,0 5 0,0 3 0,0 2 0,3-1 0,1-1 0,0 0 0,-1 2 0,-1 0 0,-1 1 0,3-3 0,0-1 0,0 1 0,-1 1 0,-1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8334 0 24575,'-3'9'0,"1"0"0,-1-1 0,0 1 0,-1-1 0,-6 11 0,1-5 0,-1 0 0,-1-1 0,-22 22 0,14-14 0,-111 106 0,83-83 0,3-7 0,-1-2 0,-63 38 0,-9 6 0,95-65 0,-1-1 0,0 0 0,-31 10 0,-37 20 0,12-3 0,-2-4 0,-1-4 0,-93 25 0,47-17 0,-58 6 0,135-35 0,-228 44 0,47-23 0,65-11 0,103-14-198,-99-1-1,-29 2-110,-210 18 309,145-9 706,-12-3-706,-123-8 0,223-8 0,-998 2 0,943-19 0,192 17 0,0-1 0,-40-10 0,40 7 0,0 1 0,-34-1 0,38 3 0,0 0 0,-1-2 0,-35-11 0,-20-4 0,-145-33 0,91 19 0,-95-16 0,21 1 0,161 35 0,-24-4 0,37 12 0,-47-15 0,-18-4 0,49 12 0,0-2 0,2-2 0,-70-33 0,55 19 0,-98-59 0,-107-69 0,131 99 0,80 37 0,33 11-80,10 6-241,1-1 0,0-1-1,-16-10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1 24575,'-5'2'0,"0"0"0,0 1 0,0 0 0,0 0 0,1 0 0,-1 1 0,1-1 0,0 1 0,0 0 0,-6 9 0,3-5 0,-22 18 0,-1 0 0,-37 24 0,-37 31 0,92-71 0,0 0 0,1 1 0,1 0 0,-1 1 0,2 0 0,0 1 0,0 0 0,1 1 0,-9 20 0,15-29 0,0 0 0,0 0 0,1 0 0,-1 0 0,1 0 0,0 0 0,0 0 0,0 10 0,2-14 0,-1 1 0,1-1 0,0 1 0,-1 0 0,1-1 0,0 0 0,0 1 0,0-1 0,0 1 0,0-1 0,0 0 0,0 0 0,0 0 0,1 1 0,-1-1 0,0 0 0,1-1 0,-1 1 0,1 0 0,-1 0 0,1-1 0,-1 1 0,1 0 0,0-1 0,-1 0 0,1 1 0,0-1 0,-1 0 0,1 0 0,0 0 0,1 0 0,40 3 0,67-5 0,-31 0 0,-68 1 0,-1 0 0,1-1 0,-1 0 0,0-1 0,20-7 0,28-7 0,-50 15-151,-1 0-1,0 0 0,0-1 0,0 0 1,0 0-1,0-1 0,-1 0 1,10-7-1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24575,'0'529'-1365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18 24575,'0'-1'0,"-1"0"0,1 0 0,-1 0 0,1 0 0,-1 1 0,0-1 0,1 0 0,-1 0 0,0 0 0,0 1 0,0-1 0,0 0 0,1 1 0,-1-1 0,0 1 0,0-1 0,0 1 0,0-1 0,0 1 0,0 0 0,0 0 0,0-1 0,-1 1 0,1 0 0,0 0 0,0 0 0,-1 0 0,-37-2 0,35 1 0,-10 2 0,1 0 0,-1 1 0,0 0 0,1 1 0,0 0 0,0 1 0,-21 9 0,10-2 0,1 1 0,0 1 0,-23 18 0,31-20 0,1 0 0,0 1 0,1 1 0,-15 17 0,25-27 0,1 0 0,-1 1 0,0-1 0,1 1 0,0 0 0,0 0 0,0 0 0,0 0 0,1 0 0,-1 0 0,1 0 0,0 0 0,1 0 0,-1 1 0,1-1 0,-1 0 0,1 1 0,1-1 0,-1 0 0,1 1 0,-1-1 0,1 0 0,2 6 0,-1-7 0,0 0 0,-1 0 0,1-1 0,1 1 0,-1-1 0,0 1 0,0-1 0,1 0 0,0 0 0,-1 0 0,1 0 0,0 0 0,5 2 0,49 16 0,-21-8 0,60 18 0,-63-21 0,-16-6-222,1 0 0,-1-1 0,1-1-1,24-1 1,-38 0-32,19 0-6572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2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24575,'18'104'0,"-17"-76"0,0 7 0,-1 0 0,-5 38 0,4-63 0,-1 1 0,0-1 0,-1 0 0,0-1 0,0 1 0,-1-1 0,-1 1 0,1-1 0,-1 0 0,-1-1 0,-11 15 0,15-21-105,0 0 0,0-1 0,0 1 0,0 0 0,-1-1 0,1 1 0,-1-1 0,1 0 0,-1 0 0,1 0 0,-1 0 0,-3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9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24575,'-5'0'0,"0"0"0,0 0 0,0 1 0,0-1 0,0 1 0,0 0 0,0 1 0,1-1 0,-1 1 0,0 0 0,1 0 0,-1 0 0,1 1 0,-8 6 0,9-6 0,0 0 0,1 0 0,-1 0 0,1 1 0,0-1 0,0 1 0,0-1 0,0 1 0,1 0 0,-1 0 0,1 0 0,0 0 0,1 0 0,-1 0 0,0 0 0,1 0 0,0 0 0,0 0 0,1 5 0,0-5 0,0 1 0,0-1 0,0 1 0,1-1 0,0 0 0,-1 1 0,2-1 0,-1 0 0,0 0 0,1-1 0,0 1 0,5 5 0,-7-7 0,1 0 0,0 0 0,0 0 0,0 0 0,0 0 0,1-1 0,-1 1 0,0-1 0,1 1 0,-1-1 0,1 0 0,0 0 0,-1 0 0,1 0 0,0-1 0,-1 1 0,1-1 0,0 1 0,0-1 0,-1 0 0,6-1 0,-7 1-57,0-1 0,1 0 1,-1 1-1,0-1 0,0 0 0,0 0 0,0 0 0,0 0 0,0 0 0,0 0 1,-1 0-1,1 0 0,0 0 0,0 0 0,-1-1 0,1 1 0,-1 0 0,1 0 0,-1-1 1,0 1-1,1 0 0,-1-1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0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24575,'0'424'0,"-18"-319"-1365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17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317 435 24575,'-9'1'0,"0"0"0,0 1 0,0 0 0,0 1 0,0-1 0,1 2 0,-1-1 0,-10 7 0,-62 40 0,71-41 0,1 0 0,0 1 0,1 0 0,0 0 0,-8 15 0,4-8 0,1 1 0,0 1 0,2 1 0,0 0 0,1 0 0,1 1 0,1 0 0,-5 30 0,10-49 0,1 0 0,0 0 0,0 0 0,-1 1 0,1-1 0,1 0 0,-1 0 0,0 0 0,0 0 0,1 0 0,-1 0 0,1 0 0,0 0 0,-1 0 0,1 0 0,0 0 0,0 0 0,1 0 0,-1 0 0,0-1 0,0 1 0,3 1 0,-1 0 0,0-1 0,1 0 0,-1 1 0,1-2 0,0 1 0,-1 0 0,1-1 0,0 0 0,0 0 0,8 1 0,7 0 0,0-1 0,0-1 0,36-4 0,-51 3 0,0 0 0,0-1 0,0 1 0,0-1 0,0 0 0,0 0 0,-1 0 0,1 0 0,-1-1 0,0 1 0,1-1 0,-1 0 0,0 0 0,-1 0 0,1 0 0,0-1 0,-1 1 0,0-1 0,0 0 0,0 1 0,0-1 0,-1 0 0,1 0 0,-1 0 0,0 0 0,1-8 0,2-12 0,0 0 0,-1 0 0,-2-31 0,-1 54 0,0-387 0,-1 375 0,-1 0 0,0 0 0,0 0 0,-9-24 0,6 24 0,2 0 0,-1 0 0,2 0 0,-2-21 0,-3-16 0,7 49 0,0-1 0,0 1 0,0-1 0,-1 1 0,1 0 0,0-1 0,-1 1 0,0-1 0,1 1 0,-1 0 0,0-1 0,1 1 0,-1 0 0,0 0 0,0 0 0,0-1 0,0 1 0,0 0 0,0 0 0,-1 1 0,1-1 0,0 0 0,0 0 0,-1 0 0,1 1 0,0-1 0,-1 1 0,1-1 0,-2 0 0,1 2 0,1-1 0,0 1 0,0 0 0,0-1 0,0 1 0,0 0 0,0 0 0,0-1 0,0 1 0,1 0 0,-1 0 0,0 0 0,0 0 0,1 0 0,-1 0 0,0 0 0,1 0 0,-1 1 0,1-1 0,0 0 0,-1 0 0,1 0 0,0 1 0,0-1 0,0 0 0,0 0 0,0 2 0,-2 41 0,2-38 0,-17 193 0,17-182 0,-1 5 0,2-1 0,0 1 0,1 0 0,1 0 0,1-1 0,11 37 0,9 19 0,-20-59 0,2 1 0,0-1 0,1 0 0,17 32 0,-5-17 0,-9-16 0,0-1 0,0 0 0,2-1 0,15 17 0,-19-23 0,1 0 0,0-1 0,1-1 0,0 1 0,19 10 0,-24-16 0,-1 0 0,1 0 0,0-1 0,0 0 0,1 1 0,-1-2 0,0 1 0,0-1 0,0 1 0,1-2 0,-1 1 0,0 0 0,0-1 0,0 0 0,0 0 0,9-4 0,-7 2 0,0 0 0,-1-1 0,1 0 0,-1 0 0,0-1 0,11-9 0,-10 8 0,0 0 0,0 1 0,0-1 0,13-5 0,-17 9 0,8-4 0,1 1 0,-1 1 0,1-1 0,0 2 0,0 0 0,22-3 0,-19 4 0,204-12 0,-156 14-1365,-46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1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24575,'16'1'0,"-1"0"0,0 2 0,0-1 0,0 2 0,0 0 0,-1 1 0,0 0 0,0 1 0,0 1 0,0 0 0,-1 1 0,0 1 0,-1 0 0,15 13 0,-20-15 0,-1 0 0,0 0 0,0 1 0,-1 0 0,0 0 0,-1 0 0,7 14 0,19 66 0,-25-72 0,-1 7 0,0 0 0,-2 0 0,-1 0 0,0 0 0,-2 1 0,-4 24 0,-2-6 0,-2 0 0,-2 0 0,-2-1 0,-29 63 0,7-16-1365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779 1 24575,'-5'0'0,"1"0"0,-1 1 0,1 0 0,-1 0 0,1 0 0,0 0 0,-1 1 0,1 0 0,0-1 0,0 2 0,0-1 0,-6 5 0,-40 40 0,15-12 0,-1-2 0,-41 52 0,18-20 0,17-14 0,2 2 0,2 2 0,-52 100 0,59-92 0,-36 110 0,44-108 0,4-12 0,2 0 0,-17 93 0,11-9 0,-9 89 0,28 203 0,7-222 0,-1-184 0,1 1 0,0-1 0,2 0 0,1-1 0,15 38 0,7 29 0,-17-54 0,2-1 0,2 0 0,30 52 0,-16-31 0,65 97 0,-74-123 0,42 50 0,-12-18 0,58 58 0,-79-90 0,-3-5-193,1-2-1,1-1 1,1-1 0,1-1-1,52 24 1,-76-40-12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2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24575,'-1'1'0,"0"-1"0,0 1 0,0-1 0,0 1 0,0-1 0,0 1 0,1 0 0,-1 0 0,0-1 0,0 1 0,1 0 0,-1 0 0,1 0 0,-1 0 0,0 0 0,1 0 0,0 0 0,-1 0 0,1 0 0,-1 0 0,1 0 0,0 0 0,0 0 0,0 0 0,0 0 0,0 0 0,0 1 0,-3 37 0,3-35 0,-1 500 0,3-246 0,-2-252-136,-1-1-1,1 1 1,-1-1-1,0 0 1,0 1-1,-1-1 1,1 0-1,-1 0 0,-3 7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3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24575,'0'-2'0,"1"0"0,-1 1 0,0-1 0,1 1 0,0-1 0,-1 1 0,1-1 0,0 1 0,0 0 0,0-1 0,0 1 0,0 0 0,0-1 0,0 1 0,0 0 0,1 0 0,-1 0 0,0 0 0,1 0 0,-1 1 0,3-2 0,39-16 0,-26 11 0,-9 4 0,0-1 0,0 1 0,0 1 0,0-1 0,1 1 0,0 1 0,-1-1 0,1 1 0,-1 1 0,1 0 0,0 0 0,0 1 0,-1 0 0,1 0 0,-1 1 0,1 0 0,-1 1 0,0 0 0,0 0 0,0 0 0,0 1 0,0 1 0,-1-1 0,0 1 0,12 10 0,-11-7 0,0-1 0,-1 1 0,0 0 0,-1 0 0,1 1 0,-2 0 0,1 0 0,-1 1 0,-1-1 0,0 1 0,0 0 0,-1 0 0,4 21 0,10 31 0,-13-52 0,0 1 0,-1 0 0,-1 0 0,0 0 0,1 15 0,-2-2 0,-3 201 0,-2-194 0,-1 1 0,-1-1 0,-2 0 0,-12 30 0,-55 115 0,72-169 0,-19 42 0,-61 120 0,61-132 0,2 1 0,2 0 0,-26 78 0,27 0 0,17-111-170,-1 0-1,1 0 0,-1-1 1,1 1-1,1 0 0,-1-1 1,2 9-1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3:18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2 721 24575,'-2'-117'0,"5"-131"0,-2 242 0,0-1 0,0 1 0,1-1 0,0 1 0,0-1 0,1 1 0,0 0 0,0 0 0,0 0 0,1 0 0,-1 1 0,1 0 0,1-1 0,-1 1 0,1 1 0,0-1 0,0 1 0,0 0 0,1 0 0,10-6 0,-13 8 0,1 0 0,1 1 0,-1-1 0,0 1 0,0 0 0,0 0 0,1 0 0,-1 1 0,1 0 0,-1 0 0,0 0 0,1 0 0,-1 0 0,0 1 0,1 0 0,-1 0 0,0 0 0,0 0 0,1 1 0,-1 0 0,0 0 0,-1 0 0,1 0 0,0 0 0,-1 1 0,1 0 0,-1-1 0,0 1 0,0 1 0,0-1 0,0 0 0,4 7 0,1 4 0,0 1 0,0 0 0,-2 0 0,0 1 0,-1 0 0,4 18 0,19 51 0,-23-73 0,-1 0 0,-1 1 0,0 0 0,0-1 0,-1 1 0,0 18 0,-4 84 0,-1-44 0,4 17 0,-3 83 0,-1-146 0,-1 0 0,-2 0 0,0 0 0,-2 0 0,-11 26 0,13-117 0,7 47 0,1 0 0,0 0 0,2 1 0,0-1 0,9-23 0,43-92 0,-27 68 0,38-134 0,-2 5 0,-25 96 0,51-117 0,-87 206 0,1 1 0,0-1 0,0 1 0,1 0 0,0 0 0,0 1 0,1 0 0,15-14 0,-21 22 0,0-1 0,-1 1 0,1 0 0,-1 0 0,1-1 0,-1 1 0,1 0 0,0 0 0,-1-1 0,1 1 0,0 0 0,-1 0 0,1 0 0,0 0 0,-1 0 0,1 0 0,0 0 0,-1 0 0,1 0 0,0 1 0,-1-1 0,1 0 0,-1 0 0,1 0 0,0 1 0,-1-1 0,1 0 0,-1 1 0,1-1 0,-1 1 0,1-1 0,-1 0 0,1 1 0,-1-1 0,1 1 0,-1-1 0,0 1 0,1 0 0,-1-1 0,0 1 0,1-1 0,-1 1 0,0 0 0,0-1 0,0 1 0,1 1 0,7 38 0,-6-28 0,6 36 0,3 60 0,4 30 0,23 95 0,-32-200 0,13 48 0,-12-57 0,0 1 0,-2 1 0,3 44 0,-9 85-1365,1-133-5461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3:19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24575,'50'0'0,"6"1"0,0-2 0,96-15 0,-105 10-43,1 1 1,95 4-1,-71 3-1194,-50-2-5589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3:19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 24575,'442'0'0,"-420"-2"-15,-1 0-1,1-2 1,-1-1-1,0 0 0,-1-2 1,33-14-1,1 1-1240,-33 13-5570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3:29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546 0 24575,'-7'6'0,"1"-1"0,-1-1 0,-1 1 0,-11 5 0,-18 12 0,-78 67 0,104-80 0,0 2 0,1-1 0,0 1 0,0 1 0,-7 12 0,-19 22 0,19-25 0,2 1 0,1 0 0,-14 29 0,2-5 0,-4 0 0,20-32 0,0 1 0,1 1 0,1 0 0,-10 25 0,-3 16 0,14-41 0,1 1 0,0 0 0,2 0 0,0 0 0,0 0 0,-1 28 0,5-31 0,1 0 0,0 0 0,0-1 0,2 1 0,0-1 0,0 1 0,1-1 0,0 0 0,12 22 0,-6-18 0,1 0 0,1-2 0,0 1 0,0-1 0,2-1 0,19 17 0,-17-18 0,1-1 0,0 0 0,0-1 0,1-1 0,1-1 0,-1 0 0,37 10 0,-39-14 0,0-1 0,0-1 0,1-1 0,-1 0 0,1-1 0,0 0 0,-1-2 0,1 0 0,-1-1 0,19-4 0,-24 3 0,-1-1 0,0 0 0,-1 0 0,1-1 0,-1 0 0,0 0 0,0-1 0,0-1 0,12-11 0,3-7 0,34-45 0,11-11 0,-30 37 0,-27 30 0,1-1 0,23-18 0,-6 6 0,44-50 0,-29 28 0,-44 48 0,25-25 0,-2-1 0,23-33 0,-41 51 0,0-1 0,0 0 0,-1 0 0,0 0 0,-1-1 0,0 0 0,-1 0 0,0 0 0,-1 0 0,0 0 0,0-12 0,-1 15 0,-1-1 0,-1 1 0,1 0 0,-2-1 0,1 1 0,-1 0 0,0 0 0,-1 0 0,1 0 0,-2 0 0,1 0 0,-1 1 0,0 0 0,-1-1 0,0 2 0,0-1 0,0 0 0,-1 1 0,0 0 0,0 1 0,0-1 0,-1 1 0,0 0 0,0 1 0,0 0 0,-15-7 0,-22-8 0,-52-16 0,10 4 0,69 24 0,-1 1 0,1 1 0,-1 0 0,0 1 0,0 1 0,0 1 0,-30-1 0,-108 5-1365,133-2-5461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3:30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368 363 24575,'0'11'0,"1"1"0,-2-1 0,1 0 0,-1 0 0,-1 1 0,0-1 0,-1 0 0,0 0 0,-1-1 0,0 1 0,0-1 0,-1 1 0,-11 15 0,-15 18 0,-2-2 0,-40 40 0,45-54 0,12-13 0,0 1 0,-13 20 0,12-12 0,1 0 0,2 2 0,0 0 0,2 0 0,-11 35 0,22-60 0,1 0 0,0 0 0,0 0 0,0 0 0,-1 0 0,1 0 0,0 1 0,0-1 0,0 0 0,1 0 0,-1 0 0,0 0 0,0 0 0,1 0 0,-1 0 0,0 0 0,1 0 0,-1 0 0,1 0 0,-1 0 0,1 0 0,0 0 0,-1-1 0,1 1 0,0 0 0,0 0 0,-1-1 0,1 1 0,0 0 0,0-1 0,0 1 0,0-1 0,0 1 0,0-1 0,0 1 0,0-1 0,0 0 0,0 1 0,0-1 0,0 0 0,0 0 0,0 0 0,0 0 0,2 0 0,60 0 0,-50-1 0,28 0 0,0 1 0,0 2 0,50 10 0,-54-7 0,0-2 0,69-2 0,24 1 0,-60 10 0,-51-7 0,0-2 0,29 3 0,-24-5 0,29 0 0,77 12 0,-75-3 0,-4 0 0,0-2 0,77 1 0,-83-9 0,0 1 0,73 13 0,-112-13 0,8 2 0,-1-1 0,1 0 0,0-1 0,19 0 0,-33-2 0,1 1 0,0 0 0,-1 0 0,1 0 0,0-1 0,-1 1 0,1 0 0,-1-1 0,1 1 0,0 0 0,-1-1 0,1 1 0,-1-1 0,1 1 0,-1-1 0,1 1 0,-1-1 0,0 1 0,1-1 0,-1 0 0,1 1 0,-1-1 0,0 0 0,0 1 0,1-1 0,-1 0 0,0 1 0,0-1 0,0 0 0,0 1 0,0-1 0,0 0 0,0 1 0,0-1 0,0 0 0,0 0 0,0 1 0,0-1 0,-1 0 0,1 1 0,0-2 0,-14-37 0,7 22 0,-1-18 0,-2 0 0,-1 0 0,-2 2 0,-19-35 0,-35-76 0,-4-7 0,59 130 0,-30-56 0,-93-126 0,102 160 0,20 24 0,0 1 0,-2 0 0,0 1 0,-2 0 0,1 2 0,-2 0 0,-31-21 0,-44-25-1365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2:03:34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24575,'-20'54'0,"14"-2"0,2 0 0,6 100 0,0-46 0,0-76 0,1-1 0,1 1 0,1-1 0,2 0 0,13 39 0,-14-43 0,-1-1 0,3 47 0,1 8 0,-2-13 0,-2-1 0,-6 106 0,-1-58 0,1-98-307,-1 0-1,0-1 1,-8 28 0,9-41 171,-3 17-6690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1BDE8-BB6F-F6FC-0E94-C763C2E6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E5638-65A8-A9A7-736E-CAB7E0228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FCB69-B959-3C0E-FF5D-1B9A6284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A10CF-14B2-BAF3-94F0-D4311512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6D3F0-524C-3C4E-E039-CF5F61EA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2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0D97-9FB4-9C6B-36E1-28F20996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5A746-DA8F-1111-12DA-9820ADDF5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D60BD-7990-3068-80F5-E243C155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BFF4F-DAF9-81E3-5F51-A4F8056B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09EE4-9D3C-A43E-CB41-12FDC58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2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7287F-8CFB-8354-8B15-A68BFEBE3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B55BE-2889-E1A6-306B-06A0F4B17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AF2CD-75EC-0E9C-3A92-8F57F11B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D2FCA-2D8D-7FBD-127A-3D367A5C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C33BD-969A-253E-CA84-BB2EEF49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2664E-B219-130E-C8DE-2F0C2A18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F8A3F-71C1-4B64-D13F-53833545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9108B-15DC-BCFA-D734-541BA8BC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E0D2E-C9E9-96EA-184D-79B8AF73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23B95-25F6-5238-8FF6-A9D59FB8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924E-26C9-1313-9EF2-CCF49EA5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9F9D4-3EE8-4CD3-2B37-A7B11F3A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FDB57-19B4-4CB0-9B46-6A4CC6B0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0EE2E-DCBC-10CD-F3D8-696BFCF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1873F-E610-FAC9-FD28-7F342E81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836B1-78BF-E7DF-2EEA-59FA690F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AA881-CA1D-8453-57B5-CF34B91FC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4B677-CC81-F199-4105-3D3594124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6C7CA-CCDD-9672-0D54-6FE549A2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6A1CC-AF17-A302-3DCD-A02BDE04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0F162-5A50-A208-5D76-10A7A8FF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4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28FF2-B549-1C9D-3C6A-F0326393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EA0F7-AF90-91D5-C088-590971EA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C458C-26F5-1D3E-3EB9-250812C30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E64551-7167-A219-453A-1E8DABD1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3E20D8-E2A8-94CB-56CC-216239C4E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909256-A77F-270B-39E1-F5F8A530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80C85E-C3CE-9C63-13E4-558497D5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440CBC-93D1-07B8-82E7-60FAC720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6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2ECA6-E3D2-E6A1-8B75-E5FE10D9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CEBD4A-6DCF-9884-2B73-E8A3E3FB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D6DBC-F934-2538-EC56-0D6BA3F7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18DF4F-87F4-30FA-F3EC-75FC5C02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9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3DA7CE-2429-AADF-E686-8942E17B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2BC230-F7E1-E60F-A0DF-95FE2D73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EE29D-7690-961E-049D-4C7C6F03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6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B60F-94D8-FBB5-7FD1-32E1D211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F55F5-A201-CE5F-A075-34A1505A8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0B43F-3861-E1AA-A958-112E3D81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B2EB8-B728-92F5-90A1-56E80B5F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B9AA7-D248-FA1E-41DE-EF2A29A3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08CE9-F936-9FAF-B16C-22780C59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4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6E09-C178-AB78-1914-21EF3126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3E108-9E44-70AC-E928-E91A840BC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85ACB-B468-FCF3-079D-D1C79E60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82910-A80A-AE72-C57A-7D1ED2F2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F5FA3-3FB4-7BA2-DB55-D1E21E3A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256F9-229D-B7FA-F68D-6670BE94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0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486604-1C2E-4A5E-F51C-C64B5A3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73D03-2627-35B3-99D9-A2578B20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5A5C9-AD65-AAAE-01E3-19F052437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59B-B48D-4B3E-A9F7-88A133EF708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822EA-DE41-0B87-124C-6E6CA55AB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5727C-7681-6861-02E7-586CD2BC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7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bang.net/101#gsc.tab=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customXml" Target="../ink/ink24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customXml" Target="../ink/ink27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image" Target="../media/image2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34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32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2.xml"/><Relationship Id="rId10" Type="http://schemas.openxmlformats.org/officeDocument/2006/relationships/customXml" Target="../ink/ink33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" Type="http://schemas.openxmlformats.org/officeDocument/2006/relationships/customXml" Target="../ink/ink30.xml"/><Relationship Id="rId9" Type="http://schemas.openxmlformats.org/officeDocument/2006/relationships/image" Target="../media/image31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0.png"/><Relationship Id="rId30" Type="http://schemas.openxmlformats.org/officeDocument/2006/relationships/customXml" Target="../ink/ink43.xml"/><Relationship Id="rId8" Type="http://schemas.openxmlformats.org/officeDocument/2006/relationships/customXml" Target="../ink/ink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7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.xml"/><Relationship Id="rId21" Type="http://schemas.openxmlformats.org/officeDocument/2006/relationships/image" Target="../media/image58.png"/><Relationship Id="rId42" Type="http://schemas.openxmlformats.org/officeDocument/2006/relationships/customXml" Target="../ink/ink70.xml"/><Relationship Id="rId47" Type="http://schemas.openxmlformats.org/officeDocument/2006/relationships/image" Target="../media/image71.png"/><Relationship Id="rId63" Type="http://schemas.openxmlformats.org/officeDocument/2006/relationships/image" Target="../media/image79.png"/><Relationship Id="rId68" Type="http://schemas.openxmlformats.org/officeDocument/2006/relationships/customXml" Target="../ink/ink83.xml"/><Relationship Id="rId84" Type="http://schemas.openxmlformats.org/officeDocument/2006/relationships/customXml" Target="../ink/ink91.xml"/><Relationship Id="rId89" Type="http://schemas.openxmlformats.org/officeDocument/2006/relationships/image" Target="../media/image92.png"/><Relationship Id="rId16" Type="http://schemas.openxmlformats.org/officeDocument/2006/relationships/customXml" Target="../ink/ink57.xml"/><Relationship Id="rId11" Type="http://schemas.openxmlformats.org/officeDocument/2006/relationships/image" Target="../media/image53.png"/><Relationship Id="rId32" Type="http://schemas.openxmlformats.org/officeDocument/2006/relationships/customXml" Target="../ink/ink65.xml"/><Relationship Id="rId37" Type="http://schemas.openxmlformats.org/officeDocument/2006/relationships/image" Target="../media/image66.png"/><Relationship Id="rId53" Type="http://schemas.openxmlformats.org/officeDocument/2006/relationships/image" Target="../media/image74.png"/><Relationship Id="rId58" Type="http://schemas.openxmlformats.org/officeDocument/2006/relationships/customXml" Target="../ink/ink78.xml"/><Relationship Id="rId74" Type="http://schemas.openxmlformats.org/officeDocument/2006/relationships/customXml" Target="../ink/ink86.xml"/><Relationship Id="rId79" Type="http://schemas.openxmlformats.org/officeDocument/2006/relationships/image" Target="../media/image87.png"/><Relationship Id="rId5" Type="http://schemas.openxmlformats.org/officeDocument/2006/relationships/image" Target="../media/image5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61.png"/><Relationship Id="rId30" Type="http://schemas.openxmlformats.org/officeDocument/2006/relationships/customXml" Target="../ink/ink64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Relationship Id="rId48" Type="http://schemas.openxmlformats.org/officeDocument/2006/relationships/customXml" Target="../ink/ink73.xml"/><Relationship Id="rId56" Type="http://schemas.openxmlformats.org/officeDocument/2006/relationships/customXml" Target="../ink/ink77.xml"/><Relationship Id="rId64" Type="http://schemas.openxmlformats.org/officeDocument/2006/relationships/customXml" Target="../ink/ink81.xml"/><Relationship Id="rId69" Type="http://schemas.openxmlformats.org/officeDocument/2006/relationships/image" Target="../media/image82.png"/><Relationship Id="rId77" Type="http://schemas.openxmlformats.org/officeDocument/2006/relationships/image" Target="../media/image86.png"/><Relationship Id="rId8" Type="http://schemas.openxmlformats.org/officeDocument/2006/relationships/customXml" Target="../ink/ink53.xml"/><Relationship Id="rId51" Type="http://schemas.openxmlformats.org/officeDocument/2006/relationships/image" Target="../media/image73.png"/><Relationship Id="rId72" Type="http://schemas.openxmlformats.org/officeDocument/2006/relationships/customXml" Target="../ink/ink85.xml"/><Relationship Id="rId80" Type="http://schemas.openxmlformats.org/officeDocument/2006/relationships/customXml" Target="../ink/ink89.xml"/><Relationship Id="rId85" Type="http://schemas.openxmlformats.org/officeDocument/2006/relationships/image" Target="../media/image90.png"/><Relationship Id="rId3" Type="http://schemas.openxmlformats.org/officeDocument/2006/relationships/image" Target="../media/image49.png"/><Relationship Id="rId12" Type="http://schemas.openxmlformats.org/officeDocument/2006/relationships/customXml" Target="../ink/ink55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20" Type="http://schemas.openxmlformats.org/officeDocument/2006/relationships/customXml" Target="../ink/ink59.xml"/><Relationship Id="rId41" Type="http://schemas.openxmlformats.org/officeDocument/2006/relationships/image" Target="../media/image68.png"/><Relationship Id="rId54" Type="http://schemas.openxmlformats.org/officeDocument/2006/relationships/customXml" Target="../ink/ink76.xml"/><Relationship Id="rId62" Type="http://schemas.openxmlformats.org/officeDocument/2006/relationships/customXml" Target="../ink/ink80.xml"/><Relationship Id="rId70" Type="http://schemas.openxmlformats.org/officeDocument/2006/relationships/customXml" Target="../ink/ink84.xml"/><Relationship Id="rId75" Type="http://schemas.openxmlformats.org/officeDocument/2006/relationships/image" Target="../media/image85.png"/><Relationship Id="rId83" Type="http://schemas.openxmlformats.org/officeDocument/2006/relationships/image" Target="../media/image89.png"/><Relationship Id="rId88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" Type="http://schemas.openxmlformats.org/officeDocument/2006/relationships/customXml" Target="../ink/ink54.xml"/><Relationship Id="rId31" Type="http://schemas.openxmlformats.org/officeDocument/2006/relationships/image" Target="../media/image63.png"/><Relationship Id="rId44" Type="http://schemas.openxmlformats.org/officeDocument/2006/relationships/customXml" Target="../ink/ink71.xml"/><Relationship Id="rId52" Type="http://schemas.openxmlformats.org/officeDocument/2006/relationships/customXml" Target="../ink/ink75.xml"/><Relationship Id="rId60" Type="http://schemas.openxmlformats.org/officeDocument/2006/relationships/customXml" Target="../ink/ink79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88.xml"/><Relationship Id="rId81" Type="http://schemas.openxmlformats.org/officeDocument/2006/relationships/image" Target="../media/image88.png"/><Relationship Id="rId86" Type="http://schemas.openxmlformats.org/officeDocument/2006/relationships/customXml" Target="../ink/ink92.xml"/><Relationship Id="rId4" Type="http://schemas.openxmlformats.org/officeDocument/2006/relationships/customXml" Target="../ink/ink51.xml"/><Relationship Id="rId9" Type="http://schemas.openxmlformats.org/officeDocument/2006/relationships/image" Target="../media/image52.png"/><Relationship Id="rId13" Type="http://schemas.openxmlformats.org/officeDocument/2006/relationships/image" Target="../media/image54.png"/><Relationship Id="rId18" Type="http://schemas.openxmlformats.org/officeDocument/2006/relationships/customXml" Target="../ink/ink58.xml"/><Relationship Id="rId39" Type="http://schemas.openxmlformats.org/officeDocument/2006/relationships/image" Target="../media/image67.png"/><Relationship Id="rId34" Type="http://schemas.openxmlformats.org/officeDocument/2006/relationships/customXml" Target="../ink/ink66.xml"/><Relationship Id="rId50" Type="http://schemas.openxmlformats.org/officeDocument/2006/relationships/customXml" Target="../ink/ink74.xml"/><Relationship Id="rId55" Type="http://schemas.openxmlformats.org/officeDocument/2006/relationships/image" Target="../media/image75.png"/><Relationship Id="rId76" Type="http://schemas.openxmlformats.org/officeDocument/2006/relationships/customXml" Target="../ink/ink87.xml"/><Relationship Id="rId7" Type="http://schemas.openxmlformats.org/officeDocument/2006/relationships/image" Target="../media/image51.png"/><Relationship Id="rId71" Type="http://schemas.openxmlformats.org/officeDocument/2006/relationships/image" Target="../media/image83.png"/><Relationship Id="rId2" Type="http://schemas.openxmlformats.org/officeDocument/2006/relationships/customXml" Target="../ink/ink50.xml"/><Relationship Id="rId29" Type="http://schemas.openxmlformats.org/officeDocument/2006/relationships/image" Target="../media/image62.png"/><Relationship Id="rId24" Type="http://schemas.openxmlformats.org/officeDocument/2006/relationships/customXml" Target="../ink/ink61.xml"/><Relationship Id="rId40" Type="http://schemas.openxmlformats.org/officeDocument/2006/relationships/customXml" Target="../ink/ink69.xml"/><Relationship Id="rId45" Type="http://schemas.openxmlformats.org/officeDocument/2006/relationships/image" Target="../media/image70.png"/><Relationship Id="rId66" Type="http://schemas.openxmlformats.org/officeDocument/2006/relationships/customXml" Target="../ink/ink82.xml"/><Relationship Id="rId87" Type="http://schemas.openxmlformats.org/officeDocument/2006/relationships/image" Target="../media/image91.png"/><Relationship Id="rId61" Type="http://schemas.openxmlformats.org/officeDocument/2006/relationships/image" Target="../media/image78.png"/><Relationship Id="rId82" Type="http://schemas.openxmlformats.org/officeDocument/2006/relationships/customXml" Target="../ink/ink90.xml"/><Relationship Id="rId1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4.png"/><Relationship Id="rId117" Type="http://schemas.openxmlformats.org/officeDocument/2006/relationships/customXml" Target="../ink/ink151.xml"/><Relationship Id="rId21" Type="http://schemas.openxmlformats.org/officeDocument/2006/relationships/customXml" Target="../ink/ink103.xml"/><Relationship Id="rId42" Type="http://schemas.openxmlformats.org/officeDocument/2006/relationships/image" Target="../media/image112.png"/><Relationship Id="rId47" Type="http://schemas.openxmlformats.org/officeDocument/2006/relationships/customXml" Target="../ink/ink116.xml"/><Relationship Id="rId63" Type="http://schemas.openxmlformats.org/officeDocument/2006/relationships/customXml" Target="../ink/ink124.xml"/><Relationship Id="rId68" Type="http://schemas.openxmlformats.org/officeDocument/2006/relationships/image" Target="../media/image124.png"/><Relationship Id="rId84" Type="http://schemas.openxmlformats.org/officeDocument/2006/relationships/image" Target="../media/image132.png"/><Relationship Id="rId89" Type="http://schemas.openxmlformats.org/officeDocument/2006/relationships/customXml" Target="../ink/ink137.xml"/><Relationship Id="rId112" Type="http://schemas.openxmlformats.org/officeDocument/2006/relationships/image" Target="../media/image146.png"/><Relationship Id="rId16" Type="http://schemas.openxmlformats.org/officeDocument/2006/relationships/image" Target="../media/image99.png"/><Relationship Id="rId107" Type="http://schemas.openxmlformats.org/officeDocument/2006/relationships/customXml" Target="../ink/ink146.xml"/><Relationship Id="rId11" Type="http://schemas.openxmlformats.org/officeDocument/2006/relationships/customXml" Target="../ink/ink98.xml"/><Relationship Id="rId32" Type="http://schemas.openxmlformats.org/officeDocument/2006/relationships/image" Target="../media/image107.png"/><Relationship Id="rId37" Type="http://schemas.openxmlformats.org/officeDocument/2006/relationships/customXml" Target="../ink/ink111.xml"/><Relationship Id="rId53" Type="http://schemas.openxmlformats.org/officeDocument/2006/relationships/customXml" Target="../ink/ink119.xml"/><Relationship Id="rId58" Type="http://schemas.openxmlformats.org/officeDocument/2006/relationships/image" Target="../media/image119.png"/><Relationship Id="rId74" Type="http://schemas.openxmlformats.org/officeDocument/2006/relationships/image" Target="../media/image127.png"/><Relationship Id="rId79" Type="http://schemas.openxmlformats.org/officeDocument/2006/relationships/customXml" Target="../ink/ink132.xml"/><Relationship Id="rId102" Type="http://schemas.openxmlformats.org/officeDocument/2006/relationships/image" Target="../media/image141.png"/><Relationship Id="rId123" Type="http://schemas.openxmlformats.org/officeDocument/2006/relationships/customXml" Target="../ink/ink154.xml"/><Relationship Id="rId128" Type="http://schemas.openxmlformats.org/officeDocument/2006/relationships/image" Target="../media/image154.png"/><Relationship Id="rId5" Type="http://schemas.openxmlformats.org/officeDocument/2006/relationships/customXml" Target="../ink/ink95.xml"/><Relationship Id="rId90" Type="http://schemas.openxmlformats.org/officeDocument/2006/relationships/image" Target="../media/image135.png"/><Relationship Id="rId95" Type="http://schemas.openxmlformats.org/officeDocument/2006/relationships/customXml" Target="../ink/ink140.xml"/><Relationship Id="rId22" Type="http://schemas.openxmlformats.org/officeDocument/2006/relationships/image" Target="../media/image102.png"/><Relationship Id="rId27" Type="http://schemas.openxmlformats.org/officeDocument/2006/relationships/customXml" Target="../ink/ink106.xml"/><Relationship Id="rId43" Type="http://schemas.openxmlformats.org/officeDocument/2006/relationships/customXml" Target="../ink/ink114.xml"/><Relationship Id="rId48" Type="http://schemas.openxmlformats.org/officeDocument/2006/relationships/image" Target="../media/image115.png"/><Relationship Id="rId64" Type="http://schemas.openxmlformats.org/officeDocument/2006/relationships/image" Target="../media/image122.png"/><Relationship Id="rId69" Type="http://schemas.openxmlformats.org/officeDocument/2006/relationships/customXml" Target="../ink/ink127.xml"/><Relationship Id="rId113" Type="http://schemas.openxmlformats.org/officeDocument/2006/relationships/customXml" Target="../ink/ink149.xml"/><Relationship Id="rId118" Type="http://schemas.openxmlformats.org/officeDocument/2006/relationships/image" Target="../media/image149.png"/><Relationship Id="rId80" Type="http://schemas.openxmlformats.org/officeDocument/2006/relationships/image" Target="../media/image130.png"/><Relationship Id="rId85" Type="http://schemas.openxmlformats.org/officeDocument/2006/relationships/customXml" Target="../ink/ink135.xml"/><Relationship Id="rId12" Type="http://schemas.openxmlformats.org/officeDocument/2006/relationships/image" Target="../media/image97.png"/><Relationship Id="rId17" Type="http://schemas.openxmlformats.org/officeDocument/2006/relationships/customXml" Target="../ink/ink101.xml"/><Relationship Id="rId33" Type="http://schemas.openxmlformats.org/officeDocument/2006/relationships/customXml" Target="../ink/ink109.xml"/><Relationship Id="rId38" Type="http://schemas.openxmlformats.org/officeDocument/2006/relationships/image" Target="../media/image110.png"/><Relationship Id="rId59" Type="http://schemas.openxmlformats.org/officeDocument/2006/relationships/customXml" Target="../ink/ink122.xml"/><Relationship Id="rId103" Type="http://schemas.openxmlformats.org/officeDocument/2006/relationships/customXml" Target="../ink/ink144.xml"/><Relationship Id="rId108" Type="http://schemas.openxmlformats.org/officeDocument/2006/relationships/image" Target="../media/image144.png"/><Relationship Id="rId124" Type="http://schemas.openxmlformats.org/officeDocument/2006/relationships/image" Target="../media/image152.png"/><Relationship Id="rId54" Type="http://schemas.openxmlformats.org/officeDocument/2006/relationships/image" Target="../media/image117.png"/><Relationship Id="rId70" Type="http://schemas.openxmlformats.org/officeDocument/2006/relationships/image" Target="../media/image125.png"/><Relationship Id="rId75" Type="http://schemas.openxmlformats.org/officeDocument/2006/relationships/customXml" Target="../ink/ink130.xml"/><Relationship Id="rId91" Type="http://schemas.openxmlformats.org/officeDocument/2006/relationships/customXml" Target="../ink/ink138.xml"/><Relationship Id="rId96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23" Type="http://schemas.openxmlformats.org/officeDocument/2006/relationships/customXml" Target="../ink/ink104.xml"/><Relationship Id="rId28" Type="http://schemas.openxmlformats.org/officeDocument/2006/relationships/image" Target="../media/image105.png"/><Relationship Id="rId49" Type="http://schemas.openxmlformats.org/officeDocument/2006/relationships/customXml" Target="../ink/ink117.xml"/><Relationship Id="rId114" Type="http://schemas.openxmlformats.org/officeDocument/2006/relationships/image" Target="../media/image147.png"/><Relationship Id="rId119" Type="http://schemas.openxmlformats.org/officeDocument/2006/relationships/customXml" Target="../ink/ink152.xml"/><Relationship Id="rId44" Type="http://schemas.openxmlformats.org/officeDocument/2006/relationships/image" Target="../media/image113.png"/><Relationship Id="rId60" Type="http://schemas.openxmlformats.org/officeDocument/2006/relationships/image" Target="../media/image120.png"/><Relationship Id="rId65" Type="http://schemas.openxmlformats.org/officeDocument/2006/relationships/customXml" Target="../ink/ink125.xml"/><Relationship Id="rId81" Type="http://schemas.openxmlformats.org/officeDocument/2006/relationships/customXml" Target="../ink/ink133.xml"/><Relationship Id="rId86" Type="http://schemas.openxmlformats.org/officeDocument/2006/relationships/image" Target="../media/image133.png"/><Relationship Id="rId13" Type="http://schemas.openxmlformats.org/officeDocument/2006/relationships/customXml" Target="../ink/ink99.xml"/><Relationship Id="rId18" Type="http://schemas.openxmlformats.org/officeDocument/2006/relationships/image" Target="../media/image100.png"/><Relationship Id="rId39" Type="http://schemas.openxmlformats.org/officeDocument/2006/relationships/customXml" Target="../ink/ink112.xml"/><Relationship Id="rId109" Type="http://schemas.openxmlformats.org/officeDocument/2006/relationships/customXml" Target="../ink/ink147.xml"/><Relationship Id="rId34" Type="http://schemas.openxmlformats.org/officeDocument/2006/relationships/image" Target="../media/image108.png"/><Relationship Id="rId50" Type="http://schemas.openxmlformats.org/officeDocument/2006/relationships/image" Target="../media/image116.png"/><Relationship Id="rId55" Type="http://schemas.openxmlformats.org/officeDocument/2006/relationships/customXml" Target="../ink/ink120.xml"/><Relationship Id="rId76" Type="http://schemas.openxmlformats.org/officeDocument/2006/relationships/image" Target="../media/image128.png"/><Relationship Id="rId97" Type="http://schemas.openxmlformats.org/officeDocument/2006/relationships/customXml" Target="../ink/ink141.xml"/><Relationship Id="rId104" Type="http://schemas.openxmlformats.org/officeDocument/2006/relationships/image" Target="../media/image142.png"/><Relationship Id="rId120" Type="http://schemas.openxmlformats.org/officeDocument/2006/relationships/image" Target="../media/image150.png"/><Relationship Id="rId125" Type="http://schemas.openxmlformats.org/officeDocument/2006/relationships/customXml" Target="../ink/ink155.xml"/><Relationship Id="rId7" Type="http://schemas.openxmlformats.org/officeDocument/2006/relationships/customXml" Target="../ink/ink96.xml"/><Relationship Id="rId71" Type="http://schemas.openxmlformats.org/officeDocument/2006/relationships/customXml" Target="../ink/ink128.xml"/><Relationship Id="rId92" Type="http://schemas.openxmlformats.org/officeDocument/2006/relationships/image" Target="../media/image136.png"/><Relationship Id="rId2" Type="http://schemas.openxmlformats.org/officeDocument/2006/relationships/hyperlink" Target="https://school.programmers.co.kr/learn/challenges" TargetMode="External"/><Relationship Id="rId29" Type="http://schemas.openxmlformats.org/officeDocument/2006/relationships/customXml" Target="../ink/ink107.xml"/><Relationship Id="rId24" Type="http://schemas.openxmlformats.org/officeDocument/2006/relationships/image" Target="../media/image103.png"/><Relationship Id="rId40" Type="http://schemas.openxmlformats.org/officeDocument/2006/relationships/image" Target="../media/image111.png"/><Relationship Id="rId45" Type="http://schemas.openxmlformats.org/officeDocument/2006/relationships/customXml" Target="../ink/ink115.xml"/><Relationship Id="rId66" Type="http://schemas.openxmlformats.org/officeDocument/2006/relationships/image" Target="../media/image123.png"/><Relationship Id="rId87" Type="http://schemas.openxmlformats.org/officeDocument/2006/relationships/customXml" Target="../ink/ink136.xml"/><Relationship Id="rId110" Type="http://schemas.openxmlformats.org/officeDocument/2006/relationships/image" Target="../media/image145.png"/><Relationship Id="rId115" Type="http://schemas.openxmlformats.org/officeDocument/2006/relationships/customXml" Target="../ink/ink150.xml"/><Relationship Id="rId61" Type="http://schemas.openxmlformats.org/officeDocument/2006/relationships/customXml" Target="../ink/ink123.xml"/><Relationship Id="rId82" Type="http://schemas.openxmlformats.org/officeDocument/2006/relationships/image" Target="../media/image131.png"/><Relationship Id="rId19" Type="http://schemas.openxmlformats.org/officeDocument/2006/relationships/customXml" Target="../ink/ink102.xml"/><Relationship Id="rId14" Type="http://schemas.openxmlformats.org/officeDocument/2006/relationships/image" Target="../media/image98.png"/><Relationship Id="rId30" Type="http://schemas.openxmlformats.org/officeDocument/2006/relationships/image" Target="../media/image106.png"/><Relationship Id="rId35" Type="http://schemas.openxmlformats.org/officeDocument/2006/relationships/customXml" Target="../ink/ink110.xml"/><Relationship Id="rId56" Type="http://schemas.openxmlformats.org/officeDocument/2006/relationships/image" Target="../media/image118.png"/><Relationship Id="rId77" Type="http://schemas.openxmlformats.org/officeDocument/2006/relationships/customXml" Target="../ink/ink131.xml"/><Relationship Id="rId100" Type="http://schemas.openxmlformats.org/officeDocument/2006/relationships/image" Target="../media/image140.png"/><Relationship Id="rId105" Type="http://schemas.openxmlformats.org/officeDocument/2006/relationships/customXml" Target="../ink/ink145.xml"/><Relationship Id="rId126" Type="http://schemas.openxmlformats.org/officeDocument/2006/relationships/image" Target="../media/image153.png"/><Relationship Id="rId8" Type="http://schemas.openxmlformats.org/officeDocument/2006/relationships/image" Target="../media/image95.png"/><Relationship Id="rId51" Type="http://schemas.openxmlformats.org/officeDocument/2006/relationships/customXml" Target="../ink/ink118.xml"/><Relationship Id="rId72" Type="http://schemas.openxmlformats.org/officeDocument/2006/relationships/image" Target="../media/image126.png"/><Relationship Id="rId93" Type="http://schemas.openxmlformats.org/officeDocument/2006/relationships/customXml" Target="../ink/ink139.xml"/><Relationship Id="rId98" Type="http://schemas.openxmlformats.org/officeDocument/2006/relationships/image" Target="../media/image139.png"/><Relationship Id="rId121" Type="http://schemas.openxmlformats.org/officeDocument/2006/relationships/customXml" Target="../ink/ink153.xml"/><Relationship Id="rId3" Type="http://schemas.openxmlformats.org/officeDocument/2006/relationships/customXml" Target="../ink/ink94.xml"/><Relationship Id="rId25" Type="http://schemas.openxmlformats.org/officeDocument/2006/relationships/customXml" Target="../ink/ink105.xml"/><Relationship Id="rId46" Type="http://schemas.openxmlformats.org/officeDocument/2006/relationships/image" Target="../media/image114.png"/><Relationship Id="rId67" Type="http://schemas.openxmlformats.org/officeDocument/2006/relationships/customXml" Target="../ink/ink126.xml"/><Relationship Id="rId116" Type="http://schemas.openxmlformats.org/officeDocument/2006/relationships/image" Target="../media/image148.png"/><Relationship Id="rId20" Type="http://schemas.openxmlformats.org/officeDocument/2006/relationships/image" Target="../media/image101.png"/><Relationship Id="rId41" Type="http://schemas.openxmlformats.org/officeDocument/2006/relationships/customXml" Target="../ink/ink113.xml"/><Relationship Id="rId62" Type="http://schemas.openxmlformats.org/officeDocument/2006/relationships/image" Target="../media/image121.png"/><Relationship Id="rId83" Type="http://schemas.openxmlformats.org/officeDocument/2006/relationships/customXml" Target="../ink/ink134.xml"/><Relationship Id="rId88" Type="http://schemas.openxmlformats.org/officeDocument/2006/relationships/image" Target="../media/image134.png"/><Relationship Id="rId111" Type="http://schemas.openxmlformats.org/officeDocument/2006/relationships/customXml" Target="../ink/ink148.xml"/><Relationship Id="rId15" Type="http://schemas.openxmlformats.org/officeDocument/2006/relationships/customXml" Target="../ink/ink100.xml"/><Relationship Id="rId36" Type="http://schemas.openxmlformats.org/officeDocument/2006/relationships/image" Target="../media/image109.png"/><Relationship Id="rId57" Type="http://schemas.openxmlformats.org/officeDocument/2006/relationships/customXml" Target="../ink/ink121.xml"/><Relationship Id="rId106" Type="http://schemas.openxmlformats.org/officeDocument/2006/relationships/image" Target="../media/image143.png"/><Relationship Id="rId127" Type="http://schemas.openxmlformats.org/officeDocument/2006/relationships/customXml" Target="../ink/ink156.xml"/><Relationship Id="rId10" Type="http://schemas.openxmlformats.org/officeDocument/2006/relationships/image" Target="../media/image96.png"/><Relationship Id="rId31" Type="http://schemas.openxmlformats.org/officeDocument/2006/relationships/customXml" Target="../ink/ink108.xml"/><Relationship Id="rId52" Type="http://schemas.openxmlformats.org/officeDocument/2006/relationships/image" Target="../media/image1.png"/><Relationship Id="rId73" Type="http://schemas.openxmlformats.org/officeDocument/2006/relationships/customXml" Target="../ink/ink129.xml"/><Relationship Id="rId78" Type="http://schemas.openxmlformats.org/officeDocument/2006/relationships/image" Target="../media/image129.png"/><Relationship Id="rId94" Type="http://schemas.openxmlformats.org/officeDocument/2006/relationships/image" Target="../media/image137.png"/><Relationship Id="rId99" Type="http://schemas.openxmlformats.org/officeDocument/2006/relationships/customXml" Target="../ink/ink142.xml"/><Relationship Id="rId101" Type="http://schemas.openxmlformats.org/officeDocument/2006/relationships/customXml" Target="../ink/ink143.xml"/><Relationship Id="rId122" Type="http://schemas.openxmlformats.org/officeDocument/2006/relationships/image" Target="../media/image151.png"/><Relationship Id="rId4" Type="http://schemas.openxmlformats.org/officeDocument/2006/relationships/image" Target="../media/image93.png"/><Relationship Id="rId9" Type="http://schemas.openxmlformats.org/officeDocument/2006/relationships/customXml" Target="../ink/ink9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6.png"/><Relationship Id="rId21" Type="http://schemas.openxmlformats.org/officeDocument/2006/relationships/customXml" Target="../ink/ink166.xml"/><Relationship Id="rId42" Type="http://schemas.openxmlformats.org/officeDocument/2006/relationships/image" Target="../media/image174.png"/><Relationship Id="rId47" Type="http://schemas.openxmlformats.org/officeDocument/2006/relationships/customXml" Target="../ink/ink179.xml"/><Relationship Id="rId63" Type="http://schemas.openxmlformats.org/officeDocument/2006/relationships/customXml" Target="../ink/ink187.xml"/><Relationship Id="rId68" Type="http://schemas.openxmlformats.org/officeDocument/2006/relationships/image" Target="../media/image187.png"/><Relationship Id="rId84" Type="http://schemas.openxmlformats.org/officeDocument/2006/relationships/image" Target="../media/image195.png"/><Relationship Id="rId89" Type="http://schemas.openxmlformats.org/officeDocument/2006/relationships/customXml" Target="../ink/ink200.xml"/><Relationship Id="rId16" Type="http://schemas.openxmlformats.org/officeDocument/2006/relationships/image" Target="../media/image161.png"/><Relationship Id="rId11" Type="http://schemas.openxmlformats.org/officeDocument/2006/relationships/customXml" Target="../ink/ink161.xml"/><Relationship Id="rId32" Type="http://schemas.openxmlformats.org/officeDocument/2006/relationships/image" Target="../media/image169.png"/><Relationship Id="rId37" Type="http://schemas.openxmlformats.org/officeDocument/2006/relationships/customXml" Target="../ink/ink174.xml"/><Relationship Id="rId53" Type="http://schemas.openxmlformats.org/officeDocument/2006/relationships/customXml" Target="../ink/ink182.xml"/><Relationship Id="rId58" Type="http://schemas.openxmlformats.org/officeDocument/2006/relationships/image" Target="../media/image182.png"/><Relationship Id="rId74" Type="http://schemas.openxmlformats.org/officeDocument/2006/relationships/image" Target="../media/image190.png"/><Relationship Id="rId79" Type="http://schemas.openxmlformats.org/officeDocument/2006/relationships/customXml" Target="../ink/ink195.xml"/><Relationship Id="rId5" Type="http://schemas.openxmlformats.org/officeDocument/2006/relationships/customXml" Target="../ink/ink158.xml"/><Relationship Id="rId90" Type="http://schemas.openxmlformats.org/officeDocument/2006/relationships/image" Target="../media/image198.png"/><Relationship Id="rId95" Type="http://schemas.openxmlformats.org/officeDocument/2006/relationships/customXml" Target="../ink/ink203.xml"/><Relationship Id="rId22" Type="http://schemas.openxmlformats.org/officeDocument/2006/relationships/image" Target="../media/image164.png"/><Relationship Id="rId27" Type="http://schemas.openxmlformats.org/officeDocument/2006/relationships/customXml" Target="../ink/ink169.xml"/><Relationship Id="rId43" Type="http://schemas.openxmlformats.org/officeDocument/2006/relationships/customXml" Target="../ink/ink177.xml"/><Relationship Id="rId48" Type="http://schemas.openxmlformats.org/officeDocument/2006/relationships/image" Target="../media/image177.png"/><Relationship Id="rId64" Type="http://schemas.openxmlformats.org/officeDocument/2006/relationships/image" Target="../media/image185.png"/><Relationship Id="rId69" Type="http://schemas.openxmlformats.org/officeDocument/2006/relationships/customXml" Target="../ink/ink190.xml"/><Relationship Id="rId80" Type="http://schemas.openxmlformats.org/officeDocument/2006/relationships/image" Target="../media/image193.png"/><Relationship Id="rId85" Type="http://schemas.openxmlformats.org/officeDocument/2006/relationships/customXml" Target="../ink/ink198.xml"/><Relationship Id="rId3" Type="http://schemas.openxmlformats.org/officeDocument/2006/relationships/customXml" Target="../ink/ink157.xml"/><Relationship Id="rId12" Type="http://schemas.openxmlformats.org/officeDocument/2006/relationships/image" Target="../media/image159.png"/><Relationship Id="rId17" Type="http://schemas.openxmlformats.org/officeDocument/2006/relationships/customXml" Target="../ink/ink164.xml"/><Relationship Id="rId25" Type="http://schemas.openxmlformats.org/officeDocument/2006/relationships/customXml" Target="../ink/ink168.xml"/><Relationship Id="rId33" Type="http://schemas.openxmlformats.org/officeDocument/2006/relationships/customXml" Target="../ink/ink172.xml"/><Relationship Id="rId38" Type="http://schemas.openxmlformats.org/officeDocument/2006/relationships/image" Target="../media/image172.png"/><Relationship Id="rId46" Type="http://schemas.openxmlformats.org/officeDocument/2006/relationships/image" Target="../media/image176.png"/><Relationship Id="rId59" Type="http://schemas.openxmlformats.org/officeDocument/2006/relationships/customXml" Target="../ink/ink185.xml"/><Relationship Id="rId67" Type="http://schemas.openxmlformats.org/officeDocument/2006/relationships/customXml" Target="../ink/ink189.xml"/><Relationship Id="rId20" Type="http://schemas.openxmlformats.org/officeDocument/2006/relationships/image" Target="../media/image163.png"/><Relationship Id="rId41" Type="http://schemas.openxmlformats.org/officeDocument/2006/relationships/customXml" Target="../ink/ink176.xml"/><Relationship Id="rId54" Type="http://schemas.openxmlformats.org/officeDocument/2006/relationships/image" Target="../media/image180.png"/><Relationship Id="rId62" Type="http://schemas.openxmlformats.org/officeDocument/2006/relationships/image" Target="../media/image184.png"/><Relationship Id="rId70" Type="http://schemas.openxmlformats.org/officeDocument/2006/relationships/image" Target="../media/image188.png"/><Relationship Id="rId75" Type="http://schemas.openxmlformats.org/officeDocument/2006/relationships/customXml" Target="../ink/ink193.xml"/><Relationship Id="rId83" Type="http://schemas.openxmlformats.org/officeDocument/2006/relationships/customXml" Target="../ink/ink197.xml"/><Relationship Id="rId88" Type="http://schemas.openxmlformats.org/officeDocument/2006/relationships/image" Target="../media/image197.png"/><Relationship Id="rId91" Type="http://schemas.openxmlformats.org/officeDocument/2006/relationships/customXml" Target="../ink/ink201.xml"/><Relationship Id="rId96" Type="http://schemas.openxmlformats.org/officeDocument/2006/relationships/image" Target="../media/image2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15" Type="http://schemas.openxmlformats.org/officeDocument/2006/relationships/customXml" Target="../ink/ink163.xml"/><Relationship Id="rId23" Type="http://schemas.openxmlformats.org/officeDocument/2006/relationships/customXml" Target="../ink/ink167.xml"/><Relationship Id="rId28" Type="http://schemas.openxmlformats.org/officeDocument/2006/relationships/image" Target="../media/image167.png"/><Relationship Id="rId36" Type="http://schemas.openxmlformats.org/officeDocument/2006/relationships/image" Target="../media/image171.png"/><Relationship Id="rId49" Type="http://schemas.openxmlformats.org/officeDocument/2006/relationships/customXml" Target="../ink/ink180.xml"/><Relationship Id="rId57" Type="http://schemas.openxmlformats.org/officeDocument/2006/relationships/customXml" Target="../ink/ink184.xml"/><Relationship Id="rId10" Type="http://schemas.openxmlformats.org/officeDocument/2006/relationships/image" Target="../media/image158.png"/><Relationship Id="rId31" Type="http://schemas.openxmlformats.org/officeDocument/2006/relationships/customXml" Target="../ink/ink171.xml"/><Relationship Id="rId44" Type="http://schemas.openxmlformats.org/officeDocument/2006/relationships/image" Target="../media/image175.png"/><Relationship Id="rId52" Type="http://schemas.openxmlformats.org/officeDocument/2006/relationships/image" Target="../media/image179.png"/><Relationship Id="rId60" Type="http://schemas.openxmlformats.org/officeDocument/2006/relationships/image" Target="../media/image183.png"/><Relationship Id="rId65" Type="http://schemas.openxmlformats.org/officeDocument/2006/relationships/customXml" Target="../ink/ink188.xml"/><Relationship Id="rId73" Type="http://schemas.openxmlformats.org/officeDocument/2006/relationships/customXml" Target="../ink/ink192.xml"/><Relationship Id="rId78" Type="http://schemas.openxmlformats.org/officeDocument/2006/relationships/image" Target="../media/image192.png"/><Relationship Id="rId81" Type="http://schemas.openxmlformats.org/officeDocument/2006/relationships/customXml" Target="../ink/ink196.xml"/><Relationship Id="rId86" Type="http://schemas.openxmlformats.org/officeDocument/2006/relationships/image" Target="../media/image196.png"/><Relationship Id="rId94" Type="http://schemas.openxmlformats.org/officeDocument/2006/relationships/image" Target="../media/image200.png"/><Relationship Id="rId99" Type="http://schemas.openxmlformats.org/officeDocument/2006/relationships/customXml" Target="../ink/ink205.xml"/><Relationship Id="rId4" Type="http://schemas.openxmlformats.org/officeDocument/2006/relationships/image" Target="../media/image155.png"/><Relationship Id="rId9" Type="http://schemas.openxmlformats.org/officeDocument/2006/relationships/customXml" Target="../ink/ink160.xml"/><Relationship Id="rId13" Type="http://schemas.openxmlformats.org/officeDocument/2006/relationships/customXml" Target="../ink/ink162.xml"/><Relationship Id="rId18" Type="http://schemas.openxmlformats.org/officeDocument/2006/relationships/image" Target="../media/image162.png"/><Relationship Id="rId39" Type="http://schemas.openxmlformats.org/officeDocument/2006/relationships/customXml" Target="../ink/ink175.xml"/><Relationship Id="rId34" Type="http://schemas.openxmlformats.org/officeDocument/2006/relationships/image" Target="../media/image170.png"/><Relationship Id="rId50" Type="http://schemas.openxmlformats.org/officeDocument/2006/relationships/image" Target="../media/image178.png"/><Relationship Id="rId55" Type="http://schemas.openxmlformats.org/officeDocument/2006/relationships/customXml" Target="../ink/ink183.xml"/><Relationship Id="rId76" Type="http://schemas.openxmlformats.org/officeDocument/2006/relationships/image" Target="../media/image191.png"/><Relationship Id="rId97" Type="http://schemas.openxmlformats.org/officeDocument/2006/relationships/customXml" Target="../ink/ink204.xml"/><Relationship Id="rId7" Type="http://schemas.openxmlformats.org/officeDocument/2006/relationships/customXml" Target="../ink/ink159.xml"/><Relationship Id="rId71" Type="http://schemas.openxmlformats.org/officeDocument/2006/relationships/customXml" Target="../ink/ink191.xml"/><Relationship Id="rId92" Type="http://schemas.openxmlformats.org/officeDocument/2006/relationships/image" Target="../media/image199.png"/><Relationship Id="rId2" Type="http://schemas.openxmlformats.org/officeDocument/2006/relationships/hyperlink" Target="https://school.programmers.co.kr/learn/challenges" TargetMode="External"/><Relationship Id="rId29" Type="http://schemas.openxmlformats.org/officeDocument/2006/relationships/customXml" Target="../ink/ink170.xml"/><Relationship Id="rId24" Type="http://schemas.openxmlformats.org/officeDocument/2006/relationships/image" Target="../media/image165.png"/><Relationship Id="rId40" Type="http://schemas.openxmlformats.org/officeDocument/2006/relationships/image" Target="../media/image173.png"/><Relationship Id="rId45" Type="http://schemas.openxmlformats.org/officeDocument/2006/relationships/customXml" Target="../ink/ink178.xml"/><Relationship Id="rId66" Type="http://schemas.openxmlformats.org/officeDocument/2006/relationships/image" Target="../media/image186.png"/><Relationship Id="rId87" Type="http://schemas.openxmlformats.org/officeDocument/2006/relationships/customXml" Target="../ink/ink199.xml"/><Relationship Id="rId61" Type="http://schemas.openxmlformats.org/officeDocument/2006/relationships/customXml" Target="../ink/ink186.xml"/><Relationship Id="rId82" Type="http://schemas.openxmlformats.org/officeDocument/2006/relationships/image" Target="../media/image194.png"/><Relationship Id="rId19" Type="http://schemas.openxmlformats.org/officeDocument/2006/relationships/customXml" Target="../ink/ink165.xml"/><Relationship Id="rId14" Type="http://schemas.openxmlformats.org/officeDocument/2006/relationships/image" Target="../media/image160.png"/><Relationship Id="rId30" Type="http://schemas.openxmlformats.org/officeDocument/2006/relationships/image" Target="../media/image168.png"/><Relationship Id="rId35" Type="http://schemas.openxmlformats.org/officeDocument/2006/relationships/customXml" Target="../ink/ink173.xml"/><Relationship Id="rId56" Type="http://schemas.openxmlformats.org/officeDocument/2006/relationships/image" Target="../media/image181.png"/><Relationship Id="rId77" Type="http://schemas.openxmlformats.org/officeDocument/2006/relationships/customXml" Target="../ink/ink194.xml"/><Relationship Id="rId100" Type="http://schemas.openxmlformats.org/officeDocument/2006/relationships/image" Target="../media/image203.png"/><Relationship Id="rId8" Type="http://schemas.openxmlformats.org/officeDocument/2006/relationships/image" Target="../media/image157.png"/><Relationship Id="rId51" Type="http://schemas.openxmlformats.org/officeDocument/2006/relationships/customXml" Target="../ink/ink181.xml"/><Relationship Id="rId72" Type="http://schemas.openxmlformats.org/officeDocument/2006/relationships/image" Target="../media/image189.png"/><Relationship Id="rId93" Type="http://schemas.openxmlformats.org/officeDocument/2006/relationships/customXml" Target="../ink/ink202.xml"/><Relationship Id="rId98" Type="http://schemas.openxmlformats.org/officeDocument/2006/relationships/image" Target="../media/image2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69BBE-73AA-C85E-1BAF-E5C9A8B968AF}"/>
              </a:ext>
            </a:extLst>
          </p:cNvPr>
          <p:cNvSpPr txBox="1"/>
          <p:nvPr/>
        </p:nvSpPr>
        <p:spPr>
          <a:xfrm>
            <a:off x="3592750" y="2828835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2023-08-01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506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A2CC01-6280-0AB7-25A2-08E0DBC012AA}"/>
              </a:ext>
            </a:extLst>
          </p:cNvPr>
          <p:cNvSpPr txBox="1"/>
          <p:nvPr/>
        </p:nvSpPr>
        <p:spPr>
          <a:xfrm>
            <a:off x="1873120" y="206221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참고자료</a:t>
            </a:r>
            <a:br>
              <a:rPr lang="en-US" altLang="ko-KR" dirty="0">
                <a:hlinkClick r:id="rId2"/>
              </a:rPr>
            </a:br>
            <a:br>
              <a:rPr lang="en-US" altLang="ko-KR" dirty="0">
                <a:hlinkClick r:id="rId2"/>
              </a:rPr>
            </a:br>
            <a:r>
              <a:rPr lang="ko-KR" altLang="en-US" dirty="0">
                <a:hlinkClick r:id="rId2"/>
              </a:rPr>
              <a:t>https://mathbang.net/101#gsc.tab=0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95FAD-8A4A-0752-1C0F-136B249C16DC}"/>
              </a:ext>
            </a:extLst>
          </p:cNvPr>
          <p:cNvSpPr txBox="1"/>
          <p:nvPr/>
        </p:nvSpPr>
        <p:spPr>
          <a:xfrm>
            <a:off x="82951" y="6752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– 1002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59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– 1002</a:t>
            </a:r>
            <a:endParaRPr lang="ko-KR" altLang="en-US" sz="2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E70FC8-DC78-CB58-DA7B-9AAA4030D437}"/>
              </a:ext>
            </a:extLst>
          </p:cNvPr>
          <p:cNvSpPr/>
          <p:nvPr/>
        </p:nvSpPr>
        <p:spPr>
          <a:xfrm>
            <a:off x="373461" y="763432"/>
            <a:ext cx="1932534" cy="1982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AEC4730-D794-9BA0-17D9-9F4BCF71F744}"/>
              </a:ext>
            </a:extLst>
          </p:cNvPr>
          <p:cNvSpPr/>
          <p:nvPr/>
        </p:nvSpPr>
        <p:spPr>
          <a:xfrm>
            <a:off x="2660056" y="763432"/>
            <a:ext cx="1932534" cy="19820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2379B-4CA9-CD69-134A-CABDF2F46F93}"/>
              </a:ext>
            </a:extLst>
          </p:cNvPr>
          <p:cNvSpPr/>
          <p:nvPr/>
        </p:nvSpPr>
        <p:spPr>
          <a:xfrm>
            <a:off x="6943370" y="1650152"/>
            <a:ext cx="2391129" cy="2452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5AD2D9E-5549-9EB1-89CA-8318C4232B37}"/>
              </a:ext>
            </a:extLst>
          </p:cNvPr>
          <p:cNvSpPr/>
          <p:nvPr/>
        </p:nvSpPr>
        <p:spPr>
          <a:xfrm>
            <a:off x="7686675" y="2112668"/>
            <a:ext cx="1444885" cy="148193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58DFE-486E-0AC2-F5C4-AF6EFFA34B69}"/>
              </a:ext>
            </a:extLst>
          </p:cNvPr>
          <p:cNvSpPr txBox="1"/>
          <p:nvPr/>
        </p:nvSpPr>
        <p:spPr>
          <a:xfrm>
            <a:off x="343605" y="2937217"/>
            <a:ext cx="438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&gt; r1 + r2 </a:t>
            </a:r>
            <a:r>
              <a:rPr lang="ko-KR" altLang="en-US" dirty="0"/>
              <a:t>면 교점이 </a:t>
            </a:r>
            <a:r>
              <a:rPr lang="en-US" altLang="ko-KR" dirty="0"/>
              <a:t>0</a:t>
            </a:r>
            <a:r>
              <a:rPr lang="ko-KR" altLang="en-US" dirty="0"/>
              <a:t>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CA416F9-CDCE-057A-BCFE-A1ED78EB4803}"/>
              </a:ext>
            </a:extLst>
          </p:cNvPr>
          <p:cNvCxnSpPr>
            <a:cxnSpLocks/>
          </p:cNvCxnSpPr>
          <p:nvPr/>
        </p:nvCxnSpPr>
        <p:spPr>
          <a:xfrm flipH="1">
            <a:off x="8409117" y="2838302"/>
            <a:ext cx="722443" cy="55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584104-BBC1-D59E-B027-852BBEB496B5}"/>
              </a:ext>
            </a:extLst>
          </p:cNvPr>
          <p:cNvCxnSpPr>
            <a:cxnSpLocks/>
          </p:cNvCxnSpPr>
          <p:nvPr/>
        </p:nvCxnSpPr>
        <p:spPr>
          <a:xfrm flipH="1">
            <a:off x="8033924" y="2876372"/>
            <a:ext cx="1300575" cy="486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3A2A9B3-15EE-B08C-DAA4-104670AEE090}"/>
              </a:ext>
            </a:extLst>
          </p:cNvPr>
          <p:cNvGrpSpPr/>
          <p:nvPr/>
        </p:nvGrpSpPr>
        <p:grpSpPr>
          <a:xfrm>
            <a:off x="1333220" y="1479480"/>
            <a:ext cx="2298960" cy="749520"/>
            <a:chOff x="1333220" y="1479480"/>
            <a:chExt cx="2298960" cy="74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EA7F318-E177-45EF-16D8-E91DF3CC4415}"/>
                    </a:ext>
                  </a:extLst>
                </p14:cNvPr>
                <p14:cNvContentPartPr/>
                <p14:nvPr/>
              </p14:nvContentPartPr>
              <p14:xfrm>
                <a:off x="1352300" y="1822200"/>
                <a:ext cx="360" cy="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EA7F318-E177-45EF-16D8-E91DF3CC44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4660" y="18042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4956214-387C-AB79-637F-0021D834E151}"/>
                    </a:ext>
                  </a:extLst>
                </p14:cNvPr>
                <p14:cNvContentPartPr/>
                <p14:nvPr/>
              </p14:nvContentPartPr>
              <p14:xfrm>
                <a:off x="1358780" y="1764240"/>
                <a:ext cx="927360" cy="518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4956214-387C-AB79-637F-0021D834E1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0780" y="1746600"/>
                  <a:ext cx="963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52686C4-FFDF-8830-74EF-2C8EB9C53866}"/>
                    </a:ext>
                  </a:extLst>
                </p14:cNvPr>
                <p14:cNvContentPartPr/>
                <p14:nvPr/>
              </p14:nvContentPartPr>
              <p14:xfrm>
                <a:off x="2709500" y="1779000"/>
                <a:ext cx="922680" cy="244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52686C4-FFDF-8830-74EF-2C8EB9C538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91860" y="1761360"/>
                  <a:ext cx="958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8FF9288-B80E-6F5F-1B0F-5789DCCA2A76}"/>
                    </a:ext>
                  </a:extLst>
                </p14:cNvPr>
                <p14:cNvContentPartPr/>
                <p14:nvPr/>
              </p14:nvContentPartPr>
              <p14:xfrm>
                <a:off x="1644620" y="1587120"/>
                <a:ext cx="133200" cy="1058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8FF9288-B80E-6F5F-1B0F-5789DCCA2A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6620" y="1569480"/>
                  <a:ext cx="168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195D5EC-6A2F-6519-CA80-8CA42BE189E7}"/>
                    </a:ext>
                  </a:extLst>
                </p14:cNvPr>
                <p14:cNvContentPartPr/>
                <p14:nvPr/>
              </p14:nvContentPartPr>
              <p14:xfrm>
                <a:off x="1879340" y="1479480"/>
                <a:ext cx="14400" cy="1008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195D5EC-6A2F-6519-CA80-8CA42BE189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1700" y="1461480"/>
                  <a:ext cx="50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17E730F-3962-45D7-0342-901CDFD25AF7}"/>
                    </a:ext>
                  </a:extLst>
                </p14:cNvPr>
                <p14:cNvContentPartPr/>
                <p14:nvPr/>
              </p14:nvContentPartPr>
              <p14:xfrm>
                <a:off x="3091460" y="1529880"/>
                <a:ext cx="93600" cy="698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17E730F-3962-45D7-0342-901CDFD25A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3460" y="1512240"/>
                  <a:ext cx="129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46C79A4-6E9B-B839-7EE9-3EB74FDEE787}"/>
                    </a:ext>
                  </a:extLst>
                </p14:cNvPr>
                <p14:cNvContentPartPr/>
                <p14:nvPr/>
              </p14:nvContentPartPr>
              <p14:xfrm>
                <a:off x="3215300" y="1491360"/>
                <a:ext cx="156240" cy="1224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46C79A4-6E9B-B839-7EE9-3EB74FDEE7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97660" y="1473720"/>
                  <a:ext cx="191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BC4AFC8-9F21-FCE3-1876-298007C8FC07}"/>
                    </a:ext>
                  </a:extLst>
                </p14:cNvPr>
                <p14:cNvContentPartPr/>
                <p14:nvPr/>
              </p14:nvContentPartPr>
              <p14:xfrm>
                <a:off x="1333220" y="1809240"/>
                <a:ext cx="2294640" cy="4197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BC4AFC8-9F21-FCE3-1876-298007C8FC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5220" y="1791600"/>
                  <a:ext cx="2330280" cy="45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15C81936-294E-FBDE-EE6A-448E674A5AE5}"/>
                  </a:ext>
                </a:extLst>
              </p14:cNvPr>
              <p14:cNvContentPartPr/>
              <p14:nvPr/>
            </p14:nvContentPartPr>
            <p14:xfrm>
              <a:off x="2375060" y="2332320"/>
              <a:ext cx="373320" cy="31788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15C81936-294E-FBDE-EE6A-448E674A5A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57060" y="2314320"/>
                <a:ext cx="408960" cy="35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B8FB28CC-502B-2812-C842-50CC2FC62921}"/>
              </a:ext>
            </a:extLst>
          </p:cNvPr>
          <p:cNvGrpSpPr/>
          <p:nvPr/>
        </p:nvGrpSpPr>
        <p:grpSpPr>
          <a:xfrm>
            <a:off x="215780" y="729960"/>
            <a:ext cx="336960" cy="159480"/>
            <a:chOff x="215780" y="729960"/>
            <a:chExt cx="336960" cy="1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4DF588A-6D66-79DA-3AD7-BFA3EBC57EA3}"/>
                    </a:ext>
                  </a:extLst>
                </p14:cNvPr>
                <p14:cNvContentPartPr/>
                <p14:nvPr/>
              </p14:nvContentPartPr>
              <p14:xfrm>
                <a:off x="215780" y="746520"/>
                <a:ext cx="197280" cy="900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4DF588A-6D66-79DA-3AD7-BFA3EBC57E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80" y="728520"/>
                  <a:ext cx="232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62E685F-CAC9-54EB-251E-3F2BF1DA5542}"/>
                    </a:ext>
                  </a:extLst>
                </p14:cNvPr>
                <p14:cNvContentPartPr/>
                <p14:nvPr/>
              </p14:nvContentPartPr>
              <p14:xfrm>
                <a:off x="336380" y="736440"/>
                <a:ext cx="19800" cy="15300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62E685F-CAC9-54EB-251E-3F2BF1DA55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380" y="718440"/>
                  <a:ext cx="55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A887567-45D4-9BA8-3CA1-69F76BB56B86}"/>
                    </a:ext>
                  </a:extLst>
                </p14:cNvPr>
                <p14:cNvContentPartPr/>
                <p14:nvPr/>
              </p14:nvContentPartPr>
              <p14:xfrm>
                <a:off x="552380" y="729960"/>
                <a:ext cx="360" cy="1404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A887567-45D4-9BA8-3CA1-69F76BB56B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4380" y="711960"/>
                  <a:ext cx="360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A8CB88B-2A75-4F8C-8363-EFFA79FABE39}"/>
              </a:ext>
            </a:extLst>
          </p:cNvPr>
          <p:cNvGrpSpPr/>
          <p:nvPr/>
        </p:nvGrpSpPr>
        <p:grpSpPr>
          <a:xfrm>
            <a:off x="2755580" y="596040"/>
            <a:ext cx="560880" cy="200160"/>
            <a:chOff x="2755580" y="596040"/>
            <a:chExt cx="560880" cy="2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DA81A6B-F70B-4F0B-7E78-E7658D0BB10D}"/>
                    </a:ext>
                  </a:extLst>
                </p14:cNvPr>
                <p14:cNvContentPartPr/>
                <p14:nvPr/>
              </p14:nvContentPartPr>
              <p14:xfrm>
                <a:off x="2755580" y="596040"/>
                <a:ext cx="222840" cy="75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DA81A6B-F70B-4F0B-7E78-E7658D0BB1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7940" y="578040"/>
                  <a:ext cx="258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64F3A89-79E7-D3A8-8908-09AF38A29A0D}"/>
                    </a:ext>
                  </a:extLst>
                </p14:cNvPr>
                <p14:cNvContentPartPr/>
                <p14:nvPr/>
              </p14:nvContentPartPr>
              <p14:xfrm>
                <a:off x="2888780" y="641040"/>
                <a:ext cx="25920" cy="1400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64F3A89-79E7-D3A8-8908-09AF38A29A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0780" y="623040"/>
                  <a:ext cx="61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CD88C67-5C6F-764A-AD3B-2BF70BA9B804}"/>
                    </a:ext>
                  </a:extLst>
                </p14:cNvPr>
                <p14:cNvContentPartPr/>
                <p14:nvPr/>
              </p14:nvContentPartPr>
              <p14:xfrm>
                <a:off x="3093260" y="640320"/>
                <a:ext cx="223200" cy="1558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CD88C67-5C6F-764A-AD3B-2BF70BA9B8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75620" y="622320"/>
                  <a:ext cx="2588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C4B9911-EC63-6593-0666-4BE5EB398CB1}"/>
              </a:ext>
            </a:extLst>
          </p:cNvPr>
          <p:cNvGrpSpPr/>
          <p:nvPr/>
        </p:nvGrpSpPr>
        <p:grpSpPr>
          <a:xfrm>
            <a:off x="7441340" y="4254360"/>
            <a:ext cx="183960" cy="244440"/>
            <a:chOff x="7441340" y="4254360"/>
            <a:chExt cx="18396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809A717-83AC-A994-41C5-C1B9C65E3353}"/>
                    </a:ext>
                  </a:extLst>
                </p14:cNvPr>
                <p14:cNvContentPartPr/>
                <p14:nvPr/>
              </p14:nvContentPartPr>
              <p14:xfrm>
                <a:off x="7441340" y="4298640"/>
                <a:ext cx="84600" cy="2001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809A717-83AC-A994-41C5-C1B9C65E3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23340" y="4281000"/>
                  <a:ext cx="120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616444B-61A5-E267-71FB-13C3CD642CE8}"/>
                    </a:ext>
                  </a:extLst>
                </p14:cNvPr>
                <p14:cNvContentPartPr/>
                <p14:nvPr/>
              </p14:nvContentPartPr>
              <p14:xfrm>
                <a:off x="7613420" y="4254360"/>
                <a:ext cx="11880" cy="21132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616444B-61A5-E267-71FB-13C3CD642C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5420" y="4236360"/>
                  <a:ext cx="475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BCBAEF8-6242-5CDB-8476-C9C531217966}"/>
              </a:ext>
            </a:extLst>
          </p:cNvPr>
          <p:cNvGrpSpPr/>
          <p:nvPr/>
        </p:nvGrpSpPr>
        <p:grpSpPr>
          <a:xfrm>
            <a:off x="7746620" y="4254360"/>
            <a:ext cx="509400" cy="186480"/>
            <a:chOff x="7746620" y="4254360"/>
            <a:chExt cx="50940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C9AD236-AE5F-488E-8DD7-66F5F476CBBE}"/>
                    </a:ext>
                  </a:extLst>
                </p14:cNvPr>
                <p14:cNvContentPartPr/>
                <p14:nvPr/>
              </p14:nvContentPartPr>
              <p14:xfrm>
                <a:off x="7746620" y="4368480"/>
                <a:ext cx="146880" cy="1476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C9AD236-AE5F-488E-8DD7-66F5F476CB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28980" y="4350480"/>
                  <a:ext cx="182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2834646-4313-7C7A-EAC1-D02CCC9A493C}"/>
                    </a:ext>
                  </a:extLst>
                </p14:cNvPr>
                <p14:cNvContentPartPr/>
                <p14:nvPr/>
              </p14:nvContentPartPr>
              <p14:xfrm>
                <a:off x="7968380" y="4305120"/>
                <a:ext cx="108720" cy="1357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2834646-4313-7C7A-EAC1-D02CCC9A49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0380" y="4287120"/>
                  <a:ext cx="144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67E2D9D-6B5B-DC0C-6BBF-A44F7813C393}"/>
                    </a:ext>
                  </a:extLst>
                </p14:cNvPr>
                <p14:cNvContentPartPr/>
                <p14:nvPr/>
              </p14:nvContentPartPr>
              <p14:xfrm>
                <a:off x="8137220" y="4254360"/>
                <a:ext cx="118800" cy="18324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67E2D9D-6B5B-DC0C-6BBF-A44F7813C3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19220" y="4236360"/>
                  <a:ext cx="15444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79F0D7E8-6590-F94C-8369-4CD4A4C5F290}"/>
                  </a:ext>
                </a:extLst>
              </p14:cNvPr>
              <p14:cNvContentPartPr/>
              <p14:nvPr/>
            </p14:nvContentPartPr>
            <p14:xfrm>
              <a:off x="7039580" y="4197120"/>
              <a:ext cx="41040" cy="381600"/>
            </p14:xfrm>
          </p:contentPart>
        </mc:Choice>
        <mc:Fallback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79F0D7E8-6590-F94C-8369-4CD4A4C5F2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21940" y="4179120"/>
                <a:ext cx="766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BA35C566-D89E-D671-B51E-350A10FC1815}"/>
                  </a:ext>
                </a:extLst>
              </p14:cNvPr>
              <p14:cNvContentPartPr/>
              <p14:nvPr/>
            </p14:nvContentPartPr>
            <p14:xfrm>
              <a:off x="8534660" y="4146360"/>
              <a:ext cx="96120" cy="445320"/>
            </p14:xfrm>
          </p:contentPart>
        </mc:Choice>
        <mc:Fallback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BA35C566-D89E-D671-B51E-350A10FC18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16660" y="4128360"/>
                <a:ext cx="131760" cy="48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8CB8B906-94C4-C1BF-2C79-8DDE50E19401}"/>
              </a:ext>
            </a:extLst>
          </p:cNvPr>
          <p:cNvGrpSpPr/>
          <p:nvPr/>
        </p:nvGrpSpPr>
        <p:grpSpPr>
          <a:xfrm>
            <a:off x="8051180" y="2760720"/>
            <a:ext cx="375480" cy="166680"/>
            <a:chOff x="8051180" y="2760720"/>
            <a:chExt cx="37548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7CC4D47-C26A-6E2B-F503-93E93F700E5E}"/>
                    </a:ext>
                  </a:extLst>
                </p14:cNvPr>
                <p14:cNvContentPartPr/>
                <p14:nvPr/>
              </p14:nvContentPartPr>
              <p14:xfrm>
                <a:off x="8051540" y="2927040"/>
                <a:ext cx="360" cy="36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7CC4D47-C26A-6E2B-F503-93E93F700E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33540" y="29094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0BEA87A6-FF7E-074E-AFF9-4015250F98CF}"/>
                    </a:ext>
                  </a:extLst>
                </p14:cNvPr>
                <p14:cNvContentPartPr/>
                <p14:nvPr/>
              </p14:nvContentPartPr>
              <p14:xfrm>
                <a:off x="8426300" y="2868720"/>
                <a:ext cx="360" cy="144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0BEA87A6-FF7E-074E-AFF9-4015250F98C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08300" y="2851080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5225B1A-1309-0701-8291-DDE4F60070D2}"/>
                    </a:ext>
                  </a:extLst>
                </p14:cNvPr>
                <p14:cNvContentPartPr/>
                <p14:nvPr/>
              </p14:nvContentPartPr>
              <p14:xfrm>
                <a:off x="8051180" y="2760720"/>
                <a:ext cx="336240" cy="14760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5225B1A-1309-0701-8291-DDE4F60070D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33540" y="2743080"/>
                  <a:ext cx="37188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E8F2A160-D535-D1EB-0740-5C675FF1E7C1}"/>
                  </a:ext>
                </a:extLst>
              </p14:cNvPr>
              <p14:cNvContentPartPr/>
              <p14:nvPr/>
            </p14:nvContentPartPr>
            <p14:xfrm>
              <a:off x="8256020" y="2427720"/>
              <a:ext cx="109800" cy="178560"/>
            </p14:xfrm>
          </p:contentPart>
        </mc:Choice>
        <mc:Fallback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E8F2A160-D535-D1EB-0740-5C675FF1E7C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38020" y="2409720"/>
                <a:ext cx="1454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6F0829AA-A7C1-CB87-F86A-3E3DDA5A122A}"/>
                  </a:ext>
                </a:extLst>
              </p14:cNvPr>
              <p14:cNvContentPartPr/>
              <p14:nvPr/>
            </p14:nvContentPartPr>
            <p14:xfrm>
              <a:off x="9035780" y="4203240"/>
              <a:ext cx="225360" cy="286560"/>
            </p14:xfrm>
          </p:contentPart>
        </mc:Choice>
        <mc:Fallback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6F0829AA-A7C1-CB87-F86A-3E3DDA5A122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17780" y="4185600"/>
                <a:ext cx="261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72065E65-36ED-CE98-B25C-881FA69956DB}"/>
                  </a:ext>
                </a:extLst>
              </p14:cNvPr>
              <p14:cNvContentPartPr/>
              <p14:nvPr/>
            </p14:nvContentPartPr>
            <p14:xfrm>
              <a:off x="9492620" y="3971040"/>
              <a:ext cx="292680" cy="434880"/>
            </p14:xfrm>
          </p:contentPart>
        </mc:Choice>
        <mc:Fallback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72065E65-36ED-CE98-B25C-881FA69956D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74980" y="3953040"/>
                <a:ext cx="328320" cy="4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96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F7807D-14BB-1D94-CBDD-1B9A4AFEFABF}"/>
              </a:ext>
            </a:extLst>
          </p:cNvPr>
          <p:cNvSpPr/>
          <p:nvPr/>
        </p:nvSpPr>
        <p:spPr>
          <a:xfrm>
            <a:off x="2340634" y="1836754"/>
            <a:ext cx="1860042" cy="19077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D1DE67-CACE-EE47-7ABF-E8D7ACC15A1B}"/>
              </a:ext>
            </a:extLst>
          </p:cNvPr>
          <p:cNvSpPr/>
          <p:nvPr/>
        </p:nvSpPr>
        <p:spPr>
          <a:xfrm>
            <a:off x="4067112" y="1126285"/>
            <a:ext cx="1860042" cy="19077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15AD5A-301B-D10F-8A9A-8A66A9E49125}"/>
              </a:ext>
            </a:extLst>
          </p:cNvPr>
          <p:cNvSpPr/>
          <p:nvPr/>
        </p:nvSpPr>
        <p:spPr>
          <a:xfrm>
            <a:off x="6805763" y="2013194"/>
            <a:ext cx="2462767" cy="2525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AB6ACD-96C0-0C24-3394-BFBCF395F006}"/>
              </a:ext>
            </a:extLst>
          </p:cNvPr>
          <p:cNvSpPr/>
          <p:nvPr/>
        </p:nvSpPr>
        <p:spPr>
          <a:xfrm>
            <a:off x="7316989" y="2278807"/>
            <a:ext cx="1944822" cy="199468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2E840D-7445-EA8A-7B24-DF44CA71D9DB}"/>
              </a:ext>
            </a:extLst>
          </p:cNvPr>
          <p:cNvSpPr txBox="1"/>
          <p:nvPr/>
        </p:nvSpPr>
        <p:spPr>
          <a:xfrm>
            <a:off x="2067274" y="3986049"/>
            <a:ext cx="5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= r1 + r2 </a:t>
            </a:r>
            <a:r>
              <a:rPr lang="ko-KR" altLang="en-US" dirty="0"/>
              <a:t>면 교점이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14293BF-ED5D-F914-3066-5DFB296619B3}"/>
              </a:ext>
            </a:extLst>
          </p:cNvPr>
          <p:cNvCxnSpPr>
            <a:cxnSpLocks/>
          </p:cNvCxnSpPr>
          <p:nvPr/>
        </p:nvCxnSpPr>
        <p:spPr>
          <a:xfrm flipH="1">
            <a:off x="4150981" y="2177456"/>
            <a:ext cx="878609" cy="322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47845DD-D521-EEB9-5EF8-95663002C985}"/>
              </a:ext>
            </a:extLst>
          </p:cNvPr>
          <p:cNvCxnSpPr>
            <a:cxnSpLocks/>
          </p:cNvCxnSpPr>
          <p:nvPr/>
        </p:nvCxnSpPr>
        <p:spPr>
          <a:xfrm flipH="1">
            <a:off x="3270655" y="2499799"/>
            <a:ext cx="880326" cy="290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758A5D-24F0-F730-BF2F-A5424FF9FFCE}"/>
              </a:ext>
            </a:extLst>
          </p:cNvPr>
          <p:cNvCxnSpPr>
            <a:cxnSpLocks/>
          </p:cNvCxnSpPr>
          <p:nvPr/>
        </p:nvCxnSpPr>
        <p:spPr>
          <a:xfrm flipH="1">
            <a:off x="8334375" y="3271388"/>
            <a:ext cx="927436" cy="409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E10CC6-DEC4-9978-B214-66E888651CEF}"/>
              </a:ext>
            </a:extLst>
          </p:cNvPr>
          <p:cNvCxnSpPr>
            <a:cxnSpLocks/>
          </p:cNvCxnSpPr>
          <p:nvPr/>
        </p:nvCxnSpPr>
        <p:spPr>
          <a:xfrm flipH="1">
            <a:off x="7961236" y="3297512"/>
            <a:ext cx="1300575" cy="486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306496E-B6D3-CA2A-4145-4E698CD6B6AD}"/>
              </a:ext>
            </a:extLst>
          </p:cNvPr>
          <p:cNvGrpSpPr/>
          <p:nvPr/>
        </p:nvGrpSpPr>
        <p:grpSpPr>
          <a:xfrm>
            <a:off x="8529555" y="3138210"/>
            <a:ext cx="233640" cy="105480"/>
            <a:chOff x="8529555" y="3138210"/>
            <a:chExt cx="233640" cy="1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88BF1B9-9D21-BFA9-5F9F-BE2B852DF176}"/>
                    </a:ext>
                  </a:extLst>
                </p14:cNvPr>
                <p14:cNvContentPartPr/>
                <p14:nvPr/>
              </p14:nvContentPartPr>
              <p14:xfrm>
                <a:off x="8529555" y="3181050"/>
                <a:ext cx="156960" cy="626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88BF1B9-9D21-BFA9-5F9F-BE2B852DF1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20555" y="3172050"/>
                  <a:ext cx="174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073103D-FD60-D8D9-7084-F0FBBC09F5F3}"/>
                    </a:ext>
                  </a:extLst>
                </p14:cNvPr>
                <p14:cNvContentPartPr/>
                <p14:nvPr/>
              </p14:nvContentPartPr>
              <p14:xfrm>
                <a:off x="8748435" y="3138210"/>
                <a:ext cx="14760" cy="806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073103D-FD60-D8D9-7084-F0FBBC09F5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39795" y="3129210"/>
                  <a:ext cx="324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2E1D11-184A-EFA3-4928-9F715A8CC863}"/>
              </a:ext>
            </a:extLst>
          </p:cNvPr>
          <p:cNvGrpSpPr/>
          <p:nvPr/>
        </p:nvGrpSpPr>
        <p:grpSpPr>
          <a:xfrm>
            <a:off x="8167395" y="3395610"/>
            <a:ext cx="247680" cy="81720"/>
            <a:chOff x="8167395" y="3395610"/>
            <a:chExt cx="247680" cy="8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29B2804-DC7C-602B-DC76-760752045D28}"/>
                    </a:ext>
                  </a:extLst>
                </p14:cNvPr>
                <p14:cNvContentPartPr/>
                <p14:nvPr/>
              </p14:nvContentPartPr>
              <p14:xfrm>
                <a:off x="8167395" y="3404610"/>
                <a:ext cx="75960" cy="658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29B2804-DC7C-602B-DC76-760752045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58395" y="3395610"/>
                  <a:ext cx="93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EDE73D4-2F48-0E14-94C2-BAA04B560424}"/>
                    </a:ext>
                  </a:extLst>
                </p14:cNvPr>
                <p14:cNvContentPartPr/>
                <p14:nvPr/>
              </p14:nvContentPartPr>
              <p14:xfrm>
                <a:off x="8281875" y="3395610"/>
                <a:ext cx="133200" cy="817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EDE73D4-2F48-0E14-94C2-BAA04B5604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72875" y="3386610"/>
                  <a:ext cx="15084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463110A3-2A0E-01EE-1865-2A5D373BF86B}"/>
                  </a:ext>
                </a:extLst>
              </p14:cNvPr>
              <p14:cNvContentPartPr/>
              <p14:nvPr/>
            </p14:nvContentPartPr>
            <p14:xfrm>
              <a:off x="7981635" y="3217410"/>
              <a:ext cx="287280" cy="7740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463110A3-2A0E-01EE-1865-2A5D373BF8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72995" y="3208770"/>
                <a:ext cx="3049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916217E1-D173-279D-04C4-BA5D4D4C0E75}"/>
                  </a:ext>
                </a:extLst>
              </p14:cNvPr>
              <p14:cNvContentPartPr/>
              <p14:nvPr/>
            </p14:nvContentPartPr>
            <p14:xfrm>
              <a:off x="8123835" y="2995290"/>
              <a:ext cx="134640" cy="12960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916217E1-D173-279D-04C4-BA5D4D4C0E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14835" y="2986650"/>
                <a:ext cx="1522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B6A6D8F-4726-E67C-DA87-58F4F86F4385}"/>
                  </a:ext>
                </a:extLst>
              </p14:cNvPr>
              <p14:cNvContentPartPr/>
              <p14:nvPr/>
            </p14:nvContentPartPr>
            <p14:xfrm>
              <a:off x="9477075" y="2556810"/>
              <a:ext cx="95760" cy="18612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B6A6D8F-4726-E67C-DA87-58F4F86F43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68435" y="2547810"/>
                <a:ext cx="113400" cy="2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455D878F-59C1-499D-9072-CC414EEA083A}"/>
              </a:ext>
            </a:extLst>
          </p:cNvPr>
          <p:cNvGrpSpPr/>
          <p:nvPr/>
        </p:nvGrpSpPr>
        <p:grpSpPr>
          <a:xfrm>
            <a:off x="9598035" y="2561130"/>
            <a:ext cx="240840" cy="228960"/>
            <a:chOff x="9598035" y="2561130"/>
            <a:chExt cx="24084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D6FAFD5-FC02-2188-9472-A231A84BB1FA}"/>
                    </a:ext>
                  </a:extLst>
                </p14:cNvPr>
                <p14:cNvContentPartPr/>
                <p14:nvPr/>
              </p14:nvContentPartPr>
              <p14:xfrm>
                <a:off x="9598035" y="2561130"/>
                <a:ext cx="85320" cy="2289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D6FAFD5-FC02-2188-9472-A231A84BB1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89035" y="2552130"/>
                  <a:ext cx="102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725A859-8891-15B5-FFE0-82C1E17317F5}"/>
                    </a:ext>
                  </a:extLst>
                </p14:cNvPr>
                <p14:cNvContentPartPr/>
                <p14:nvPr/>
              </p14:nvContentPartPr>
              <p14:xfrm>
                <a:off x="9734475" y="2695410"/>
                <a:ext cx="104400" cy="3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725A859-8891-15B5-FFE0-82C1E17317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25475" y="2686410"/>
                  <a:ext cx="122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746AD6-1F84-18A0-7DAC-6F31DDBDAA4A}"/>
              </a:ext>
            </a:extLst>
          </p:cNvPr>
          <p:cNvGrpSpPr/>
          <p:nvPr/>
        </p:nvGrpSpPr>
        <p:grpSpPr>
          <a:xfrm>
            <a:off x="10010595" y="2609370"/>
            <a:ext cx="219960" cy="200880"/>
            <a:chOff x="10010595" y="2609370"/>
            <a:chExt cx="219960" cy="2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9E8389D-12ED-8ADC-5620-DD4998E2736B}"/>
                    </a:ext>
                  </a:extLst>
                </p14:cNvPr>
                <p14:cNvContentPartPr/>
                <p14:nvPr/>
              </p14:nvContentPartPr>
              <p14:xfrm>
                <a:off x="10010595" y="2652570"/>
                <a:ext cx="120240" cy="1461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9E8389D-12ED-8ADC-5620-DD4998E273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01955" y="2643570"/>
                  <a:ext cx="137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50DD88B-A9A7-34BE-36A5-76D4FAECA99E}"/>
                    </a:ext>
                  </a:extLst>
                </p14:cNvPr>
                <p14:cNvContentPartPr/>
                <p14:nvPr/>
              </p14:nvContentPartPr>
              <p14:xfrm>
                <a:off x="10216155" y="2609370"/>
                <a:ext cx="14400" cy="2008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50DD88B-A9A7-34BE-36A5-76D4FAECA9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07515" y="2600730"/>
                  <a:ext cx="320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C1BEBC25-854E-BB4F-BE19-242797D5D9E4}"/>
                  </a:ext>
                </a:extLst>
              </p14:cNvPr>
              <p14:cNvContentPartPr/>
              <p14:nvPr/>
            </p14:nvContentPartPr>
            <p14:xfrm>
              <a:off x="9377355" y="2495250"/>
              <a:ext cx="14400" cy="253440"/>
            </p14:xfrm>
          </p:contentPart>
        </mc:Choice>
        <mc:Fallback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C1BEBC25-854E-BB4F-BE19-242797D5D9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68355" y="2486250"/>
                <a:ext cx="32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6BF60A36-D1C0-AD5F-696F-72D08BA8144C}"/>
                  </a:ext>
                </a:extLst>
              </p14:cNvPr>
              <p14:cNvContentPartPr/>
              <p14:nvPr/>
            </p14:nvContentPartPr>
            <p14:xfrm>
              <a:off x="10348635" y="2557170"/>
              <a:ext cx="29160" cy="252360"/>
            </p14:xfrm>
          </p:contentPart>
        </mc:Choice>
        <mc:Fallback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6BF60A36-D1C0-AD5F-696F-72D08BA814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39995" y="2548170"/>
                <a:ext cx="46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A7E2B71B-928A-5DB0-E263-22EAAA4F765B}"/>
                  </a:ext>
                </a:extLst>
              </p14:cNvPr>
              <p14:cNvContentPartPr/>
              <p14:nvPr/>
            </p14:nvContentPartPr>
            <p14:xfrm>
              <a:off x="10839315" y="2638170"/>
              <a:ext cx="154080" cy="792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A7E2B71B-928A-5DB0-E263-22EAAA4F76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30315" y="2629170"/>
                <a:ext cx="1717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4981421B-9EBF-F11E-E33B-8F8AE83BBADD}"/>
                  </a:ext>
                </a:extLst>
              </p14:cNvPr>
              <p14:cNvContentPartPr/>
              <p14:nvPr/>
            </p14:nvContentPartPr>
            <p14:xfrm>
              <a:off x="10829595" y="2733210"/>
              <a:ext cx="180720" cy="10080"/>
            </p14:xfrm>
          </p:contentPart>
        </mc:Choice>
        <mc:Fallback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4981421B-9EBF-F11E-E33B-8F8AE83BBA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20955" y="2724570"/>
                <a:ext cx="198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8E48B6D8-A902-C35B-BEEA-2C9BDE111B99}"/>
                  </a:ext>
                </a:extLst>
              </p14:cNvPr>
              <p14:cNvContentPartPr/>
              <p14:nvPr/>
            </p14:nvContentPartPr>
            <p14:xfrm>
              <a:off x="11256915" y="2311290"/>
              <a:ext cx="345960" cy="42912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8E48B6D8-A902-C35B-BEEA-2C9BDE111B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47915" y="2302290"/>
                <a:ext cx="36360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74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EE7D669-D898-BBBB-7E59-17110D22ABFC}"/>
              </a:ext>
            </a:extLst>
          </p:cNvPr>
          <p:cNvSpPr/>
          <p:nvPr/>
        </p:nvSpPr>
        <p:spPr>
          <a:xfrm>
            <a:off x="2627126" y="1618860"/>
            <a:ext cx="3146368" cy="322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5D8DF73-0F48-9633-F25C-FF56BAF62352}"/>
              </a:ext>
            </a:extLst>
          </p:cNvPr>
          <p:cNvSpPr/>
          <p:nvPr/>
        </p:nvSpPr>
        <p:spPr>
          <a:xfrm>
            <a:off x="5266051" y="1198227"/>
            <a:ext cx="2003100" cy="205446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80C69A-5408-56D2-30E6-059AE3116551}"/>
              </a:ext>
            </a:extLst>
          </p:cNvPr>
          <p:cNvCxnSpPr>
            <a:cxnSpLocks/>
          </p:cNvCxnSpPr>
          <p:nvPr/>
        </p:nvCxnSpPr>
        <p:spPr>
          <a:xfrm flipV="1">
            <a:off x="4211805" y="2091450"/>
            <a:ext cx="1054246" cy="1140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8A4BCF-6802-FBD3-E952-694D3EA5D86B}"/>
              </a:ext>
            </a:extLst>
          </p:cNvPr>
          <p:cNvCxnSpPr>
            <a:cxnSpLocks/>
          </p:cNvCxnSpPr>
          <p:nvPr/>
        </p:nvCxnSpPr>
        <p:spPr>
          <a:xfrm flipH="1" flipV="1">
            <a:off x="5266051" y="2091450"/>
            <a:ext cx="1001550" cy="1912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EB4A3C4-2B2E-2A99-E087-3A1C8FE67868}"/>
              </a:ext>
            </a:extLst>
          </p:cNvPr>
          <p:cNvCxnSpPr>
            <a:cxnSpLocks/>
          </p:cNvCxnSpPr>
          <p:nvPr/>
        </p:nvCxnSpPr>
        <p:spPr>
          <a:xfrm flipV="1">
            <a:off x="4200310" y="2282711"/>
            <a:ext cx="2067291" cy="949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1DA762-7980-FD0F-1BDF-0023F52C976C}"/>
              </a:ext>
            </a:extLst>
          </p:cNvPr>
          <p:cNvSpPr txBox="1"/>
          <p:nvPr/>
        </p:nvSpPr>
        <p:spPr>
          <a:xfrm>
            <a:off x="2762935" y="5554461"/>
            <a:ext cx="5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&lt; r1 + r2 </a:t>
            </a:r>
            <a:r>
              <a:rPr lang="ko-KR" altLang="en-US" dirty="0"/>
              <a:t>면 교점이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5CE35F2-8991-3F20-4FBC-FC4E3151C79D}"/>
              </a:ext>
            </a:extLst>
          </p:cNvPr>
          <p:cNvGrpSpPr/>
          <p:nvPr/>
        </p:nvGrpSpPr>
        <p:grpSpPr>
          <a:xfrm>
            <a:off x="4324100" y="2444280"/>
            <a:ext cx="248400" cy="255960"/>
            <a:chOff x="4324100" y="2444280"/>
            <a:chExt cx="24840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6872748-6EF8-6C7D-CF01-5CBC4C495FFF}"/>
                    </a:ext>
                  </a:extLst>
                </p14:cNvPr>
                <p14:cNvContentPartPr/>
                <p14:nvPr/>
              </p14:nvContentPartPr>
              <p14:xfrm>
                <a:off x="4324100" y="2552280"/>
                <a:ext cx="104400" cy="1479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6872748-6EF8-6C7D-CF01-5CBC4C495F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06100" y="2534640"/>
                  <a:ext cx="140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41A2F41-7510-168E-1D6E-701C64FC95FC}"/>
                    </a:ext>
                  </a:extLst>
                </p14:cNvPr>
                <p14:cNvContentPartPr/>
                <p14:nvPr/>
              </p14:nvContentPartPr>
              <p14:xfrm>
                <a:off x="4533620" y="2444280"/>
                <a:ext cx="38880" cy="1591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41A2F41-7510-168E-1D6E-701C64FC95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620" y="2426640"/>
                  <a:ext cx="745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E6E0438-3D45-CC81-62AC-CD7DCE203CDC}"/>
              </a:ext>
            </a:extLst>
          </p:cNvPr>
          <p:cNvGrpSpPr/>
          <p:nvPr/>
        </p:nvGrpSpPr>
        <p:grpSpPr>
          <a:xfrm>
            <a:off x="5625860" y="1859640"/>
            <a:ext cx="267480" cy="206640"/>
            <a:chOff x="5625860" y="1859640"/>
            <a:chExt cx="26748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58F605A-A35E-1123-1B74-FBB43D86CCD4}"/>
                    </a:ext>
                  </a:extLst>
                </p14:cNvPr>
                <p14:cNvContentPartPr/>
                <p14:nvPr/>
              </p14:nvContentPartPr>
              <p14:xfrm>
                <a:off x="5625860" y="1955400"/>
                <a:ext cx="93960" cy="1108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58F605A-A35E-1123-1B74-FBB43D86CC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7860" y="1937760"/>
                  <a:ext cx="129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FACD63C-8505-20E7-BBB7-ED35EB2D2CAF}"/>
                    </a:ext>
                  </a:extLst>
                </p14:cNvPr>
                <p14:cNvContentPartPr/>
                <p14:nvPr/>
              </p14:nvContentPartPr>
              <p14:xfrm>
                <a:off x="5797220" y="1859640"/>
                <a:ext cx="96120" cy="1735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FACD63C-8505-20E7-BBB7-ED35EB2D2C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9220" y="1841640"/>
                  <a:ext cx="13176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A10A38D-D2A6-ECCB-B89B-0879661A7E49}"/>
                  </a:ext>
                </a:extLst>
              </p14:cNvPr>
              <p14:cNvContentPartPr/>
              <p14:nvPr/>
            </p14:nvContentPartPr>
            <p14:xfrm>
              <a:off x="5332460" y="2788800"/>
              <a:ext cx="307080" cy="37152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A10A38D-D2A6-ECCB-B89B-0879661A7E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4820" y="2771160"/>
                <a:ext cx="342720" cy="40716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F4D21C8-E054-A3D3-4132-6FB1719DEC45}"/>
              </a:ext>
            </a:extLst>
          </p:cNvPr>
          <p:cNvSpPr txBox="1"/>
          <p:nvPr/>
        </p:nvSpPr>
        <p:spPr>
          <a:xfrm>
            <a:off x="7449235" y="4416109"/>
            <a:ext cx="535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내접 교점이 </a:t>
            </a:r>
            <a:r>
              <a:rPr lang="en-US" altLang="ko-KR" dirty="0"/>
              <a:t>0</a:t>
            </a:r>
            <a:r>
              <a:rPr lang="ko-KR" altLang="en-US" dirty="0"/>
              <a:t>인 경우 조건에 함께 걸리는데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내외접</a:t>
            </a:r>
            <a:r>
              <a:rPr lang="ko-KR" altLang="en-US" dirty="0"/>
              <a:t> 여부를 알아야 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65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02F75B-1463-5DF1-8E9E-3CC7EFD5D735}"/>
              </a:ext>
            </a:extLst>
          </p:cNvPr>
          <p:cNvSpPr/>
          <p:nvPr/>
        </p:nvSpPr>
        <p:spPr>
          <a:xfrm>
            <a:off x="5304885" y="2452383"/>
            <a:ext cx="1075215" cy="110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1637833-D61B-A9D1-9186-BA838033ED8A}"/>
              </a:ext>
            </a:extLst>
          </p:cNvPr>
          <p:cNvSpPr/>
          <p:nvPr/>
        </p:nvSpPr>
        <p:spPr>
          <a:xfrm>
            <a:off x="5304885" y="2452383"/>
            <a:ext cx="1075215" cy="11027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9D60EE-F101-BB88-315F-A7D922EF447F}"/>
              </a:ext>
            </a:extLst>
          </p:cNvPr>
          <p:cNvSpPr txBox="1"/>
          <p:nvPr/>
        </p:nvSpPr>
        <p:spPr>
          <a:xfrm>
            <a:off x="3683367" y="3784675"/>
            <a:ext cx="463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A,B</a:t>
            </a:r>
            <a:r>
              <a:rPr lang="ko-KR" altLang="en-US" dirty="0"/>
              <a:t>의 위치와 거리가 모두 같으면 무한대</a:t>
            </a:r>
          </a:p>
        </p:txBody>
      </p:sp>
    </p:spTree>
    <p:extLst>
      <p:ext uri="{BB962C8B-B14F-4D97-AF65-F5344CB8AC3E}">
        <p14:creationId xmlns:p14="http://schemas.microsoft.com/office/powerpoint/2010/main" val="165217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D76E3F70-08DC-D1A2-EC87-91086CF3310A}"/>
                  </a:ext>
                </a:extLst>
              </p14:cNvPr>
              <p14:cNvContentPartPr/>
              <p14:nvPr/>
            </p14:nvContentPartPr>
            <p14:xfrm>
              <a:off x="5124420" y="5333640"/>
              <a:ext cx="173160" cy="9468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D76E3F70-08DC-D1A2-EC87-91086CF331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6420" y="5316000"/>
                <a:ext cx="2088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EB6F24D-B3E9-CC1E-4AA8-4718B8E19770}"/>
                  </a:ext>
                </a:extLst>
              </p14:cNvPr>
              <p14:cNvContentPartPr/>
              <p14:nvPr/>
            </p14:nvContentPartPr>
            <p14:xfrm>
              <a:off x="5225580" y="5289360"/>
              <a:ext cx="172080" cy="30492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EB6F24D-B3E9-CC1E-4AA8-4718B8E197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7580" y="5271360"/>
                <a:ext cx="2077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9396D111-D565-B067-05C3-D2550475544A}"/>
                  </a:ext>
                </a:extLst>
              </p14:cNvPr>
              <p14:cNvContentPartPr/>
              <p14:nvPr/>
            </p14:nvContentPartPr>
            <p14:xfrm>
              <a:off x="5517900" y="5257320"/>
              <a:ext cx="37080" cy="21168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9396D111-D565-B067-05C3-D255047554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9900" y="5239680"/>
                <a:ext cx="727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F6287A7D-0F85-CFDE-54BE-6AB01635F014}"/>
                  </a:ext>
                </a:extLst>
              </p14:cNvPr>
              <p14:cNvContentPartPr/>
              <p14:nvPr/>
            </p14:nvContentPartPr>
            <p14:xfrm>
              <a:off x="4888980" y="5213040"/>
              <a:ext cx="114840" cy="37944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F6287A7D-0F85-CFDE-54BE-6AB01635F0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0980" y="5195400"/>
                <a:ext cx="1504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58AFF81-1DC9-9CF9-7E42-0BDB7A399F7F}"/>
                  </a:ext>
                </a:extLst>
              </p14:cNvPr>
              <p14:cNvContentPartPr/>
              <p14:nvPr/>
            </p14:nvContentPartPr>
            <p14:xfrm>
              <a:off x="5841540" y="5361360"/>
              <a:ext cx="197280" cy="1728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58AFF81-1DC9-9CF9-7E42-0BDB7A399F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3900" y="5343720"/>
                <a:ext cx="232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D718402C-DADA-AA27-6CEC-FF1DD64F0669}"/>
                  </a:ext>
                </a:extLst>
              </p14:cNvPr>
              <p14:cNvContentPartPr/>
              <p14:nvPr/>
            </p14:nvContentPartPr>
            <p14:xfrm>
              <a:off x="6228900" y="5276760"/>
              <a:ext cx="114840" cy="5760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D718402C-DADA-AA27-6CEC-FF1DD64F06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11260" y="5258760"/>
                <a:ext cx="150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11216FC6-22DF-DBD9-8829-050879D8CC3D}"/>
                  </a:ext>
                </a:extLst>
              </p14:cNvPr>
              <p14:cNvContentPartPr/>
              <p14:nvPr/>
            </p14:nvContentPartPr>
            <p14:xfrm>
              <a:off x="6326100" y="5251200"/>
              <a:ext cx="138240" cy="24984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11216FC6-22DF-DBD9-8829-050879D8CC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08100" y="5233200"/>
                <a:ext cx="173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7775F99A-8AC7-56A6-CEA2-9F3B35A425AD}"/>
                  </a:ext>
                </a:extLst>
              </p14:cNvPr>
              <p14:cNvContentPartPr/>
              <p14:nvPr/>
            </p14:nvContentPartPr>
            <p14:xfrm>
              <a:off x="6483060" y="5314560"/>
              <a:ext cx="254520" cy="18000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7775F99A-8AC7-56A6-CEA2-9F3B35A425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65420" y="5296920"/>
                <a:ext cx="290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4A40194F-1E67-7FA9-4E58-27DB369A5773}"/>
                  </a:ext>
                </a:extLst>
              </p14:cNvPr>
              <p14:cNvContentPartPr/>
              <p14:nvPr/>
            </p14:nvContentPartPr>
            <p14:xfrm>
              <a:off x="6641820" y="5130600"/>
              <a:ext cx="191520" cy="42660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4A40194F-1E67-7FA9-4E58-27DB369A57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24180" y="5112600"/>
                <a:ext cx="227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257371F4-7C89-5F30-8C8C-28DF70855CA0}"/>
                  </a:ext>
                </a:extLst>
              </p14:cNvPr>
              <p14:cNvContentPartPr/>
              <p14:nvPr/>
            </p14:nvContentPartPr>
            <p14:xfrm>
              <a:off x="6851340" y="4939440"/>
              <a:ext cx="173520" cy="14760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257371F4-7C89-5F30-8C8C-28DF70855C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3340" y="4921440"/>
                <a:ext cx="209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67A371B7-9518-F93C-0C23-E473688C88A2}"/>
                  </a:ext>
                </a:extLst>
              </p14:cNvPr>
              <p14:cNvContentPartPr/>
              <p14:nvPr/>
            </p14:nvContentPartPr>
            <p14:xfrm>
              <a:off x="7282260" y="5238600"/>
              <a:ext cx="27000" cy="241560"/>
            </p14:xfrm>
          </p:contentPart>
        </mc:Choice>
        <mc:Fallback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67A371B7-9518-F93C-0C23-E473688C88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64260" y="5220600"/>
                <a:ext cx="62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40B4F6AD-ECB0-DCA8-3D4F-1CCC77C92952}"/>
                  </a:ext>
                </a:extLst>
              </p14:cNvPr>
              <p14:cNvContentPartPr/>
              <p14:nvPr/>
            </p14:nvContentPartPr>
            <p14:xfrm>
              <a:off x="7086420" y="5333640"/>
              <a:ext cx="337320" cy="3204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40B4F6AD-ECB0-DCA8-3D4F-1CCC77C929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68420" y="5316000"/>
                <a:ext cx="372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985044E6-0579-5BD8-1153-CFB4B673BBF1}"/>
                  </a:ext>
                </a:extLst>
              </p14:cNvPr>
              <p14:cNvContentPartPr/>
              <p14:nvPr/>
            </p14:nvContentPartPr>
            <p14:xfrm>
              <a:off x="7624980" y="5098920"/>
              <a:ext cx="275040" cy="407160"/>
            </p14:xfrm>
          </p:contentPart>
        </mc:Choice>
        <mc:Fallback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985044E6-0579-5BD8-1153-CFB4B673BB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06980" y="5080920"/>
                <a:ext cx="3106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3446A135-BF04-28DC-0C30-5F0167990016}"/>
                  </a:ext>
                </a:extLst>
              </p14:cNvPr>
              <p14:cNvContentPartPr/>
              <p14:nvPr/>
            </p14:nvContentPartPr>
            <p14:xfrm>
              <a:off x="7943580" y="5238600"/>
              <a:ext cx="161640" cy="118800"/>
            </p14:xfrm>
          </p:contentPart>
        </mc:Choice>
        <mc:Fallback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3446A135-BF04-28DC-0C30-5F01679900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25580" y="5220600"/>
                <a:ext cx="197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1F9399E3-C32A-F408-F915-0960A8846074}"/>
                  </a:ext>
                </a:extLst>
              </p14:cNvPr>
              <p14:cNvContentPartPr/>
              <p14:nvPr/>
            </p14:nvContentPartPr>
            <p14:xfrm>
              <a:off x="7982100" y="5257320"/>
              <a:ext cx="146160" cy="147240"/>
            </p14:xfrm>
          </p:contentPart>
        </mc:Choice>
        <mc:Fallback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1F9399E3-C32A-F408-F915-0960A88460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4100" y="5239680"/>
                <a:ext cx="1818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B6D45C43-7255-D53B-FF37-3B8EC332BA21}"/>
                  </a:ext>
                </a:extLst>
              </p14:cNvPr>
              <p14:cNvContentPartPr/>
              <p14:nvPr/>
            </p14:nvContentPartPr>
            <p14:xfrm>
              <a:off x="8254980" y="5168760"/>
              <a:ext cx="7920" cy="178200"/>
            </p14:xfrm>
          </p:contentPart>
        </mc:Choice>
        <mc:Fallback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B6D45C43-7255-D53B-FF37-3B8EC332BA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36980" y="5150760"/>
                <a:ext cx="435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75AEEBBE-A14B-85AB-DAFE-FD04CFAF6531}"/>
                  </a:ext>
                </a:extLst>
              </p14:cNvPr>
              <p14:cNvContentPartPr/>
              <p14:nvPr/>
            </p14:nvContentPartPr>
            <p14:xfrm>
              <a:off x="8464500" y="5281800"/>
              <a:ext cx="75960" cy="1440"/>
            </p14:xfrm>
          </p:contentPart>
        </mc:Choice>
        <mc:Fallback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75AEEBBE-A14B-85AB-DAFE-FD04CFAF65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46500" y="5264160"/>
                <a:ext cx="111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70B076C7-5218-DD43-8EDB-D91605751804}"/>
                  </a:ext>
                </a:extLst>
              </p14:cNvPr>
              <p14:cNvContentPartPr/>
              <p14:nvPr/>
            </p14:nvContentPartPr>
            <p14:xfrm>
              <a:off x="8678700" y="5168760"/>
              <a:ext cx="198720" cy="170280"/>
            </p14:xfrm>
          </p:contentPart>
        </mc:Choice>
        <mc:Fallback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70B076C7-5218-DD43-8EDB-D916057518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61060" y="5150760"/>
                <a:ext cx="2343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E3EC3751-EEFD-6B99-3F56-5DE38DD54C8F}"/>
                  </a:ext>
                </a:extLst>
              </p14:cNvPr>
              <p14:cNvContentPartPr/>
              <p14:nvPr/>
            </p14:nvContentPartPr>
            <p14:xfrm>
              <a:off x="8692740" y="5174880"/>
              <a:ext cx="131760" cy="11196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E3EC3751-EEFD-6B99-3F56-5DE38DD54C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5100" y="5156880"/>
                <a:ext cx="1674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19935632-CC21-5C51-E517-E3BF22C7456A}"/>
                  </a:ext>
                </a:extLst>
              </p14:cNvPr>
              <p14:cNvContentPartPr/>
              <p14:nvPr/>
            </p14:nvContentPartPr>
            <p14:xfrm>
              <a:off x="8889660" y="5238240"/>
              <a:ext cx="210240" cy="15480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19935632-CC21-5C51-E517-E3BF22C745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71660" y="5220600"/>
                <a:ext cx="245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0D2C45ED-9F0C-5DAB-58AD-96E4E079178F}"/>
                  </a:ext>
                </a:extLst>
              </p14:cNvPr>
              <p14:cNvContentPartPr/>
              <p14:nvPr/>
            </p14:nvContentPartPr>
            <p14:xfrm>
              <a:off x="9269460" y="5124120"/>
              <a:ext cx="186120" cy="35460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0D2C45ED-9F0C-5DAB-58AD-96E4E07917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51820" y="5106480"/>
                <a:ext cx="2217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42F7C332-9AB6-6CFB-F6C8-2A14A234EEEE}"/>
                  </a:ext>
                </a:extLst>
              </p14:cNvPr>
              <p14:cNvContentPartPr/>
              <p14:nvPr/>
            </p14:nvContentPartPr>
            <p14:xfrm>
              <a:off x="9490500" y="4875360"/>
              <a:ext cx="332640" cy="205560"/>
            </p14:xfrm>
          </p:contentPart>
        </mc:Choice>
        <mc:Fallback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42F7C332-9AB6-6CFB-F6C8-2A14A234EE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2860" y="4857720"/>
                <a:ext cx="368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1508981F-0434-58DC-F864-D41FF24D79E9}"/>
                  </a:ext>
                </a:extLst>
              </p14:cNvPr>
              <p14:cNvContentPartPr/>
              <p14:nvPr/>
            </p14:nvContentPartPr>
            <p14:xfrm>
              <a:off x="9823140" y="5258760"/>
              <a:ext cx="400680" cy="19440"/>
            </p14:xfrm>
          </p:contentPart>
        </mc:Choice>
        <mc:Fallback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1508981F-0434-58DC-F864-D41FF24D79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05500" y="5241120"/>
                <a:ext cx="4363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0BFB1BDA-E141-2781-68F7-FFFC31BDB63A}"/>
                  </a:ext>
                </a:extLst>
              </p14:cNvPr>
              <p14:cNvContentPartPr/>
              <p14:nvPr/>
            </p14:nvContentPartPr>
            <p14:xfrm>
              <a:off x="9931140" y="5346240"/>
              <a:ext cx="356040" cy="34200"/>
            </p14:xfrm>
          </p:contentPart>
        </mc:Choice>
        <mc:Fallback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0BFB1BDA-E141-2781-68F7-FFFC31BDB6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13500" y="5328240"/>
                <a:ext cx="391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0567800B-A70E-DD95-2A6F-94E3AA7F70A0}"/>
                  </a:ext>
                </a:extLst>
              </p14:cNvPr>
              <p14:cNvContentPartPr/>
              <p14:nvPr/>
            </p14:nvContentPartPr>
            <p14:xfrm>
              <a:off x="4413060" y="4608960"/>
              <a:ext cx="5446440" cy="1165680"/>
            </p14:xfrm>
          </p:contentPart>
        </mc:Choice>
        <mc:Fallback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0567800B-A70E-DD95-2A6F-94E3AA7F70A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95060" y="4591320"/>
                <a:ext cx="5482080" cy="12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F90F3587-91EB-2E25-3A34-70E80F7044FB}"/>
                  </a:ext>
                </a:extLst>
              </p14:cNvPr>
              <p14:cNvContentPartPr/>
              <p14:nvPr/>
            </p14:nvContentPartPr>
            <p14:xfrm>
              <a:off x="10634580" y="4779240"/>
              <a:ext cx="687960" cy="867240"/>
            </p14:xfrm>
          </p:contentPart>
        </mc:Choice>
        <mc:Fallback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F90F3587-91EB-2E25-3A34-70E80F7044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16580" y="4761240"/>
                <a:ext cx="7236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50DF5F54-D818-187B-D96F-4EC5CA63D4C2}"/>
                  </a:ext>
                </a:extLst>
              </p14:cNvPr>
              <p14:cNvContentPartPr/>
              <p14:nvPr/>
            </p14:nvContentPartPr>
            <p14:xfrm>
              <a:off x="4259300" y="2920860"/>
              <a:ext cx="98280" cy="191520"/>
            </p14:xfrm>
          </p:contentPart>
        </mc:Choice>
        <mc:Fallback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50DF5F54-D818-187B-D96F-4EC5CA63D4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41660" y="2902860"/>
                <a:ext cx="13392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0570CED-3A6A-7579-3001-989305E459A4}"/>
              </a:ext>
            </a:extLst>
          </p:cNvPr>
          <p:cNvGrpSpPr/>
          <p:nvPr/>
        </p:nvGrpSpPr>
        <p:grpSpPr>
          <a:xfrm>
            <a:off x="1708020" y="1098240"/>
            <a:ext cx="5886680" cy="3594960"/>
            <a:chOff x="1708020" y="1098240"/>
            <a:chExt cx="5886680" cy="359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E4F61976-E420-7983-4D1D-03ABD158D178}"/>
                    </a:ext>
                  </a:extLst>
                </p14:cNvPr>
                <p14:cNvContentPartPr/>
                <p14:nvPr/>
              </p14:nvContentPartPr>
              <p14:xfrm>
                <a:off x="3961620" y="1098240"/>
                <a:ext cx="280800" cy="359496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E4F61976-E420-7983-4D1D-03ABD158D1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43620" y="1080600"/>
                  <a:ext cx="316440" cy="36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49C3E17-0CC6-6428-D0E3-2673F8967642}"/>
                    </a:ext>
                  </a:extLst>
                </p14:cNvPr>
                <p14:cNvContentPartPr/>
                <p14:nvPr/>
              </p14:nvContentPartPr>
              <p14:xfrm>
                <a:off x="1708020" y="2811480"/>
                <a:ext cx="5145480" cy="3636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49C3E17-0CC6-6428-D0E3-2673F89676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90020" y="2793840"/>
                  <a:ext cx="51811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C2703E0B-A101-1D0B-C0CE-152FB624082F}"/>
                    </a:ext>
                  </a:extLst>
                </p14:cNvPr>
                <p14:cNvContentPartPr/>
                <p14:nvPr/>
              </p14:nvContentPartPr>
              <p14:xfrm>
                <a:off x="7232180" y="2946060"/>
                <a:ext cx="140400" cy="9000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C2703E0B-A101-1D0B-C0CE-152FB62408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14180" y="2928420"/>
                  <a:ext cx="176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A58A4262-FEF2-0801-E535-B86F7C3C1239}"/>
                    </a:ext>
                  </a:extLst>
                </p14:cNvPr>
                <p14:cNvContentPartPr/>
                <p14:nvPr/>
              </p14:nvContentPartPr>
              <p14:xfrm>
                <a:off x="7295540" y="2933460"/>
                <a:ext cx="7560" cy="10800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A58A4262-FEF2-0801-E535-B86F7C3C12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77540" y="2915820"/>
                  <a:ext cx="43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0EB0B8E3-895C-85F4-E51C-4E72685E37F2}"/>
                    </a:ext>
                  </a:extLst>
                </p14:cNvPr>
                <p14:cNvContentPartPr/>
                <p14:nvPr/>
              </p14:nvContentPartPr>
              <p14:xfrm>
                <a:off x="7466900" y="2939580"/>
                <a:ext cx="127800" cy="12744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0EB0B8E3-895C-85F4-E51C-4E72685E37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9260" y="2921940"/>
                  <a:ext cx="163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D8106C1B-0B61-12D0-AD0B-529F91476B39}"/>
                    </a:ext>
                  </a:extLst>
                </p14:cNvPr>
                <p14:cNvContentPartPr/>
                <p14:nvPr/>
              </p14:nvContentPartPr>
              <p14:xfrm>
                <a:off x="7340540" y="3034980"/>
                <a:ext cx="12600" cy="7740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D8106C1B-0B61-12D0-AD0B-529F91476B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22540" y="3017340"/>
                  <a:ext cx="48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BC2692E1-B3F6-272E-2CC5-977A90D20621}"/>
                    </a:ext>
                  </a:extLst>
                </p14:cNvPr>
                <p14:cNvContentPartPr/>
                <p14:nvPr/>
              </p14:nvContentPartPr>
              <p14:xfrm>
                <a:off x="4448300" y="3130380"/>
                <a:ext cx="3000240" cy="40140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BC2692E1-B3F6-272E-2CC5-977A90D206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30300" y="3112380"/>
                  <a:ext cx="30358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947B4AF-CF20-18E0-D0FF-06A14BDF3B03}"/>
                    </a:ext>
                  </a:extLst>
                </p14:cNvPr>
                <p14:cNvContentPartPr/>
                <p14:nvPr/>
              </p14:nvContentPartPr>
              <p14:xfrm>
                <a:off x="5800820" y="3670020"/>
                <a:ext cx="175320" cy="16668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947B4AF-CF20-18E0-D0FF-06A14BDF3B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82820" y="3652380"/>
                  <a:ext cx="210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8928A59-3B01-8535-CB73-E8B030A602FC}"/>
                    </a:ext>
                  </a:extLst>
                </p14:cNvPr>
                <p14:cNvContentPartPr/>
                <p14:nvPr/>
              </p14:nvContentPartPr>
              <p14:xfrm>
                <a:off x="5981540" y="3708180"/>
                <a:ext cx="360" cy="19080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8928A59-3B01-8535-CB73-E8B030A602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63900" y="3690540"/>
                  <a:ext cx="36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F0FAD44F-37BD-60D3-6A80-C66D6F862CF9}"/>
                    </a:ext>
                  </a:extLst>
                </p14:cNvPr>
                <p14:cNvContentPartPr/>
                <p14:nvPr/>
              </p14:nvContentPartPr>
              <p14:xfrm>
                <a:off x="6095660" y="3752460"/>
                <a:ext cx="153000" cy="14076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F0FAD44F-37BD-60D3-6A80-C66D6F862C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77660" y="3734460"/>
                  <a:ext cx="188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66C5AAA2-9656-6D3B-DC4E-64B413910ED5}"/>
                    </a:ext>
                  </a:extLst>
                </p14:cNvPr>
                <p14:cNvContentPartPr/>
                <p14:nvPr/>
              </p14:nvContentPartPr>
              <p14:xfrm>
                <a:off x="6259820" y="3739860"/>
                <a:ext cx="34200" cy="15228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66C5AAA2-9656-6D3B-DC4E-64B413910E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41820" y="3722220"/>
                  <a:ext cx="69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98DB951-024E-6072-5034-C28D896A9884}"/>
                    </a:ext>
                  </a:extLst>
                </p14:cNvPr>
                <p14:cNvContentPartPr/>
                <p14:nvPr/>
              </p14:nvContentPartPr>
              <p14:xfrm>
                <a:off x="3987140" y="1396620"/>
                <a:ext cx="38880" cy="6840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C98DB951-024E-6072-5034-C28D896A98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9140" y="1378980"/>
                  <a:ext cx="74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C97B4A3-FBA6-25C1-A8C9-EBB8AED87136}"/>
                    </a:ext>
                  </a:extLst>
                </p14:cNvPr>
                <p14:cNvContentPartPr/>
                <p14:nvPr/>
              </p14:nvContentPartPr>
              <p14:xfrm>
                <a:off x="4108100" y="1314180"/>
                <a:ext cx="6840" cy="19116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C97B4A3-FBA6-25C1-A8C9-EBB8AED871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90460" y="1296540"/>
                  <a:ext cx="42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F36D3DEF-423A-95A8-ADBE-E72742619F15}"/>
                    </a:ext>
                  </a:extLst>
                </p14:cNvPr>
                <p14:cNvContentPartPr/>
                <p14:nvPr/>
              </p14:nvContentPartPr>
              <p14:xfrm>
                <a:off x="4171820" y="1358460"/>
                <a:ext cx="116280" cy="2948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F36D3DEF-423A-95A8-ADBE-E72742619F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53820" y="1340820"/>
                  <a:ext cx="151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B6F62671-76A5-6C06-549C-80CC5C4A81F6}"/>
                    </a:ext>
                  </a:extLst>
                </p14:cNvPr>
                <p14:cNvContentPartPr/>
                <p14:nvPr/>
              </p14:nvContentPartPr>
              <p14:xfrm>
                <a:off x="3770780" y="1599660"/>
                <a:ext cx="280800" cy="118188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B6F62671-76A5-6C06-549C-80CC5C4A81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2780" y="1582020"/>
                  <a:ext cx="316440" cy="12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5C2E19A1-EB76-A3E6-8376-316647641365}"/>
                    </a:ext>
                  </a:extLst>
                </p14:cNvPr>
                <p14:cNvContentPartPr/>
                <p14:nvPr/>
              </p14:nvContentPartPr>
              <p14:xfrm>
                <a:off x="3372980" y="2215980"/>
                <a:ext cx="11520" cy="32040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5C2E19A1-EB76-A3E6-8376-3166476413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55340" y="2197980"/>
                  <a:ext cx="47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22230C79-AF8F-15D6-78BC-520D3A0B2019}"/>
                    </a:ext>
                  </a:extLst>
                </p14:cNvPr>
                <p14:cNvContentPartPr/>
                <p14:nvPr/>
              </p14:nvContentPartPr>
              <p14:xfrm>
                <a:off x="3460460" y="2195100"/>
                <a:ext cx="153360" cy="56484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22230C79-AF8F-15D6-78BC-520D3A0B20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42820" y="2177460"/>
                  <a:ext cx="189000" cy="60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34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C95FAD-8A4A-0752-1C0F-136B249C16DC}"/>
              </a:ext>
            </a:extLst>
          </p:cNvPr>
          <p:cNvSpPr txBox="1"/>
          <p:nvPr/>
        </p:nvSpPr>
        <p:spPr>
          <a:xfrm>
            <a:off x="82951" y="67528"/>
            <a:ext cx="682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Programmers - </a:t>
            </a:r>
            <a:r>
              <a:rPr lang="en-US" altLang="ko-KR" sz="2000" b="0" i="0" u="none" strike="noStrike" dirty="0">
                <a:solidFill>
                  <a:srgbClr val="98A8B9"/>
                </a:solidFill>
                <a:effectLst/>
                <a:latin typeface="inherit"/>
                <a:hlinkClick r:id="rId2"/>
              </a:rPr>
              <a:t>2023 </a:t>
            </a:r>
            <a:r>
              <a:rPr lang="ko-KR" altLang="en-US" sz="2000" b="0" i="0" u="none" strike="noStrike" dirty="0">
                <a:solidFill>
                  <a:srgbClr val="98A8B9"/>
                </a:solidFill>
                <a:effectLst/>
                <a:latin typeface="inherit"/>
                <a:hlinkClick r:id="rId2"/>
              </a:rPr>
              <a:t>현대모비스 알고리즘 경진대회 예선</a:t>
            </a:r>
            <a:endParaRPr lang="ko-KR" altLang="en-US" sz="2000" b="0" i="0" dirty="0">
              <a:solidFill>
                <a:srgbClr val="263747"/>
              </a:solidFill>
              <a:effectLst/>
              <a:latin typeface="inheri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F5CCBD-D3D0-4D36-333D-9B02753AFF6E}"/>
              </a:ext>
            </a:extLst>
          </p:cNvPr>
          <p:cNvGrpSpPr/>
          <p:nvPr/>
        </p:nvGrpSpPr>
        <p:grpSpPr>
          <a:xfrm>
            <a:off x="549375" y="1296852"/>
            <a:ext cx="1458720" cy="707760"/>
            <a:chOff x="549375" y="1296852"/>
            <a:chExt cx="1458720" cy="70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2FEE0DFF-AADD-AB4E-F354-96B89D5F6E94}"/>
                    </a:ext>
                  </a:extLst>
                </p14:cNvPr>
                <p14:cNvContentPartPr/>
                <p14:nvPr/>
              </p14:nvContentPartPr>
              <p14:xfrm>
                <a:off x="549375" y="1569012"/>
                <a:ext cx="309600" cy="4356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2FEE0DFF-AADD-AB4E-F354-96B89D5F6E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375" y="1551012"/>
                  <a:ext cx="3452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15A1818-BFEF-FAD6-2017-B8DEBD9AAEEC}"/>
                    </a:ext>
                  </a:extLst>
                </p14:cNvPr>
                <p14:cNvContentPartPr/>
                <p14:nvPr/>
              </p14:nvContentPartPr>
              <p14:xfrm>
                <a:off x="997935" y="1753332"/>
                <a:ext cx="232560" cy="108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15A1818-BFEF-FAD6-2017-B8DEBD9AAE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9935" y="1735332"/>
                  <a:ext cx="268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E1D87DF-DAA5-F25A-FB15-91A12045EC7F}"/>
                    </a:ext>
                  </a:extLst>
                </p14:cNvPr>
                <p14:cNvContentPartPr/>
                <p14:nvPr/>
              </p14:nvContentPartPr>
              <p14:xfrm>
                <a:off x="970215" y="1858452"/>
                <a:ext cx="251280" cy="266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E1D87DF-DAA5-F25A-FB15-91A12045EC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215" y="1840452"/>
                  <a:ext cx="286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D0D4F16-082E-D516-289C-D0A8F06E3412}"/>
                    </a:ext>
                  </a:extLst>
                </p14:cNvPr>
                <p14:cNvContentPartPr/>
                <p14:nvPr/>
              </p14:nvContentPartPr>
              <p14:xfrm>
                <a:off x="1454775" y="1296852"/>
                <a:ext cx="421200" cy="4219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D0D4F16-082E-D516-289C-D0A8F06E341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36775" y="1278852"/>
                  <a:ext cx="4568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71DFCB5-A281-B24D-E2D2-C043DE59D9A8}"/>
                    </a:ext>
                  </a:extLst>
                </p14:cNvPr>
                <p14:cNvContentPartPr/>
                <p14:nvPr/>
              </p14:nvContentPartPr>
              <p14:xfrm>
                <a:off x="1434975" y="1567212"/>
                <a:ext cx="573120" cy="4107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71DFCB5-A281-B24D-E2D2-C043DE59D9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16975" y="1549212"/>
                  <a:ext cx="608760" cy="44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F03E3F-80FD-B6D6-06E4-0275389CD135}"/>
              </a:ext>
            </a:extLst>
          </p:cNvPr>
          <p:cNvGrpSpPr/>
          <p:nvPr/>
        </p:nvGrpSpPr>
        <p:grpSpPr>
          <a:xfrm>
            <a:off x="2778855" y="1333932"/>
            <a:ext cx="784440" cy="540000"/>
            <a:chOff x="2778855" y="1333932"/>
            <a:chExt cx="784440" cy="54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018E1F6-9A8A-DB5C-5258-40B5BD9B0057}"/>
                    </a:ext>
                  </a:extLst>
                </p14:cNvPr>
                <p14:cNvContentPartPr/>
                <p14:nvPr/>
              </p14:nvContentPartPr>
              <p14:xfrm>
                <a:off x="2778855" y="1333932"/>
                <a:ext cx="30960" cy="4863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018E1F6-9A8A-DB5C-5258-40B5BD9B005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60855" y="1316292"/>
                  <a:ext cx="666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244E6F4-A55E-87E2-5E9A-D896151E34F7}"/>
                    </a:ext>
                  </a:extLst>
                </p14:cNvPr>
                <p14:cNvContentPartPr/>
                <p14:nvPr/>
              </p14:nvContentPartPr>
              <p14:xfrm>
                <a:off x="2915295" y="1436892"/>
                <a:ext cx="238320" cy="4370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244E6F4-A55E-87E2-5E9A-D896151E34F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97655" y="1418892"/>
                  <a:ext cx="2739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25771A0-DA7C-8D8B-CEA2-F09E485AA2E7}"/>
                    </a:ext>
                  </a:extLst>
                </p14:cNvPr>
                <p14:cNvContentPartPr/>
                <p14:nvPr/>
              </p14:nvContentPartPr>
              <p14:xfrm>
                <a:off x="3358455" y="1594932"/>
                <a:ext cx="204840" cy="3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25771A0-DA7C-8D8B-CEA2-F09E485AA2E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40815" y="1577292"/>
                  <a:ext cx="240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08030B3-F86B-AE62-E2D3-F8D955422CF5}"/>
                    </a:ext>
                  </a:extLst>
                </p14:cNvPr>
                <p14:cNvContentPartPr/>
                <p14:nvPr/>
              </p14:nvContentPartPr>
              <p14:xfrm>
                <a:off x="3312015" y="1763412"/>
                <a:ext cx="140040" cy="205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08030B3-F86B-AE62-E2D3-F8D955422C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94375" y="1745412"/>
                  <a:ext cx="17568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6DEF17B-3E3D-C6FD-43EE-78A7E01845A6}"/>
              </a:ext>
            </a:extLst>
          </p:cNvPr>
          <p:cNvGrpSpPr/>
          <p:nvPr/>
        </p:nvGrpSpPr>
        <p:grpSpPr>
          <a:xfrm>
            <a:off x="3816015" y="1371012"/>
            <a:ext cx="354240" cy="432360"/>
            <a:chOff x="3816015" y="1371012"/>
            <a:chExt cx="35424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05DA660-3B29-0EF3-C9E9-B80938B3DE12}"/>
                    </a:ext>
                  </a:extLst>
                </p14:cNvPr>
                <p14:cNvContentPartPr/>
                <p14:nvPr/>
              </p14:nvContentPartPr>
              <p14:xfrm>
                <a:off x="3882615" y="1371012"/>
                <a:ext cx="270000" cy="1990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05DA660-3B29-0EF3-C9E9-B80938B3DE1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64615" y="1353372"/>
                  <a:ext cx="305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B1791DE-0A8A-B027-ACE7-D8E61329E678}"/>
                    </a:ext>
                  </a:extLst>
                </p14:cNvPr>
                <p14:cNvContentPartPr/>
                <p14:nvPr/>
              </p14:nvContentPartPr>
              <p14:xfrm>
                <a:off x="3816015" y="1651092"/>
                <a:ext cx="354240" cy="291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B1791DE-0A8A-B027-ACE7-D8E61329E67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98015" y="1633452"/>
                  <a:ext cx="389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31675A5-FBD2-5BB6-565D-627DF987592E}"/>
                    </a:ext>
                  </a:extLst>
                </p14:cNvPr>
                <p14:cNvContentPartPr/>
                <p14:nvPr/>
              </p14:nvContentPartPr>
              <p14:xfrm>
                <a:off x="3956055" y="1688532"/>
                <a:ext cx="15120" cy="1148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31675A5-FBD2-5BB6-565D-627DF98759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38055" y="1670532"/>
                  <a:ext cx="50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2BA6ABA-6C38-3799-38E6-DE17E6725CA3}"/>
                    </a:ext>
                  </a:extLst>
                </p14:cNvPr>
                <p14:cNvContentPartPr/>
                <p14:nvPr/>
              </p14:nvContentPartPr>
              <p14:xfrm>
                <a:off x="4086375" y="1679172"/>
                <a:ext cx="360" cy="1209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2BA6ABA-6C38-3799-38E6-DE17E6725C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68735" y="1661172"/>
                  <a:ext cx="3600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F3202E2D-B82E-799B-703B-BDDA59BE1E35}"/>
                  </a:ext>
                </a:extLst>
              </p14:cNvPr>
              <p14:cNvContentPartPr/>
              <p14:nvPr/>
            </p14:nvContentPartPr>
            <p14:xfrm>
              <a:off x="5891775" y="1127292"/>
              <a:ext cx="666720" cy="86040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F3202E2D-B82E-799B-703B-BDDA59BE1E3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74135" y="1109652"/>
                <a:ext cx="702360" cy="89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D6D45039-A054-A59A-EFA7-E41E26AED71B}"/>
              </a:ext>
            </a:extLst>
          </p:cNvPr>
          <p:cNvGrpSpPr/>
          <p:nvPr/>
        </p:nvGrpSpPr>
        <p:grpSpPr>
          <a:xfrm>
            <a:off x="6363375" y="1315572"/>
            <a:ext cx="1036080" cy="626400"/>
            <a:chOff x="6363375" y="1315572"/>
            <a:chExt cx="103608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5B82DC6-397F-EC92-8495-EA35EBDE96FE}"/>
                    </a:ext>
                  </a:extLst>
                </p14:cNvPr>
                <p14:cNvContentPartPr/>
                <p14:nvPr/>
              </p14:nvContentPartPr>
              <p14:xfrm>
                <a:off x="6363375" y="1474332"/>
                <a:ext cx="523440" cy="93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5B82DC6-397F-EC92-8495-EA35EBDE96F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45375" y="1456332"/>
                  <a:ext cx="559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36DB9AB-EEF9-7CED-0FE7-5C606CA43D2D}"/>
                    </a:ext>
                  </a:extLst>
                </p14:cNvPr>
                <p14:cNvContentPartPr/>
                <p14:nvPr/>
              </p14:nvContentPartPr>
              <p14:xfrm>
                <a:off x="6558135" y="1315572"/>
                <a:ext cx="156960" cy="4014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36DB9AB-EEF9-7CED-0FE7-5C606CA43D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40495" y="1297572"/>
                  <a:ext cx="1926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EBD5958-0D79-F203-396B-18A970B80377}"/>
                    </a:ext>
                  </a:extLst>
                </p14:cNvPr>
                <p14:cNvContentPartPr/>
                <p14:nvPr/>
              </p14:nvContentPartPr>
              <p14:xfrm>
                <a:off x="7082295" y="1725972"/>
                <a:ext cx="317160" cy="2160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EBD5958-0D79-F203-396B-18A970B8037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64655" y="1707972"/>
                  <a:ext cx="35280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C8A1FBC-F126-A6E8-C607-9AC92C1E2EC3}"/>
              </a:ext>
            </a:extLst>
          </p:cNvPr>
          <p:cNvGrpSpPr/>
          <p:nvPr/>
        </p:nvGrpSpPr>
        <p:grpSpPr>
          <a:xfrm>
            <a:off x="7836495" y="987612"/>
            <a:ext cx="999720" cy="1149120"/>
            <a:chOff x="7836495" y="987612"/>
            <a:chExt cx="999720" cy="11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4C5FA03-F469-3C8B-D79D-7D9CAF5F1CA2}"/>
                    </a:ext>
                  </a:extLst>
                </p14:cNvPr>
                <p14:cNvContentPartPr/>
                <p14:nvPr/>
              </p14:nvContentPartPr>
              <p14:xfrm>
                <a:off x="7836495" y="987612"/>
                <a:ext cx="200880" cy="7477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4C5FA03-F469-3C8B-D79D-7D9CAF5F1CA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18855" y="969972"/>
                  <a:ext cx="23652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B077415-F910-6C6A-0EC5-882B2D84BEA2}"/>
                    </a:ext>
                  </a:extLst>
                </p14:cNvPr>
                <p14:cNvContentPartPr/>
                <p14:nvPr/>
              </p14:nvContentPartPr>
              <p14:xfrm>
                <a:off x="8127015" y="1352292"/>
                <a:ext cx="147960" cy="288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B077415-F910-6C6A-0EC5-882B2D84BEA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09015" y="1334652"/>
                  <a:ext cx="183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9451A94A-0798-377E-9B87-05B5E62209C4}"/>
                    </a:ext>
                  </a:extLst>
                </p14:cNvPr>
                <p14:cNvContentPartPr/>
                <p14:nvPr/>
              </p14:nvContentPartPr>
              <p14:xfrm>
                <a:off x="8127375" y="1315572"/>
                <a:ext cx="110880" cy="3276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9451A94A-0798-377E-9B87-05B5E62209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09375" y="1297572"/>
                  <a:ext cx="1465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71DDAF5-7CF8-E9D8-14FB-704D28C20778}"/>
                    </a:ext>
                  </a:extLst>
                </p14:cNvPr>
                <p14:cNvContentPartPr/>
                <p14:nvPr/>
              </p14:nvContentPartPr>
              <p14:xfrm>
                <a:off x="8366775" y="1697532"/>
                <a:ext cx="469440" cy="4392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71DDAF5-7CF8-E9D8-14FB-704D28C2077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348775" y="1679892"/>
                  <a:ext cx="505080" cy="47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E7DB435B-1ACF-C06E-367C-F445AD4CBB2C}"/>
                  </a:ext>
                </a:extLst>
              </p14:cNvPr>
              <p14:cNvContentPartPr/>
              <p14:nvPr/>
            </p14:nvContentPartPr>
            <p14:xfrm>
              <a:off x="9840975" y="1903092"/>
              <a:ext cx="704880" cy="118260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E7DB435B-1ACF-C06E-367C-F445AD4CBB2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822975" y="1885092"/>
                <a:ext cx="740520" cy="12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그룹 49">
            <a:extLst>
              <a:ext uri="{FF2B5EF4-FFF2-40B4-BE49-F238E27FC236}">
                <a16:creationId xmlns:a16="http://schemas.microsoft.com/office/drawing/2014/main" id="{E09A19F1-0468-B04C-0C1D-CD9C1145825E}"/>
              </a:ext>
            </a:extLst>
          </p:cNvPr>
          <p:cNvGrpSpPr/>
          <p:nvPr/>
        </p:nvGrpSpPr>
        <p:grpSpPr>
          <a:xfrm>
            <a:off x="10776615" y="2528052"/>
            <a:ext cx="373680" cy="28440"/>
            <a:chOff x="10776615" y="2528052"/>
            <a:chExt cx="373680" cy="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D5DC322-67B3-2E90-792F-0477F973C70F}"/>
                    </a:ext>
                  </a:extLst>
                </p14:cNvPr>
                <p14:cNvContentPartPr/>
                <p14:nvPr/>
              </p14:nvContentPartPr>
              <p14:xfrm>
                <a:off x="10776615" y="2552532"/>
                <a:ext cx="23400" cy="39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D5DC322-67B3-2E90-792F-0477F973C70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58975" y="2534892"/>
                  <a:ext cx="59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3230D79-3832-67C9-CE6D-C719C82406ED}"/>
                    </a:ext>
                  </a:extLst>
                </p14:cNvPr>
                <p14:cNvContentPartPr/>
                <p14:nvPr/>
              </p14:nvContentPartPr>
              <p14:xfrm>
                <a:off x="10944735" y="2528052"/>
                <a:ext cx="1800" cy="3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3230D79-3832-67C9-CE6D-C719C82406E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26735" y="2510412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F5AFDEF-99C7-90C0-02F6-9D055BB4A7F4}"/>
                    </a:ext>
                  </a:extLst>
                </p14:cNvPr>
                <p14:cNvContentPartPr/>
                <p14:nvPr/>
              </p14:nvContentPartPr>
              <p14:xfrm>
                <a:off x="11149935" y="2537772"/>
                <a:ext cx="360" cy="3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F5AFDEF-99C7-90C0-02F6-9D055BB4A7F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131935" y="25197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33C3D23-A1A5-596A-89A1-7CAF10943379}"/>
              </a:ext>
            </a:extLst>
          </p:cNvPr>
          <p:cNvGrpSpPr/>
          <p:nvPr/>
        </p:nvGrpSpPr>
        <p:grpSpPr>
          <a:xfrm>
            <a:off x="755295" y="5364852"/>
            <a:ext cx="3486960" cy="141120"/>
            <a:chOff x="755295" y="5364852"/>
            <a:chExt cx="348696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C0A31A94-3766-07C0-2D48-030011541D48}"/>
                    </a:ext>
                  </a:extLst>
                </p14:cNvPr>
                <p14:cNvContentPartPr/>
                <p14:nvPr/>
              </p14:nvContentPartPr>
              <p14:xfrm>
                <a:off x="755295" y="5429652"/>
                <a:ext cx="3414600" cy="763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C0A31A94-3766-07C0-2D48-030011541D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7655" y="5412012"/>
                  <a:ext cx="3450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FB4C036-6FD0-F7DB-8E77-BE32DC387C15}"/>
                    </a:ext>
                  </a:extLst>
                </p14:cNvPr>
                <p14:cNvContentPartPr/>
                <p14:nvPr/>
              </p14:nvContentPartPr>
              <p14:xfrm>
                <a:off x="4077015" y="5364852"/>
                <a:ext cx="165240" cy="1389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FB4C036-6FD0-F7DB-8E77-BE32DC387C1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59015" y="5346852"/>
                  <a:ext cx="20088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563F864B-A846-728A-67B6-AD9A3B67217E}"/>
                  </a:ext>
                </a:extLst>
              </p14:cNvPr>
              <p14:cNvContentPartPr/>
              <p14:nvPr/>
            </p14:nvContentPartPr>
            <p14:xfrm>
              <a:off x="885975" y="5374212"/>
              <a:ext cx="589680" cy="23544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563F864B-A846-728A-67B6-AD9A3B67217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8335" y="5356212"/>
                <a:ext cx="6253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3375F5D8-6E86-9206-9210-883D22E65AE7}"/>
                  </a:ext>
                </a:extLst>
              </p14:cNvPr>
              <p14:cNvContentPartPr/>
              <p14:nvPr/>
            </p14:nvContentPartPr>
            <p14:xfrm>
              <a:off x="1221855" y="6587052"/>
              <a:ext cx="168840" cy="153360"/>
            </p14:xfrm>
          </p:contentPart>
        </mc:Choice>
        <mc:Fallback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3375F5D8-6E86-9206-9210-883D22E65AE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204215" y="6569412"/>
                <a:ext cx="204480" cy="18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그룹 80">
            <a:extLst>
              <a:ext uri="{FF2B5EF4-FFF2-40B4-BE49-F238E27FC236}">
                <a16:creationId xmlns:a16="http://schemas.microsoft.com/office/drawing/2014/main" id="{249B94A5-61F4-3F3C-B2EA-E2220009DAEB}"/>
              </a:ext>
            </a:extLst>
          </p:cNvPr>
          <p:cNvGrpSpPr/>
          <p:nvPr/>
        </p:nvGrpSpPr>
        <p:grpSpPr>
          <a:xfrm>
            <a:off x="1016655" y="5783172"/>
            <a:ext cx="2727720" cy="1021320"/>
            <a:chOff x="1016655" y="5783172"/>
            <a:chExt cx="2727720" cy="10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691A99E-2AFD-C6AB-69C2-4F0DEFD68D61}"/>
                    </a:ext>
                  </a:extLst>
                </p14:cNvPr>
                <p14:cNvContentPartPr/>
                <p14:nvPr/>
              </p14:nvContentPartPr>
              <p14:xfrm>
                <a:off x="1183335" y="5783172"/>
                <a:ext cx="1402920" cy="2444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691A99E-2AFD-C6AB-69C2-4F0DEFD68D6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65695" y="5765532"/>
                  <a:ext cx="1438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A85F33E-4CBE-4376-0274-7CACFA98E25E}"/>
                    </a:ext>
                  </a:extLst>
                </p14:cNvPr>
                <p14:cNvContentPartPr/>
                <p14:nvPr/>
              </p14:nvContentPartPr>
              <p14:xfrm>
                <a:off x="1166775" y="6120492"/>
                <a:ext cx="28080" cy="2235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A85F33E-4CBE-4376-0274-7CACFA98E2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8775" y="6102852"/>
                  <a:ext cx="637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82CDF3DB-56AC-3364-6F31-C9150408F017}"/>
                    </a:ext>
                  </a:extLst>
                </p14:cNvPr>
                <p14:cNvContentPartPr/>
                <p14:nvPr/>
              </p14:nvContentPartPr>
              <p14:xfrm>
                <a:off x="1482855" y="6195012"/>
                <a:ext cx="10440" cy="1393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82CDF3DB-56AC-3364-6F31-C9150408F01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64855" y="6177372"/>
                  <a:ext cx="46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91609DAF-8B43-73DC-7FA3-912D583B5F75}"/>
                    </a:ext>
                  </a:extLst>
                </p14:cNvPr>
                <p14:cNvContentPartPr/>
                <p14:nvPr/>
              </p14:nvContentPartPr>
              <p14:xfrm>
                <a:off x="2300055" y="6080892"/>
                <a:ext cx="1444320" cy="1807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91609DAF-8B43-73DC-7FA3-912D583B5F7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82415" y="6062892"/>
                  <a:ext cx="1479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52B7EF26-54E7-94F5-3034-4CDA640077A2}"/>
                    </a:ext>
                  </a:extLst>
                </p14:cNvPr>
                <p14:cNvContentPartPr/>
                <p14:nvPr/>
              </p14:nvContentPartPr>
              <p14:xfrm>
                <a:off x="2285655" y="6391212"/>
                <a:ext cx="42480" cy="964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52B7EF26-54E7-94F5-3034-4CDA640077A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68015" y="6373212"/>
                  <a:ext cx="78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D287D801-12B1-88AB-EC10-022DC976A05E}"/>
                    </a:ext>
                  </a:extLst>
                </p14:cNvPr>
                <p14:cNvContentPartPr/>
                <p14:nvPr/>
              </p14:nvContentPartPr>
              <p14:xfrm>
                <a:off x="2472495" y="6353772"/>
                <a:ext cx="360" cy="1116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D287D801-12B1-88AB-EC10-022DC976A05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54495" y="6335772"/>
                  <a:ext cx="3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6C483CF8-8CB8-3D21-3181-4A5549CDD12C}"/>
                    </a:ext>
                  </a:extLst>
                </p14:cNvPr>
                <p14:cNvContentPartPr/>
                <p14:nvPr/>
              </p14:nvContentPartPr>
              <p14:xfrm>
                <a:off x="2322735" y="6625212"/>
                <a:ext cx="187200" cy="1310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6C483CF8-8CB8-3D21-3181-4A5549CDD12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05095" y="6607572"/>
                  <a:ext cx="222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08B0F93-6AA0-71B3-BB70-D5F9D7AD4C20}"/>
                    </a:ext>
                  </a:extLst>
                </p14:cNvPr>
                <p14:cNvContentPartPr/>
                <p14:nvPr/>
              </p14:nvContentPartPr>
              <p14:xfrm>
                <a:off x="1016655" y="6540252"/>
                <a:ext cx="151560" cy="21708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08B0F93-6AA0-71B3-BB70-D5F9D7AD4C2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8655" y="6522612"/>
                  <a:ext cx="187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ED505163-6D4E-8F8D-62CB-715C29AE92F6}"/>
                    </a:ext>
                  </a:extLst>
                </p14:cNvPr>
                <p14:cNvContentPartPr/>
                <p14:nvPr/>
              </p14:nvContentPartPr>
              <p14:xfrm>
                <a:off x="2089455" y="6568692"/>
                <a:ext cx="143280" cy="23580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ED505163-6D4E-8F8D-62CB-715C29AE92F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71455" y="6550692"/>
                  <a:ext cx="17892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09458C9-9942-B67D-A98D-E8367637BFC3}"/>
              </a:ext>
            </a:extLst>
          </p:cNvPr>
          <p:cNvGrpSpPr/>
          <p:nvPr/>
        </p:nvGrpSpPr>
        <p:grpSpPr>
          <a:xfrm>
            <a:off x="774015" y="4086492"/>
            <a:ext cx="3461040" cy="1032840"/>
            <a:chOff x="774015" y="4086492"/>
            <a:chExt cx="3461040" cy="103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EA6496D-41B2-1DD8-C39F-BECF91819030}"/>
                    </a:ext>
                  </a:extLst>
                </p14:cNvPr>
                <p14:cNvContentPartPr/>
                <p14:nvPr/>
              </p14:nvContentPartPr>
              <p14:xfrm>
                <a:off x="774015" y="4906572"/>
                <a:ext cx="3377160" cy="856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EA6496D-41B2-1DD8-C39F-BECF9181903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6015" y="4888932"/>
                  <a:ext cx="3412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96D5324-A0F8-4F03-C7EE-B0CAC6944E9D}"/>
                    </a:ext>
                  </a:extLst>
                </p14:cNvPr>
                <p14:cNvContentPartPr/>
                <p14:nvPr/>
              </p14:nvContentPartPr>
              <p14:xfrm>
                <a:off x="4089975" y="4849332"/>
                <a:ext cx="145080" cy="1749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96D5324-A0F8-4F03-C7EE-B0CAC6944E9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72335" y="4831332"/>
                  <a:ext cx="180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F04A272F-9641-CB9A-53DB-B9D51FECA441}"/>
                    </a:ext>
                  </a:extLst>
                </p14:cNvPr>
                <p14:cNvContentPartPr/>
                <p14:nvPr/>
              </p14:nvContentPartPr>
              <p14:xfrm>
                <a:off x="904695" y="4851492"/>
                <a:ext cx="970200" cy="2678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F04A272F-9641-CB9A-53DB-B9D51FECA44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7055" y="4833492"/>
                  <a:ext cx="1005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BF150311-3E6C-C00C-072B-5AB51202B04E}"/>
                    </a:ext>
                  </a:extLst>
                </p14:cNvPr>
                <p14:cNvContentPartPr/>
                <p14:nvPr/>
              </p14:nvContentPartPr>
              <p14:xfrm>
                <a:off x="1697415" y="4457292"/>
                <a:ext cx="2053800" cy="3690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BF150311-3E6C-C00C-072B-5AB51202B04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79775" y="4439292"/>
                  <a:ext cx="2089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DE4A8C89-9CE1-BBDA-31F0-20F11CEAEBED}"/>
                    </a:ext>
                  </a:extLst>
                </p14:cNvPr>
                <p14:cNvContentPartPr/>
                <p14:nvPr/>
              </p14:nvContentPartPr>
              <p14:xfrm>
                <a:off x="1604535" y="4086492"/>
                <a:ext cx="40680" cy="3315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DE4A8C89-9CE1-BBDA-31F0-20F11CEAEBE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86535" y="4068852"/>
                  <a:ext cx="763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1E971E4E-BB73-A4B2-C38B-3A121281C16A}"/>
                    </a:ext>
                  </a:extLst>
                </p14:cNvPr>
                <p14:cNvContentPartPr/>
                <p14:nvPr/>
              </p14:nvContentPartPr>
              <p14:xfrm>
                <a:off x="1856895" y="4151652"/>
                <a:ext cx="9360" cy="2325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1E971E4E-BB73-A4B2-C38B-3A121281C16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38895" y="4134012"/>
                  <a:ext cx="4500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57D7412-052E-7A60-469F-EE51F3A7E87F}"/>
              </a:ext>
            </a:extLst>
          </p:cNvPr>
          <p:cNvGrpSpPr/>
          <p:nvPr/>
        </p:nvGrpSpPr>
        <p:grpSpPr>
          <a:xfrm>
            <a:off x="1370535" y="3654492"/>
            <a:ext cx="531360" cy="290160"/>
            <a:chOff x="1370535" y="3654492"/>
            <a:chExt cx="53136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4CEBFA77-38CB-6B8F-9B1B-6CA9C914587D}"/>
                    </a:ext>
                  </a:extLst>
                </p14:cNvPr>
                <p14:cNvContentPartPr/>
                <p14:nvPr/>
              </p14:nvContentPartPr>
              <p14:xfrm>
                <a:off x="1370535" y="3710652"/>
                <a:ext cx="178200" cy="23400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4CEBFA77-38CB-6B8F-9B1B-6CA9C914587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352535" y="3693012"/>
                  <a:ext cx="213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37DFBB9-6A81-59FE-064A-D72341FB5036}"/>
                    </a:ext>
                  </a:extLst>
                </p14:cNvPr>
                <p14:cNvContentPartPr/>
                <p14:nvPr/>
              </p14:nvContentPartPr>
              <p14:xfrm>
                <a:off x="1520655" y="3654492"/>
                <a:ext cx="381240" cy="2329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37DFBB9-6A81-59FE-064A-D72341FB503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502655" y="3636852"/>
                  <a:ext cx="41688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D3DDEFF-E32D-2E9A-75F5-76CD73C12E3C}"/>
              </a:ext>
            </a:extLst>
          </p:cNvPr>
          <p:cNvGrpSpPr/>
          <p:nvPr/>
        </p:nvGrpSpPr>
        <p:grpSpPr>
          <a:xfrm>
            <a:off x="4984935" y="3785892"/>
            <a:ext cx="1397880" cy="398520"/>
            <a:chOff x="4984935" y="3785892"/>
            <a:chExt cx="139788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6A51691C-EFD5-B424-9516-F29164A3750D}"/>
                    </a:ext>
                  </a:extLst>
                </p14:cNvPr>
                <p14:cNvContentPartPr/>
                <p14:nvPr/>
              </p14:nvContentPartPr>
              <p14:xfrm>
                <a:off x="4984935" y="3785892"/>
                <a:ext cx="809280" cy="36684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6A51691C-EFD5-B424-9516-F29164A3750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967295" y="3767892"/>
                  <a:ext cx="8449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9AC50BEA-6E44-B075-F5C2-6291F2CBB7A2}"/>
                    </a:ext>
                  </a:extLst>
                </p14:cNvPr>
                <p14:cNvContentPartPr/>
                <p14:nvPr/>
              </p14:nvContentPartPr>
              <p14:xfrm>
                <a:off x="5628975" y="4029972"/>
                <a:ext cx="345240" cy="1414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9AC50BEA-6E44-B075-F5C2-6291F2CBB7A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10975" y="4012332"/>
                  <a:ext cx="380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DDA98296-EACA-AE0D-E1D6-C9F1CE184F8B}"/>
                    </a:ext>
                  </a:extLst>
                </p14:cNvPr>
                <p14:cNvContentPartPr/>
                <p14:nvPr/>
              </p14:nvContentPartPr>
              <p14:xfrm>
                <a:off x="6036495" y="4067772"/>
                <a:ext cx="223200" cy="11664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DDA98296-EACA-AE0D-E1D6-C9F1CE184F8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18855" y="4050132"/>
                  <a:ext cx="258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00DDBD9B-C538-BB86-FA36-900DB7610C2F}"/>
                    </a:ext>
                  </a:extLst>
                </p14:cNvPr>
                <p14:cNvContentPartPr/>
                <p14:nvPr/>
              </p14:nvContentPartPr>
              <p14:xfrm>
                <a:off x="6223335" y="4069212"/>
                <a:ext cx="159480" cy="7632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00DDBD9B-C538-BB86-FA36-900DB7610C2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205335" y="4051572"/>
                  <a:ext cx="19512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32A43A8-315D-9624-5747-E2844AB73F01}"/>
              </a:ext>
            </a:extLst>
          </p:cNvPr>
          <p:cNvGrpSpPr/>
          <p:nvPr/>
        </p:nvGrpSpPr>
        <p:grpSpPr>
          <a:xfrm>
            <a:off x="6749295" y="3778692"/>
            <a:ext cx="2168640" cy="512280"/>
            <a:chOff x="6749295" y="3778692"/>
            <a:chExt cx="2168640" cy="5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9E4B9E23-68D1-FE45-690C-A58F763E1FF7}"/>
                    </a:ext>
                  </a:extLst>
                </p14:cNvPr>
                <p14:cNvContentPartPr/>
                <p14:nvPr/>
              </p14:nvContentPartPr>
              <p14:xfrm>
                <a:off x="6749295" y="3778692"/>
                <a:ext cx="537840" cy="50436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9E4B9E23-68D1-FE45-690C-A58F763E1FF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731655" y="3760692"/>
                  <a:ext cx="57348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25B23AA3-4527-824B-EE46-418B20A48502}"/>
                    </a:ext>
                  </a:extLst>
                </p14:cNvPr>
                <p14:cNvContentPartPr/>
                <p14:nvPr/>
              </p14:nvContentPartPr>
              <p14:xfrm>
                <a:off x="7444815" y="3815772"/>
                <a:ext cx="411480" cy="44892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25B23AA3-4527-824B-EE46-418B20A4850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27175" y="3797772"/>
                  <a:ext cx="4471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555EE3A8-02BC-CA87-6EFC-C5A43688A726}"/>
                    </a:ext>
                  </a:extLst>
                </p14:cNvPr>
                <p14:cNvContentPartPr/>
                <p14:nvPr/>
              </p14:nvContentPartPr>
              <p14:xfrm>
                <a:off x="7977255" y="3993252"/>
                <a:ext cx="115200" cy="25776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555EE3A8-02BC-CA87-6EFC-C5A43688A72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59615" y="3975252"/>
                  <a:ext cx="150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7B6095B0-5562-9452-047A-22A31895D02A}"/>
                    </a:ext>
                  </a:extLst>
                </p14:cNvPr>
                <p14:cNvContentPartPr/>
                <p14:nvPr/>
              </p14:nvContentPartPr>
              <p14:xfrm>
                <a:off x="8238255" y="4142292"/>
                <a:ext cx="131760" cy="14868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7B6095B0-5562-9452-047A-22A31895D02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220255" y="4124292"/>
                  <a:ext cx="167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CFC537F1-1184-12AF-EC40-6D06399E3803}"/>
                    </a:ext>
                  </a:extLst>
                </p14:cNvPr>
                <p14:cNvContentPartPr/>
                <p14:nvPr/>
              </p14:nvContentPartPr>
              <p14:xfrm>
                <a:off x="8556135" y="4207812"/>
                <a:ext cx="360" cy="4428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CFC537F1-1184-12AF-EC40-6D06399E380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538135" y="4190172"/>
                  <a:ext cx="36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5DA413CA-A80E-A13D-4083-C5C519470731}"/>
                    </a:ext>
                  </a:extLst>
                </p14:cNvPr>
                <p14:cNvContentPartPr/>
                <p14:nvPr/>
              </p14:nvContentPartPr>
              <p14:xfrm>
                <a:off x="8714535" y="4235892"/>
                <a:ext cx="5760" cy="3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5DA413CA-A80E-A13D-4083-C5C51947073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96535" y="4217892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433A08CD-5E53-AF9E-7D5D-F615D0F639AC}"/>
                    </a:ext>
                  </a:extLst>
                </p14:cNvPr>
                <p14:cNvContentPartPr/>
                <p14:nvPr/>
              </p14:nvContentPartPr>
              <p14:xfrm>
                <a:off x="8863935" y="4235892"/>
                <a:ext cx="54000" cy="396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433A08CD-5E53-AF9E-7D5D-F615D0F639A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45935" y="4217892"/>
                  <a:ext cx="8964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093AD6E-1C6B-52ED-7247-52552BE383EF}"/>
              </a:ext>
            </a:extLst>
          </p:cNvPr>
          <p:cNvGrpSpPr/>
          <p:nvPr/>
        </p:nvGrpSpPr>
        <p:grpSpPr>
          <a:xfrm>
            <a:off x="9190455" y="1005252"/>
            <a:ext cx="952560" cy="1067289"/>
            <a:chOff x="9190455" y="1005252"/>
            <a:chExt cx="952560" cy="106728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AB584E4-E310-40CE-5E61-575525E7CF51}"/>
                    </a:ext>
                  </a:extLst>
                </p14:cNvPr>
                <p14:cNvContentPartPr/>
                <p14:nvPr/>
              </p14:nvContentPartPr>
              <p14:xfrm>
                <a:off x="9229335" y="1362012"/>
                <a:ext cx="279000" cy="2160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AB584E4-E310-40CE-5E61-575525E7CF5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211695" y="1344012"/>
                  <a:ext cx="314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9F5489B-81CF-46BF-C2C9-E7E5E5F170A5}"/>
                    </a:ext>
                  </a:extLst>
                </p14:cNvPr>
                <p14:cNvContentPartPr/>
                <p14:nvPr/>
              </p14:nvContentPartPr>
              <p14:xfrm>
                <a:off x="9190455" y="1725972"/>
                <a:ext cx="279360" cy="3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9F5489B-81CF-46BF-C2C9-E7E5E5F170A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72815" y="1707972"/>
                  <a:ext cx="31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A6D4798-62D1-CB90-4D4A-E5EB64B88B9A}"/>
                    </a:ext>
                  </a:extLst>
                </p14:cNvPr>
                <p14:cNvContentPartPr/>
                <p14:nvPr/>
              </p14:nvContentPartPr>
              <p14:xfrm>
                <a:off x="9264975" y="1716252"/>
                <a:ext cx="37800" cy="1674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A6D4798-62D1-CB90-4D4A-E5EB64B88B9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46975" y="1698612"/>
                  <a:ext cx="73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8410788-7E9A-7075-1C89-DFBFEFF5A872}"/>
                    </a:ext>
                  </a:extLst>
                </p14:cNvPr>
                <p14:cNvContentPartPr/>
                <p14:nvPr/>
              </p14:nvContentPartPr>
              <p14:xfrm>
                <a:off x="9399255" y="1763412"/>
                <a:ext cx="54360" cy="2170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8410788-7E9A-7075-1C89-DFBFEFF5A87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381615" y="1745412"/>
                  <a:ext cx="90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FC53CD9-8A28-0EBF-4335-6B00EB925D4C}"/>
                    </a:ext>
                  </a:extLst>
                </p14:cNvPr>
                <p14:cNvContentPartPr/>
                <p14:nvPr/>
              </p14:nvContentPartPr>
              <p14:xfrm>
                <a:off x="9740895" y="1005252"/>
                <a:ext cx="402120" cy="10620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FC53CD9-8A28-0EBF-4335-6B00EB925D4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723255" y="987252"/>
                  <a:ext cx="437760" cy="10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12FCD844-1A22-8F1B-6116-81F46F05B7D2}"/>
                    </a:ext>
                  </a:extLst>
                </p14:cNvPr>
                <p14:cNvContentPartPr/>
                <p14:nvPr/>
              </p14:nvContentPartPr>
              <p14:xfrm>
                <a:off x="9703696" y="2072181"/>
                <a:ext cx="282600" cy="36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12FCD844-1A22-8F1B-6116-81F46F05B7D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686056" y="2054181"/>
                  <a:ext cx="31824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054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C95FAD-8A4A-0752-1C0F-136B249C16DC}"/>
              </a:ext>
            </a:extLst>
          </p:cNvPr>
          <p:cNvSpPr txBox="1"/>
          <p:nvPr/>
        </p:nvSpPr>
        <p:spPr>
          <a:xfrm>
            <a:off x="82951" y="67528"/>
            <a:ext cx="682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Programmers - </a:t>
            </a:r>
            <a:r>
              <a:rPr lang="en-US" altLang="ko-KR" sz="2000" b="0" i="0" u="none" strike="noStrike" dirty="0">
                <a:solidFill>
                  <a:srgbClr val="98A8B9"/>
                </a:solidFill>
                <a:effectLst/>
                <a:latin typeface="inherit"/>
                <a:hlinkClick r:id="rId2"/>
              </a:rPr>
              <a:t>2023 </a:t>
            </a:r>
            <a:r>
              <a:rPr lang="ko-KR" altLang="en-US" sz="2000" b="0" i="0" u="none" strike="noStrike" dirty="0">
                <a:solidFill>
                  <a:srgbClr val="98A8B9"/>
                </a:solidFill>
                <a:effectLst/>
                <a:latin typeface="inherit"/>
                <a:hlinkClick r:id="rId2"/>
              </a:rPr>
              <a:t>현대모비스 알고리즘 경진대회 예선</a:t>
            </a:r>
            <a:endParaRPr lang="ko-KR" altLang="en-US" sz="2000" b="0" i="0" dirty="0">
              <a:solidFill>
                <a:srgbClr val="263747"/>
              </a:solidFill>
              <a:effectLst/>
              <a:latin typeface="inheri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FE6AB69-5D14-7FDF-695D-1AB61A300FE3}"/>
                  </a:ext>
                </a:extLst>
              </p14:cNvPr>
              <p14:cNvContentPartPr/>
              <p14:nvPr/>
            </p14:nvContentPartPr>
            <p14:xfrm>
              <a:off x="2631136" y="1518141"/>
              <a:ext cx="687600" cy="2682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FE6AB69-5D14-7FDF-695D-1AB61A300F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3136" y="1500141"/>
                <a:ext cx="723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E9542BFE-E0A1-3709-6630-F19419BFF249}"/>
                  </a:ext>
                </a:extLst>
              </p14:cNvPr>
              <p14:cNvContentPartPr/>
              <p14:nvPr/>
            </p14:nvContentPartPr>
            <p14:xfrm>
              <a:off x="4825336" y="2932581"/>
              <a:ext cx="156960" cy="48492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E9542BFE-E0A1-3709-6630-F19419BFF2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07696" y="2914581"/>
                <a:ext cx="192600" cy="52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6313949E-C878-E70A-EBCC-AEDA4A122DDB}"/>
              </a:ext>
            </a:extLst>
          </p:cNvPr>
          <p:cNvGrpSpPr/>
          <p:nvPr/>
        </p:nvGrpSpPr>
        <p:grpSpPr>
          <a:xfrm>
            <a:off x="3400456" y="1966701"/>
            <a:ext cx="6244560" cy="5219546"/>
            <a:chOff x="3400456" y="1966701"/>
            <a:chExt cx="6244560" cy="521954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42E3039-75D8-7323-3788-0D1B7F4C691D}"/>
                    </a:ext>
                  </a:extLst>
                </p14:cNvPr>
                <p14:cNvContentPartPr/>
                <p14:nvPr/>
              </p14:nvContentPartPr>
              <p14:xfrm>
                <a:off x="4038736" y="2249661"/>
                <a:ext cx="303480" cy="1990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42E3039-75D8-7323-3788-0D1B7F4C691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20736" y="2231661"/>
                  <a:ext cx="339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4E45E87-AF95-9C90-8F4E-EDB38155C877}"/>
                    </a:ext>
                  </a:extLst>
                </p14:cNvPr>
                <p14:cNvContentPartPr/>
                <p14:nvPr/>
              </p14:nvContentPartPr>
              <p14:xfrm>
                <a:off x="4407016" y="2025741"/>
                <a:ext cx="120240" cy="3459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4E45E87-AF95-9C90-8F4E-EDB38155C8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89016" y="2008101"/>
                  <a:ext cx="1558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AEB473B-75BD-064E-280C-5FC37A870FBC}"/>
                    </a:ext>
                  </a:extLst>
                </p14:cNvPr>
                <p14:cNvContentPartPr/>
                <p14:nvPr/>
              </p14:nvContentPartPr>
              <p14:xfrm>
                <a:off x="4689976" y="2078661"/>
                <a:ext cx="13680" cy="126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AEB473B-75BD-064E-280C-5FC37A870F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72336" y="2060661"/>
                  <a:ext cx="49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6DDD63D-8196-62E3-C38E-22347889398C}"/>
                    </a:ext>
                  </a:extLst>
                </p14:cNvPr>
                <p14:cNvContentPartPr/>
                <p14:nvPr/>
              </p14:nvContentPartPr>
              <p14:xfrm>
                <a:off x="4690336" y="2236341"/>
                <a:ext cx="360" cy="666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6DDD63D-8196-62E3-C38E-22347889398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72336" y="2218701"/>
                  <a:ext cx="36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B3AB288-3B83-4C16-8A4E-E05BEEF040C5}"/>
                    </a:ext>
                  </a:extLst>
                </p14:cNvPr>
                <p14:cNvContentPartPr/>
                <p14:nvPr/>
              </p14:nvContentPartPr>
              <p14:xfrm>
                <a:off x="4867456" y="2058861"/>
                <a:ext cx="33840" cy="2700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B3AB288-3B83-4C16-8A4E-E05BEEF040C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49456" y="2040861"/>
                  <a:ext cx="69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8FAE1C9-7A66-F2BB-A690-A93B82ABF5BD}"/>
                    </a:ext>
                  </a:extLst>
                </p14:cNvPr>
                <p14:cNvContentPartPr/>
                <p14:nvPr/>
              </p14:nvContentPartPr>
              <p14:xfrm>
                <a:off x="4880776" y="2209701"/>
                <a:ext cx="319680" cy="2253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8FAE1C9-7A66-F2BB-A690-A93B82ABF5B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63136" y="2191701"/>
                  <a:ext cx="3553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07F6FF69-6391-ED67-B2F2-2DD4980B5D92}"/>
                    </a:ext>
                  </a:extLst>
                </p14:cNvPr>
                <p14:cNvContentPartPr/>
                <p14:nvPr/>
              </p14:nvContentPartPr>
              <p14:xfrm>
                <a:off x="5464696" y="2078661"/>
                <a:ext cx="179640" cy="3664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7F6FF69-6391-ED67-B2F2-2DD4980B5D9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46696" y="2060661"/>
                  <a:ext cx="2152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495E031-BAFC-4A6E-3169-18F8B8A32F86}"/>
                    </a:ext>
                  </a:extLst>
                </p14:cNvPr>
                <p14:cNvContentPartPr/>
                <p14:nvPr/>
              </p14:nvContentPartPr>
              <p14:xfrm>
                <a:off x="5677096" y="2237421"/>
                <a:ext cx="204120" cy="1112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495E031-BAFC-4A6E-3169-18F8B8A32F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59096" y="2219421"/>
                  <a:ext cx="239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BD28AAE-E81F-592C-E1C8-F31D2700B6E0}"/>
                    </a:ext>
                  </a:extLst>
                </p14:cNvPr>
                <p14:cNvContentPartPr/>
                <p14:nvPr/>
              </p14:nvContentPartPr>
              <p14:xfrm>
                <a:off x="5926936" y="2183781"/>
                <a:ext cx="147240" cy="2106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BD28AAE-E81F-592C-E1C8-F31D2700B6E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08936" y="2165781"/>
                  <a:ext cx="182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1AF3F29-4F18-F127-B3B1-07D112256B8E}"/>
                    </a:ext>
                  </a:extLst>
                </p14:cNvPr>
                <p14:cNvContentPartPr/>
                <p14:nvPr/>
              </p14:nvContentPartPr>
              <p14:xfrm>
                <a:off x="6143656" y="2167941"/>
                <a:ext cx="105840" cy="1598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1AF3F29-4F18-F127-B3B1-07D112256B8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26016" y="2149941"/>
                  <a:ext cx="141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0509777-CECF-FF19-303E-25EC32CE7F47}"/>
                    </a:ext>
                  </a:extLst>
                </p14:cNvPr>
                <p14:cNvContentPartPr/>
                <p14:nvPr/>
              </p14:nvContentPartPr>
              <p14:xfrm>
                <a:off x="6341296" y="2163261"/>
                <a:ext cx="150840" cy="79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0509777-CECF-FF19-303E-25EC32CE7F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23656" y="2145261"/>
                  <a:ext cx="186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6F2CB559-9D9E-5C1A-41C0-72AA9993333C}"/>
                    </a:ext>
                  </a:extLst>
                </p14:cNvPr>
                <p14:cNvContentPartPr/>
                <p14:nvPr/>
              </p14:nvContentPartPr>
              <p14:xfrm>
                <a:off x="6451456" y="2098101"/>
                <a:ext cx="15120" cy="2300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6F2CB559-9D9E-5C1A-41C0-72AA9993333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33816" y="2080461"/>
                  <a:ext cx="50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C18F864-4835-34F8-35B9-6EFEACC9993D}"/>
                    </a:ext>
                  </a:extLst>
                </p14:cNvPr>
                <p14:cNvContentPartPr/>
                <p14:nvPr/>
              </p14:nvContentPartPr>
              <p14:xfrm>
                <a:off x="6623536" y="2183781"/>
                <a:ext cx="131400" cy="1314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C18F864-4835-34F8-35B9-6EFEACC9993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05896" y="2165781"/>
                  <a:ext cx="167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9168D288-3C88-283C-39AB-AA433D01B0C6}"/>
                    </a:ext>
                  </a:extLst>
                </p14:cNvPr>
                <p14:cNvContentPartPr/>
                <p14:nvPr/>
              </p14:nvContentPartPr>
              <p14:xfrm>
                <a:off x="6737656" y="2144541"/>
                <a:ext cx="32400" cy="1454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9168D288-3C88-283C-39AB-AA433D01B0C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0016" y="2126541"/>
                  <a:ext cx="68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372F1FA7-7571-84C6-547A-F6C0344BB90B}"/>
                    </a:ext>
                  </a:extLst>
                </p14:cNvPr>
                <p14:cNvContentPartPr/>
                <p14:nvPr/>
              </p14:nvContentPartPr>
              <p14:xfrm>
                <a:off x="6854656" y="1966701"/>
                <a:ext cx="132480" cy="4208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372F1FA7-7571-84C6-547A-F6C0344BB90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36656" y="1948701"/>
                  <a:ext cx="1681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8D6823E6-362A-BF00-4B8E-AEE02FC40451}"/>
                    </a:ext>
                  </a:extLst>
                </p14:cNvPr>
                <p14:cNvContentPartPr/>
                <p14:nvPr/>
              </p14:nvContentPartPr>
              <p14:xfrm>
                <a:off x="5442736" y="3519021"/>
                <a:ext cx="30600" cy="1641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D6823E6-362A-BF00-4B8E-AEE02FC4045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24736" y="3501381"/>
                  <a:ext cx="66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0FFD649C-FE65-0E25-BCE4-178E52592ED0}"/>
                    </a:ext>
                  </a:extLst>
                </p14:cNvPr>
                <p14:cNvContentPartPr/>
                <p14:nvPr/>
              </p14:nvContentPartPr>
              <p14:xfrm>
                <a:off x="5517616" y="3519021"/>
                <a:ext cx="145800" cy="1929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0FFD649C-FE65-0E25-BCE4-178E52592E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99616" y="3501381"/>
                  <a:ext cx="1814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3DF7C739-9C3A-313D-1049-DF7A86D79D25}"/>
                    </a:ext>
                  </a:extLst>
                </p14:cNvPr>
                <p14:cNvContentPartPr/>
                <p14:nvPr/>
              </p14:nvContentPartPr>
              <p14:xfrm>
                <a:off x="5729296" y="3650781"/>
                <a:ext cx="7200" cy="1044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3DF7C739-9C3A-313D-1049-DF7A86D79D2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11296" y="3633141"/>
                  <a:ext cx="42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7FDA5C58-D409-FF9C-BCCE-E83F4AD13BED}"/>
                    </a:ext>
                  </a:extLst>
                </p14:cNvPr>
                <p14:cNvContentPartPr/>
                <p14:nvPr/>
              </p14:nvContentPartPr>
              <p14:xfrm>
                <a:off x="5437336" y="3874341"/>
                <a:ext cx="75240" cy="2415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7FDA5C58-D409-FF9C-BCCE-E83F4AD13BE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19696" y="3856701"/>
                  <a:ext cx="110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C961604D-C8E2-4368-F03B-A2B5022C619E}"/>
                    </a:ext>
                  </a:extLst>
                </p14:cNvPr>
                <p14:cNvContentPartPr/>
                <p14:nvPr/>
              </p14:nvContentPartPr>
              <p14:xfrm>
                <a:off x="5526616" y="3960021"/>
                <a:ext cx="119520" cy="13716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C961604D-C8E2-4368-F03B-A2B5022C61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08976" y="3942021"/>
                  <a:ext cx="155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2C20C909-C41E-A892-1948-DE852F1382B1}"/>
                    </a:ext>
                  </a:extLst>
                </p14:cNvPr>
                <p14:cNvContentPartPr/>
                <p14:nvPr/>
              </p14:nvContentPartPr>
              <p14:xfrm>
                <a:off x="5721016" y="4084941"/>
                <a:ext cx="168480" cy="12096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2C20C909-C41E-A892-1948-DE852F1382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03376" y="4067301"/>
                  <a:ext cx="204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DA8DBBB0-677E-56F4-F15B-53121C2FD919}"/>
                    </a:ext>
                  </a:extLst>
                </p14:cNvPr>
                <p14:cNvContentPartPr/>
                <p14:nvPr/>
              </p14:nvContentPartPr>
              <p14:xfrm>
                <a:off x="5393776" y="4426941"/>
                <a:ext cx="27000" cy="20196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DA8DBBB0-677E-56F4-F15B-53121C2FD91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75776" y="4409301"/>
                  <a:ext cx="62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802222FA-6524-F0BC-D717-C2EB528DCF9B}"/>
                    </a:ext>
                  </a:extLst>
                </p14:cNvPr>
                <p14:cNvContentPartPr/>
                <p14:nvPr/>
              </p14:nvContentPartPr>
              <p14:xfrm>
                <a:off x="5405296" y="4486341"/>
                <a:ext cx="153720" cy="15804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802222FA-6524-F0BC-D717-C2EB528DCF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87656" y="4468341"/>
                  <a:ext cx="189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AA860477-21BB-F06F-2C6C-1C81C35D8542}"/>
                    </a:ext>
                  </a:extLst>
                </p14:cNvPr>
                <p14:cNvContentPartPr/>
                <p14:nvPr/>
              </p14:nvContentPartPr>
              <p14:xfrm>
                <a:off x="5645416" y="4532421"/>
                <a:ext cx="126720" cy="23292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AA860477-21BB-F06F-2C6C-1C81C35D85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27416" y="4514421"/>
                  <a:ext cx="162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9C53842F-11AB-790A-85E2-20886AB7F547}"/>
                    </a:ext>
                  </a:extLst>
                </p14:cNvPr>
                <p14:cNvContentPartPr/>
                <p14:nvPr/>
              </p14:nvContentPartPr>
              <p14:xfrm>
                <a:off x="6222856" y="3525501"/>
                <a:ext cx="1854720" cy="8784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9C53842F-11AB-790A-85E2-20886AB7F54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05216" y="3507861"/>
                  <a:ext cx="1890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58A66EBB-462A-D678-8443-1C77DF53D8FA}"/>
                    </a:ext>
                  </a:extLst>
                </p14:cNvPr>
                <p14:cNvContentPartPr/>
                <p14:nvPr/>
              </p14:nvContentPartPr>
              <p14:xfrm>
                <a:off x="6170296" y="4071621"/>
                <a:ext cx="2480760" cy="6624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58A66EBB-462A-D678-8443-1C77DF53D8F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52656" y="4053621"/>
                  <a:ext cx="2516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579C8DDC-419F-B8A0-0611-C375A021F750}"/>
                    </a:ext>
                  </a:extLst>
                </p14:cNvPr>
                <p14:cNvContentPartPr/>
                <p14:nvPr/>
              </p14:nvContentPartPr>
              <p14:xfrm>
                <a:off x="6078136" y="4616301"/>
                <a:ext cx="1834920" cy="5544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579C8DDC-419F-B8A0-0611-C375A021F75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60496" y="4598301"/>
                  <a:ext cx="1870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D4364761-E533-1FA0-FF0C-F8AB15D56175}"/>
                    </a:ext>
                  </a:extLst>
                </p14:cNvPr>
                <p14:cNvContentPartPr/>
                <p14:nvPr/>
              </p14:nvContentPartPr>
              <p14:xfrm>
                <a:off x="6696616" y="3277101"/>
                <a:ext cx="350640" cy="16344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D4364761-E533-1FA0-FF0C-F8AB15D561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678976" y="3259461"/>
                  <a:ext cx="386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20DC7DC4-2CE7-1A24-48CE-E8AA43FEBFCD}"/>
                    </a:ext>
                  </a:extLst>
                </p14:cNvPr>
                <p14:cNvContentPartPr/>
                <p14:nvPr/>
              </p14:nvContentPartPr>
              <p14:xfrm>
                <a:off x="6894256" y="3874341"/>
                <a:ext cx="252720" cy="12312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20DC7DC4-2CE7-1A24-48CE-E8AA43FEBFC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76256" y="3856701"/>
                  <a:ext cx="288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AE5B68C2-C936-D31A-5FF2-0E0687936738}"/>
                    </a:ext>
                  </a:extLst>
                </p14:cNvPr>
                <p14:cNvContentPartPr/>
                <p14:nvPr/>
              </p14:nvContentPartPr>
              <p14:xfrm>
                <a:off x="6841336" y="4433421"/>
                <a:ext cx="374040" cy="13068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AE5B68C2-C936-D31A-5FF2-0E068793673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23696" y="4415781"/>
                  <a:ext cx="409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56C3FBD1-EAA2-DC90-C555-CB98B92738ED}"/>
                    </a:ext>
                  </a:extLst>
                </p14:cNvPr>
                <p14:cNvContentPartPr/>
                <p14:nvPr/>
              </p14:nvContentPartPr>
              <p14:xfrm>
                <a:off x="8762296" y="3801981"/>
                <a:ext cx="251640" cy="32760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56C3FBD1-EAA2-DC90-C555-CB98B92738E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44656" y="3783981"/>
                  <a:ext cx="287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54098E44-2276-F13E-89DB-16A9CB6D7354}"/>
                    </a:ext>
                  </a:extLst>
                </p14:cNvPr>
                <p14:cNvContentPartPr/>
                <p14:nvPr/>
              </p14:nvContentPartPr>
              <p14:xfrm>
                <a:off x="4420336" y="5718981"/>
                <a:ext cx="291960" cy="24480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54098E44-2276-F13E-89DB-16A9CB6D735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02696" y="5701341"/>
                  <a:ext cx="327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58663688-79E1-FE2C-9833-4F7759F9FFA4}"/>
                    </a:ext>
                  </a:extLst>
                </p14:cNvPr>
                <p14:cNvContentPartPr/>
                <p14:nvPr/>
              </p14:nvContentPartPr>
              <p14:xfrm>
                <a:off x="4815256" y="5716461"/>
                <a:ext cx="172800" cy="2354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58663688-79E1-FE2C-9833-4F7759F9FFA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797256" y="5698461"/>
                  <a:ext cx="208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6E70FB67-0706-1098-FD63-13D4C66E2BCF}"/>
                    </a:ext>
                  </a:extLst>
                </p14:cNvPr>
                <p14:cNvContentPartPr/>
                <p14:nvPr/>
              </p14:nvContentPartPr>
              <p14:xfrm>
                <a:off x="5017936" y="5662461"/>
                <a:ext cx="194040" cy="20700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6E70FB67-0706-1098-FD63-13D4C66E2BC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999936" y="5644461"/>
                  <a:ext cx="229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5D6B7FFF-9860-C40C-A908-3DB102AA88E5}"/>
                    </a:ext>
                  </a:extLst>
                </p14:cNvPr>
                <p14:cNvContentPartPr/>
                <p14:nvPr/>
              </p14:nvContentPartPr>
              <p14:xfrm>
                <a:off x="5268856" y="5683341"/>
                <a:ext cx="219240" cy="1404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5D6B7FFF-9860-C40C-A908-3DB102AA88E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51216" y="5665701"/>
                  <a:ext cx="254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D25C3926-E9FE-07A6-CB24-BD4B4F12906B}"/>
                    </a:ext>
                  </a:extLst>
                </p14:cNvPr>
                <p14:cNvContentPartPr/>
                <p14:nvPr/>
              </p14:nvContentPartPr>
              <p14:xfrm>
                <a:off x="5459296" y="5617821"/>
                <a:ext cx="7200" cy="22968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D25C3926-E9FE-07A6-CB24-BD4B4F1290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41656" y="5599821"/>
                  <a:ext cx="42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33EF4B5D-A430-8FEE-F697-9BFA18AB6651}"/>
                    </a:ext>
                  </a:extLst>
                </p14:cNvPr>
                <p14:cNvContentPartPr/>
                <p14:nvPr/>
              </p14:nvContentPartPr>
              <p14:xfrm>
                <a:off x="5557576" y="5690181"/>
                <a:ext cx="220680" cy="17136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33EF4B5D-A430-8FEE-F697-9BFA18AB665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39936" y="5672181"/>
                  <a:ext cx="256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6B675E29-FA90-6A36-D885-7C2E97D15640}"/>
                    </a:ext>
                  </a:extLst>
                </p14:cNvPr>
                <p14:cNvContentPartPr/>
                <p14:nvPr/>
              </p14:nvContentPartPr>
              <p14:xfrm>
                <a:off x="5966536" y="5695221"/>
                <a:ext cx="196560" cy="1548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6B675E29-FA90-6A36-D885-7C2E97D1564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48536" y="5677581"/>
                  <a:ext cx="232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F4103854-2440-7D99-9FC6-1AB6BEB4FB3A}"/>
                    </a:ext>
                  </a:extLst>
                </p14:cNvPr>
                <p14:cNvContentPartPr/>
                <p14:nvPr/>
              </p14:nvContentPartPr>
              <p14:xfrm>
                <a:off x="6361096" y="5575341"/>
                <a:ext cx="116280" cy="1080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F4103854-2440-7D99-9FC6-1AB6BEB4FB3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343096" y="5557701"/>
                  <a:ext cx="151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9836EB0F-7A9B-D444-04F1-2F6773242047}"/>
                    </a:ext>
                  </a:extLst>
                </p14:cNvPr>
                <p14:cNvContentPartPr/>
                <p14:nvPr/>
              </p14:nvContentPartPr>
              <p14:xfrm>
                <a:off x="6295216" y="5677941"/>
                <a:ext cx="355680" cy="6732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9836EB0F-7A9B-D444-04F1-2F677324204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77576" y="5660301"/>
                  <a:ext cx="391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ECF0C9D5-8C23-D186-F15D-A6AF7D83A614}"/>
                    </a:ext>
                  </a:extLst>
                </p14:cNvPr>
                <p14:cNvContentPartPr/>
                <p14:nvPr/>
              </p14:nvContentPartPr>
              <p14:xfrm>
                <a:off x="6807856" y="5512341"/>
                <a:ext cx="54000" cy="27576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ECF0C9D5-8C23-D186-F15D-A6AF7D83A61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89856" y="5494701"/>
                  <a:ext cx="89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A85976F1-9526-6B7B-4D62-2AE1FB8327F1}"/>
                    </a:ext>
                  </a:extLst>
                </p14:cNvPr>
                <p14:cNvContentPartPr/>
                <p14:nvPr/>
              </p14:nvContentPartPr>
              <p14:xfrm>
                <a:off x="7018816" y="5614581"/>
                <a:ext cx="29520" cy="1008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A85976F1-9526-6B7B-4D62-2AE1FB8327F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01176" y="5596941"/>
                  <a:ext cx="65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D9BC5736-0E2E-C932-BAF4-A7004324D271}"/>
                    </a:ext>
                  </a:extLst>
                </p14:cNvPr>
                <p14:cNvContentPartPr/>
                <p14:nvPr/>
              </p14:nvContentPartPr>
              <p14:xfrm>
                <a:off x="7005856" y="5688741"/>
                <a:ext cx="56160" cy="12600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D9BC5736-0E2E-C932-BAF4-A7004324D27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87856" y="5671101"/>
                  <a:ext cx="91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40A59D87-8341-B00B-FFDB-0CAC8FD17B6A}"/>
                    </a:ext>
                  </a:extLst>
                </p14:cNvPr>
                <p14:cNvContentPartPr/>
                <p14:nvPr/>
              </p14:nvContentPartPr>
              <p14:xfrm>
                <a:off x="7591216" y="2762661"/>
                <a:ext cx="2053800" cy="291456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40A59D87-8341-B00B-FFDB-0CAC8FD17B6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573576" y="2745021"/>
                  <a:ext cx="2089440" cy="29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DC258520-3C49-F666-E61B-8026FCB88347}"/>
                    </a:ext>
                  </a:extLst>
                </p14:cNvPr>
                <p14:cNvContentPartPr/>
                <p14:nvPr/>
              </p14:nvContentPartPr>
              <p14:xfrm>
                <a:off x="7729096" y="2334981"/>
                <a:ext cx="434880" cy="52524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DC258520-3C49-F666-E61B-8026FCB8834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11456" y="2317341"/>
                  <a:ext cx="47052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F08BAA7D-0418-9542-CB47-911AE859D8CE}"/>
                    </a:ext>
                  </a:extLst>
                </p14:cNvPr>
                <p14:cNvContentPartPr/>
                <p14:nvPr/>
              </p14:nvContentPartPr>
              <p14:xfrm>
                <a:off x="3400456" y="3130941"/>
                <a:ext cx="1170360" cy="402732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F08BAA7D-0418-9542-CB47-911AE859D8C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382816" y="3113301"/>
                  <a:ext cx="1206000" cy="40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495F1BDE-2E6F-946B-378D-23995BFCF02B}"/>
                    </a:ext>
                  </a:extLst>
                </p14:cNvPr>
                <p14:cNvContentPartPr/>
                <p14:nvPr/>
              </p14:nvContentPartPr>
              <p14:xfrm>
                <a:off x="4538776" y="6861167"/>
                <a:ext cx="150840" cy="32508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495F1BDE-2E6F-946B-378D-23995BFCF02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20776" y="6843167"/>
                  <a:ext cx="186480" cy="36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905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106</Words>
  <Application>Microsoft Office PowerPoint</Application>
  <PresentationFormat>와이드스크린</PresentationFormat>
  <Paragraphs>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inherit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강위찬</dc:creator>
  <cp:lastModifiedBy>강위찬</cp:lastModifiedBy>
  <cp:revision>2</cp:revision>
  <dcterms:created xsi:type="dcterms:W3CDTF">2023-08-01T00:43:38Z</dcterms:created>
  <dcterms:modified xsi:type="dcterms:W3CDTF">2023-08-01T03:04:54Z</dcterms:modified>
</cp:coreProperties>
</file>